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0590AC"/>
    <a:srgbClr val="DCF2FF"/>
    <a:srgbClr val="B0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1311-6F3A-3E43-A8CA-CD3D1DAD6CFF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35B66-E662-E04B-8067-62E9BC2F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612D44-4B02-4FFC-BF2D-7E6AD6C46F1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8450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7D78-F894-4BAC-B960-D8EF67A694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9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44FE4F-1969-470F-9D31-AF37F663A4DD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345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05D74C-F308-4A74-9316-390A0C1E6A58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182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FE462C-384B-43C5-8A21-FA8BC6DB5982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2996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210AE3-F2CD-45D4-8132-E2D33DEEAEF6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6979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10A6E3-B5EB-40A2-8017-83E33F4430EE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119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31F810-62BD-43D8-8D8A-A64838A00609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575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86D1A0-900A-479F-B82A-6BA7549D8406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384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BC461D-33F8-494D-82EB-4147EDF1701F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039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3487"/>
            <a:ext cx="8229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3513"/>
            <a:ext cx="8229600" cy="15757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B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</a:t>
            </a:r>
            <a:r>
              <a:rPr lang="en-US"/>
              <a:t>to ecvcvdit </a:t>
            </a: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2418"/>
            <a:ext cx="8229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500"/>
            <a:ext cx="8229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B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273224"/>
            <a:ext cx="234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venir Medium"/>
              </a:rPr>
              <a:t>2017</a:t>
            </a: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  <a:latin typeface="Avenir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0" y="6188970"/>
            <a:ext cx="1529080" cy="5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B4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0" y="6188970"/>
            <a:ext cx="1529080" cy="58560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61473" y="484479"/>
            <a:ext cx="8225327" cy="564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4478"/>
            <a:ext cx="8229600" cy="933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Topic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teChxt</a:t>
            </a:r>
            <a:r>
              <a:rPr lang="en-US" dirty="0"/>
              <a:t>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488440" y="6126163"/>
            <a:ext cx="5398612" cy="595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8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chemeClr val="accent5">
                    <a:lumMod val="50000"/>
                  </a:schemeClr>
                </a:solidFill>
                <a:latin typeface="Avenir Book"/>
              </a:rPr>
              <a:t>PERSONALITY AND BEHAVIOR STYLE: DISCOVERING, EXPLORING AND APPLYING</a:t>
            </a:r>
          </a:p>
          <a:p>
            <a:endParaRPr lang="en-US" sz="1200" b="0" dirty="0">
              <a:solidFill>
                <a:schemeClr val="accent5">
                  <a:lumMod val="50000"/>
                </a:schemeClr>
              </a:solidFill>
              <a:latin typeface="Avenir Book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73224"/>
            <a:ext cx="234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venir Medium"/>
              </a:rPr>
              <a:t>2017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1626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1" i="0" kern="1200" baseline="0">
          <a:solidFill>
            <a:srgbClr val="0590AC"/>
          </a:solidFill>
          <a:latin typeface="Avenir Medium"/>
          <a:ea typeface="+mj-ea"/>
          <a:cs typeface="Superclarendon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3B49"/>
          </a:solidFill>
          <a:latin typeface="Avenir Book"/>
          <a:ea typeface="+mn-ea"/>
          <a:cs typeface="Superclarendon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3B49"/>
          </a:solidFill>
          <a:latin typeface="Avenir Book"/>
          <a:ea typeface="+mn-ea"/>
          <a:cs typeface="Superclarendon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B49"/>
          </a:solidFill>
          <a:latin typeface="Avenir Book"/>
          <a:ea typeface="+mn-ea"/>
          <a:cs typeface="Superclarendon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3B49"/>
          </a:solidFill>
          <a:latin typeface="Avenir Book"/>
          <a:ea typeface="+mn-ea"/>
          <a:cs typeface="Superclarendon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3B49"/>
          </a:solidFill>
          <a:latin typeface="Avenir Book"/>
          <a:ea typeface="+mn-ea"/>
          <a:cs typeface="Superclarendon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7439" y="561110"/>
            <a:ext cx="6154713" cy="229224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Effective Listening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F6D7FD-8343-4D3A-91C2-EA360638548D}"/>
              </a:ext>
            </a:extLst>
          </p:cNvPr>
          <p:cNvSpPr txBox="1"/>
          <p:nvPr/>
        </p:nvSpPr>
        <p:spPr>
          <a:xfrm>
            <a:off x="1477439" y="3127265"/>
            <a:ext cx="6026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Diann </a:t>
            </a:r>
            <a:r>
              <a:rPr lang="en-US" sz="4000" dirty="0" err="1"/>
              <a:t>Newmann</a:t>
            </a:r>
            <a:r>
              <a:rPr lang="en-US" sz="4000" dirty="0"/>
              <a:t>, Ed. D</a:t>
            </a:r>
          </a:p>
          <a:p>
            <a:r>
              <a:rPr lang="en-US" sz="4000" dirty="0"/>
              <a:t>        newmand@fiu.edu</a:t>
            </a:r>
          </a:p>
        </p:txBody>
      </p:sp>
    </p:spTree>
    <p:extLst>
      <p:ext uri="{BB962C8B-B14F-4D97-AF65-F5344CB8AC3E}">
        <p14:creationId xmlns:p14="http://schemas.microsoft.com/office/powerpoint/2010/main" val="189457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8036"/>
            <a:ext cx="5105400" cy="8842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 X 4</a:t>
            </a:r>
            <a:r>
              <a:rPr lang="en-US" dirty="0">
                <a:latin typeface="Ravie" pitchFamily="82" charset="0"/>
              </a:rPr>
              <a:t/>
            </a:r>
            <a:br>
              <a:rPr lang="en-US" dirty="0">
                <a:latin typeface="Ravie" pitchFamily="82" charset="0"/>
              </a:rPr>
            </a:b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1" name="Picture 5" descr="MCj043961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3400"/>
            <a:ext cx="2326351" cy="1654175"/>
          </a:xfrm>
          <a:prstGeom prst="rect">
            <a:avLst/>
          </a:prstGeom>
          <a:noFill/>
        </p:spPr>
      </p:pic>
      <p:pic>
        <p:nvPicPr>
          <p:cNvPr id="166914" name="Picture 2" descr="http://t2.gstatic.com/images?q=tbn:ANd9GcS1vULi8DkJbtSWuDXRc4s7hSzAZXYlZY9dZl1fzDg4t1DrqrU&amp;t=1&amp;usg=__BrT0_bBtu0U7Z8zA3-NW9HvnRHc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04801"/>
            <a:ext cx="1676400" cy="16764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7947"/>
              </p:ext>
            </p:extLst>
          </p:nvPr>
        </p:nvGraphicFramePr>
        <p:xfrm>
          <a:off x="533399" y="1715509"/>
          <a:ext cx="7848601" cy="430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51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1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2892" y="2244436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6FAD6"/>
                </a:solidFill>
              </a:rPr>
              <a:t>4 words that describe you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4900" y="463512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 Pet Peeves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7192" y="4273375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 things you love about your job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217574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6FAD6"/>
                </a:solidFill>
              </a:rPr>
              <a:t>4 apps that you need on your phone</a:t>
            </a:r>
          </a:p>
        </p:txBody>
      </p:sp>
    </p:spTree>
    <p:extLst>
      <p:ext uri="{BB962C8B-B14F-4D97-AF65-F5344CB8AC3E}">
        <p14:creationId xmlns:p14="http://schemas.microsoft.com/office/powerpoint/2010/main" val="230809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554867" cy="1524000"/>
          </a:xfrm>
        </p:spPr>
        <p:txBody>
          <a:bodyPr/>
          <a:lstStyle/>
          <a:p>
            <a:r>
              <a:rPr lang="en-US" dirty="0"/>
              <a:t>Questions 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15190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/>
              <a:t>Diann Newman, Ed. D</a:t>
            </a:r>
          </a:p>
          <a:p>
            <a:r>
              <a:rPr lang="it-IT" sz="3200" dirty="0"/>
              <a:t>newmand@fiu.edu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19604"/>
            <a:ext cx="3616036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6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3828bwc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946" y="374072"/>
            <a:ext cx="7391400" cy="5987781"/>
          </a:xfrm>
        </p:spPr>
      </p:pic>
    </p:spTree>
    <p:extLst>
      <p:ext uri="{BB962C8B-B14F-4D97-AF65-F5344CB8AC3E}">
        <p14:creationId xmlns:p14="http://schemas.microsoft.com/office/powerpoint/2010/main" val="355227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0806"/>
          <a:stretch>
            <a:fillRect/>
          </a:stretch>
        </p:blipFill>
        <p:spPr>
          <a:xfrm>
            <a:off x="1828800" y="1676400"/>
            <a:ext cx="2324100" cy="4953000"/>
          </a:xfrm>
          <a:prstGeom prst="wedgeRectCallout">
            <a:avLst>
              <a:gd name="adj1" fmla="val 49471"/>
              <a:gd name="adj2" fmla="val 50126"/>
            </a:avLst>
          </a:prstGeom>
        </p:spPr>
      </p:pic>
      <p:sp>
        <p:nvSpPr>
          <p:cNvPr id="5123" name="Rounded Rectangular Callout 5"/>
          <p:cNvSpPr>
            <a:spLocks noChangeArrowheads="1"/>
          </p:cNvSpPr>
          <p:nvPr/>
        </p:nvSpPr>
        <p:spPr bwMode="auto">
          <a:xfrm>
            <a:off x="0" y="0"/>
            <a:ext cx="1676400" cy="2362200"/>
          </a:xfrm>
          <a:prstGeom prst="wedgeRoundRectCallout">
            <a:avLst>
              <a:gd name="adj1" fmla="val 51667"/>
              <a:gd name="adj2" fmla="val 100181"/>
              <a:gd name="adj3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0" y="0"/>
            <a:ext cx="1752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Young man,</a:t>
            </a:r>
          </a:p>
          <a:p>
            <a:pPr algn="ctr"/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I told you to have my daughter home by a quarter of twelve!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" r="23254"/>
          <a:stretch>
            <a:fillRect/>
          </a:stretch>
        </p:blipFill>
        <p:spPr bwMode="auto">
          <a:xfrm>
            <a:off x="4876800" y="1600200"/>
            <a:ext cx="27432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ounded Rectangular Callout 8"/>
          <p:cNvSpPr>
            <a:spLocks noChangeArrowheads="1"/>
          </p:cNvSpPr>
          <p:nvPr/>
        </p:nvSpPr>
        <p:spPr bwMode="auto">
          <a:xfrm>
            <a:off x="7772400" y="0"/>
            <a:ext cx="1371600" cy="1905000"/>
          </a:xfrm>
          <a:prstGeom prst="wedgeRoundRectCallout">
            <a:avLst>
              <a:gd name="adj1" fmla="val -100875"/>
              <a:gd name="adj2" fmla="val 47426"/>
              <a:gd name="adj3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7772400" y="152400"/>
            <a:ext cx="1371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Sir, Three </a:t>
            </a:r>
          </a:p>
          <a:p>
            <a:pPr algn="ctr"/>
            <a:r>
              <a:rPr lang="en-US" altLang="en-US" sz="2000" b="1" u="sng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a quarter of twelve</a:t>
            </a:r>
          </a:p>
        </p:txBody>
      </p:sp>
    </p:spTree>
    <p:extLst>
      <p:ext uri="{BB962C8B-B14F-4D97-AF65-F5344CB8AC3E}">
        <p14:creationId xmlns:p14="http://schemas.microsoft.com/office/powerpoint/2010/main" val="404510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200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Communication Styles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0500" y="886691"/>
            <a:ext cx="4140200" cy="5168900"/>
          </a:xfrm>
        </p:spPr>
      </p:pic>
      <p:sp>
        <p:nvSpPr>
          <p:cNvPr id="25604" name="Rounded Rectangle 6"/>
          <p:cNvSpPr>
            <a:spLocks noChangeArrowheads="1"/>
          </p:cNvSpPr>
          <p:nvPr/>
        </p:nvSpPr>
        <p:spPr bwMode="auto">
          <a:xfrm rot="-991568">
            <a:off x="393700" y="3875088"/>
            <a:ext cx="2286000" cy="1492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 rot="-991969">
            <a:off x="563562" y="3895459"/>
            <a:ext cx="2386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Handout – Communication Styles</a:t>
            </a:r>
          </a:p>
        </p:txBody>
      </p:sp>
    </p:spTree>
    <p:extLst>
      <p:ext uri="{BB962C8B-B14F-4D97-AF65-F5344CB8AC3E}">
        <p14:creationId xmlns:p14="http://schemas.microsoft.com/office/powerpoint/2010/main" val="246829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Communication Styles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/>
              <a:t>Drivers</a:t>
            </a:r>
          </a:p>
        </p:txBody>
      </p:sp>
      <p:pic>
        <p:nvPicPr>
          <p:cNvPr id="26628" name="Picture 4" descr="MCj043710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2288381"/>
            <a:ext cx="366077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03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Communication Styles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/>
              <a:t>Expressives</a:t>
            </a:r>
          </a:p>
        </p:txBody>
      </p:sp>
      <p:pic>
        <p:nvPicPr>
          <p:cNvPr id="27652" name="Picture 5" descr="C:\Documents and Settings\126188\Local Settings\Temporary Internet Files\Content.IE5\IUJMEUO7\MCj043382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91" y="2491581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0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Communication Styles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/>
              <a:t>Stabilizers</a:t>
            </a:r>
          </a:p>
        </p:txBody>
      </p:sp>
      <p:pic>
        <p:nvPicPr>
          <p:cNvPr id="28676" name="Picture 4" descr="MPj04332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5" y="1600200"/>
            <a:ext cx="32019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40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Communication Styles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554771" y="1749520"/>
            <a:ext cx="6554867" cy="2853270"/>
          </a:xfrm>
        </p:spPr>
        <p:txBody>
          <a:bodyPr/>
          <a:lstStyle/>
          <a:p>
            <a:pPr>
              <a:defRPr/>
            </a:pPr>
            <a:r>
              <a:rPr lang="en-US" sz="6000" dirty="0" err="1"/>
              <a:t>Analyticals</a:t>
            </a:r>
            <a:endParaRPr lang="en-US" sz="6000" dirty="0"/>
          </a:p>
        </p:txBody>
      </p:sp>
      <p:pic>
        <p:nvPicPr>
          <p:cNvPr id="29700" name="Picture 4" descr="MPj043867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82" y="2729346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9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666" y="4946073"/>
            <a:ext cx="6554867" cy="1524000"/>
          </a:xfrm>
        </p:spPr>
        <p:txBody>
          <a:bodyPr/>
          <a:lstStyle/>
          <a:p>
            <a:pPr>
              <a:defRPr/>
            </a:pPr>
            <a:r>
              <a:rPr lang="en-US"/>
              <a:t>Communication Styles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3762"/>
            <a:ext cx="815340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What I wish others would know about us…</a:t>
            </a:r>
          </a:p>
        </p:txBody>
      </p:sp>
      <p:pic>
        <p:nvPicPr>
          <p:cNvPr id="31748" name="Picture 5" descr="MCj043961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3"/>
          <a:stretch>
            <a:fillRect/>
          </a:stretch>
        </p:blipFill>
        <p:spPr bwMode="auto">
          <a:xfrm>
            <a:off x="990600" y="1413246"/>
            <a:ext cx="7239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5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11300</TotalTime>
  <Words>108</Words>
  <Application>Microsoft Macintosh PowerPoint</Application>
  <PresentationFormat>On-screen Show (4:3)</PresentationFormat>
  <Paragraphs>38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Avenir Book</vt:lpstr>
      <vt:lpstr>Avenir Medium</vt:lpstr>
      <vt:lpstr>Calibri</vt:lpstr>
      <vt:lpstr>Ravie</vt:lpstr>
      <vt:lpstr>Superclarendon Bold</vt:lpstr>
      <vt:lpstr>Superclarendon Light</vt:lpstr>
      <vt:lpstr>Tahoma</vt:lpstr>
      <vt:lpstr>Times New Roman</vt:lpstr>
      <vt:lpstr>Office Theme</vt:lpstr>
      <vt:lpstr>Effective Listening Skills</vt:lpstr>
      <vt:lpstr>PowerPoint Presentation</vt:lpstr>
      <vt:lpstr>PowerPoint Presentation</vt:lpstr>
      <vt:lpstr>Communication Styles</vt:lpstr>
      <vt:lpstr>Communication Styles</vt:lpstr>
      <vt:lpstr>Communication Styles</vt:lpstr>
      <vt:lpstr>Communication Styles</vt:lpstr>
      <vt:lpstr>Communication Styles</vt:lpstr>
      <vt:lpstr>Communication Styles</vt:lpstr>
      <vt:lpstr> 4 X 4 </vt:lpstr>
      <vt:lpstr>Questions ?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Siegle</dc:creator>
  <cp:lastModifiedBy>Taylor Harvath</cp:lastModifiedBy>
  <cp:revision>37</cp:revision>
  <dcterms:created xsi:type="dcterms:W3CDTF">2017-05-15T13:29:35Z</dcterms:created>
  <dcterms:modified xsi:type="dcterms:W3CDTF">2017-10-10T12:25:36Z</dcterms:modified>
</cp:coreProperties>
</file>