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7" r:id="rId4"/>
    <p:sldId id="265" r:id="rId5"/>
    <p:sldId id="268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49"/>
    <a:srgbClr val="0590AC"/>
    <a:srgbClr val="DCF2FF"/>
    <a:srgbClr val="B0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87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31311-6F3A-3E43-A8CA-CD3D1DAD6CF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5B66-E662-E04B-8067-62E9BC2FD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2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5B66-E662-E04B-8067-62E9BC2FD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5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53487"/>
            <a:ext cx="82296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3513"/>
            <a:ext cx="8229600" cy="157577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3B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6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8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5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</a:t>
            </a:r>
            <a:r>
              <a:rPr lang="en-US"/>
              <a:t>to ecvcvdit </a:t>
            </a:r>
            <a:r>
              <a:rPr lang="en-US" dirty="0"/>
              <a:t>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42418"/>
            <a:ext cx="82296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9500"/>
            <a:ext cx="8229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3B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273224"/>
            <a:ext cx="234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Avenir Medium"/>
              </a:rPr>
              <a:t>2017</a:t>
            </a:r>
          </a:p>
          <a:p>
            <a:endParaRPr lang="en-US" sz="1200" dirty="0">
              <a:solidFill>
                <a:schemeClr val="accent5">
                  <a:lumMod val="50000"/>
                </a:schemeClr>
              </a:solidFill>
              <a:latin typeface="Avenir Medium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20" y="6188970"/>
            <a:ext cx="1529080" cy="58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3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6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3B4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46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8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3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20" y="6188970"/>
            <a:ext cx="1529080" cy="58560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61473" y="484479"/>
            <a:ext cx="8225327" cy="56416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84478"/>
            <a:ext cx="8229600" cy="933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Slide Topic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</a:t>
            </a:r>
            <a:r>
              <a:rPr lang="en-US" dirty="0" err="1"/>
              <a:t>teChxt</a:t>
            </a:r>
            <a:r>
              <a:rPr lang="en-US" dirty="0"/>
              <a:t>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488440" y="6126163"/>
            <a:ext cx="5398612" cy="595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lang="en-US" sz="18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chemeClr val="accent5">
                    <a:lumMod val="50000"/>
                  </a:schemeClr>
                </a:solidFill>
                <a:latin typeface="Avenir Book"/>
              </a:rPr>
              <a:t>Title will be inserted</a:t>
            </a:r>
            <a:r>
              <a:rPr lang="en-US" sz="1200" b="0" baseline="0" dirty="0">
                <a:solidFill>
                  <a:schemeClr val="accent5">
                    <a:lumMod val="50000"/>
                  </a:schemeClr>
                </a:solidFill>
                <a:latin typeface="Avenir Book"/>
              </a:rPr>
              <a:t> by SCTEM into the template</a:t>
            </a:r>
            <a:endParaRPr lang="en-US" sz="1200" b="0" dirty="0">
              <a:solidFill>
                <a:schemeClr val="accent5">
                  <a:lumMod val="50000"/>
                </a:schemeClr>
              </a:solidFill>
              <a:latin typeface="Avenir Book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273224"/>
            <a:ext cx="234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Avenir Medium"/>
              </a:rPr>
              <a:t>2017</a:t>
            </a:r>
          </a:p>
          <a:p>
            <a:endParaRPr lang="en-US" sz="1600" dirty="0">
              <a:solidFill>
                <a:schemeClr val="accent5">
                  <a:lumMod val="50000"/>
                </a:schemeClr>
              </a:solidFill>
              <a:latin typeface="Avenir Medium"/>
            </a:endParaRPr>
          </a:p>
        </p:txBody>
      </p:sp>
    </p:spTree>
    <p:extLst>
      <p:ext uri="{BB962C8B-B14F-4D97-AF65-F5344CB8AC3E}">
        <p14:creationId xmlns:p14="http://schemas.microsoft.com/office/powerpoint/2010/main" val="391626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3800" b="1" i="0" kern="1200" baseline="0">
          <a:solidFill>
            <a:srgbClr val="0590AC"/>
          </a:solidFill>
          <a:latin typeface="Avenir Medium"/>
          <a:ea typeface="+mj-ea"/>
          <a:cs typeface="Superclarendon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003B49"/>
          </a:solidFill>
          <a:latin typeface="Avenir Book"/>
          <a:ea typeface="+mn-ea"/>
          <a:cs typeface="Superclarendon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003B49"/>
          </a:solidFill>
          <a:latin typeface="Avenir Book"/>
          <a:ea typeface="+mn-ea"/>
          <a:cs typeface="Superclarendon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B49"/>
          </a:solidFill>
          <a:latin typeface="Avenir Book"/>
          <a:ea typeface="+mn-ea"/>
          <a:cs typeface="Superclarendon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003B49"/>
          </a:solidFill>
          <a:latin typeface="Avenir Book"/>
          <a:ea typeface="+mn-ea"/>
          <a:cs typeface="Superclarendon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003B49"/>
          </a:solidFill>
          <a:latin typeface="Avenir Book"/>
          <a:ea typeface="+mn-ea"/>
          <a:cs typeface="Superclarendon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4089"/>
            <a:ext cx="8229600" cy="2292262"/>
          </a:xfrm>
        </p:spPr>
        <p:txBody>
          <a:bodyPr/>
          <a:lstStyle/>
          <a:p>
            <a:r>
              <a:rPr lang="en-US" dirty="0"/>
              <a:t>Collaboration in the Current Political Climate</a:t>
            </a:r>
            <a:br>
              <a:rPr lang="en-US" sz="1500" dirty="0"/>
            </a:br>
            <a:br>
              <a:rPr lang="en-US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1"/>
            <a:ext cx="8229600" cy="3331922"/>
          </a:xfrm>
        </p:spPr>
        <p:txBody>
          <a:bodyPr>
            <a:noAutofit/>
          </a:bodyPr>
          <a:lstStyle/>
          <a:p>
            <a:r>
              <a:rPr lang="en-US" sz="1400" b="1" dirty="0"/>
              <a:t>Christopher C. Daniel</a:t>
            </a:r>
            <a:r>
              <a:rPr lang="en-US" sz="1400" dirty="0"/>
              <a:t>, MA, CEM Director, International Health and Safety, Michigan State University </a:t>
            </a:r>
          </a:p>
          <a:p>
            <a:endParaRPr lang="en-US" sz="800" b="1" dirty="0"/>
          </a:p>
          <a:p>
            <a:r>
              <a:rPr lang="en-US" sz="1400" b="1" dirty="0"/>
              <a:t>Jared Bickenbach</a:t>
            </a:r>
            <a:r>
              <a:rPr lang="en-US" sz="1400" dirty="0"/>
              <a:t>, Assistant Director of Emergency Management &amp; </a:t>
            </a:r>
            <a:r>
              <a:rPr lang="en-US" sz="1400"/>
              <a:t>Global Preparedness, </a:t>
            </a:r>
          </a:p>
          <a:p>
            <a:r>
              <a:rPr lang="en-US" sz="1400"/>
              <a:t>Baylor </a:t>
            </a:r>
            <a:r>
              <a:rPr lang="en-US" sz="1400" dirty="0"/>
              <a:t>University </a:t>
            </a:r>
          </a:p>
          <a:p>
            <a:endParaRPr lang="en-US" sz="800" b="1" dirty="0"/>
          </a:p>
          <a:p>
            <a:r>
              <a:rPr lang="en-US" sz="1400" b="1" dirty="0"/>
              <a:t>Nicholas Vasquez</a:t>
            </a:r>
            <a:r>
              <a:rPr lang="en-US" sz="1400" dirty="0"/>
              <a:t>, International Travel and Security Manager, College of William &amp; Mary</a:t>
            </a:r>
          </a:p>
          <a:p>
            <a:endParaRPr lang="en-US" sz="800" dirty="0"/>
          </a:p>
          <a:p>
            <a:r>
              <a:rPr lang="en-US" sz="1400" b="1" dirty="0"/>
              <a:t>Hanan Saab</a:t>
            </a:r>
            <a:r>
              <a:rPr lang="en-US" sz="1400" dirty="0"/>
              <a:t>, Assistant Director for International Issues, Congressional and Governmental Affairs, Association of Public and Land-grant Universities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>
              <a:spcBef>
                <a:spcPct val="0"/>
              </a:spcBef>
            </a:pPr>
            <a:r>
              <a:rPr lang="en-US" sz="1400" b="1" dirty="0">
                <a:solidFill>
                  <a:srgbClr val="0590AC"/>
                </a:solidFill>
                <a:latin typeface="Avenir Medium"/>
                <a:ea typeface="+mj-ea"/>
                <a:cs typeface="Superclarendon Bold"/>
              </a:rPr>
              <a:t>GRAND BALLROOM II | 3:15 – 4:45 PM</a:t>
            </a:r>
          </a:p>
        </p:txBody>
      </p:sp>
    </p:spTree>
    <p:extLst>
      <p:ext uri="{BB962C8B-B14F-4D97-AF65-F5344CB8AC3E}">
        <p14:creationId xmlns:p14="http://schemas.microsoft.com/office/powerpoint/2010/main" val="229323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85" y="162995"/>
            <a:ext cx="8718115" cy="933159"/>
          </a:xfrm>
        </p:spPr>
        <p:txBody>
          <a:bodyPr/>
          <a:lstStyle/>
          <a:p>
            <a:r>
              <a:rPr lang="en-US" dirty="0"/>
              <a:t>Certain Uncertainty: The New Normal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789" y="924387"/>
            <a:ext cx="4022365" cy="593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24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11" y="71972"/>
            <a:ext cx="8229600" cy="933159"/>
          </a:xfrm>
        </p:spPr>
        <p:txBody>
          <a:bodyPr/>
          <a:lstStyle/>
          <a:p>
            <a:r>
              <a:rPr lang="en-US" dirty="0"/>
              <a:t>Travel Ban 2.0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72" y="834527"/>
            <a:ext cx="3497706" cy="602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6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464348"/>
            <a:ext cx="8229600" cy="929024"/>
          </a:xfrm>
        </p:spPr>
        <p:txBody>
          <a:bodyPr/>
          <a:lstStyle/>
          <a:p>
            <a:r>
              <a:rPr lang="en-US" dirty="0"/>
              <a:t>DACA: Repealed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666" y="1393372"/>
            <a:ext cx="5825580" cy="473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2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50651"/>
            <a:ext cx="8229600" cy="1470025"/>
          </a:xfrm>
        </p:spPr>
        <p:txBody>
          <a:bodyPr/>
          <a:lstStyle/>
          <a:p>
            <a:r>
              <a:rPr lang="en-US" dirty="0"/>
              <a:t>Immigration &amp; Visa Policy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32" y="2159717"/>
            <a:ext cx="7959634" cy="39537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“Extreme Vetting”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Sierra Leone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Eretria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Guinea – Student Visas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Cambodia </a:t>
            </a:r>
          </a:p>
        </p:txBody>
      </p:sp>
    </p:spTree>
    <p:extLst>
      <p:ext uri="{BB962C8B-B14F-4D97-AF65-F5344CB8AC3E}">
        <p14:creationId xmlns:p14="http://schemas.microsoft.com/office/powerpoint/2010/main" val="26457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64347"/>
            <a:ext cx="8229600" cy="1470025"/>
          </a:xfrm>
        </p:spPr>
        <p:txBody>
          <a:bodyPr/>
          <a:lstStyle/>
          <a:p>
            <a:r>
              <a:rPr lang="en-US" dirty="0"/>
              <a:t>Internal &amp; External Collaboration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942" y="2453186"/>
            <a:ext cx="8229600" cy="17526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Student Enrollment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Retention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Education Abroad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International Business Travel</a:t>
            </a:r>
          </a:p>
        </p:txBody>
      </p:sp>
    </p:spTree>
    <p:extLst>
      <p:ext uri="{BB962C8B-B14F-4D97-AF65-F5344CB8AC3E}">
        <p14:creationId xmlns:p14="http://schemas.microsoft.com/office/powerpoint/2010/main" val="242821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11501</TotalTime>
  <Words>121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Avenir Book</vt:lpstr>
      <vt:lpstr>Avenir Medium</vt:lpstr>
      <vt:lpstr>Calibri</vt:lpstr>
      <vt:lpstr>Superclarendon Bold</vt:lpstr>
      <vt:lpstr>Superclarendon Light</vt:lpstr>
      <vt:lpstr>Office Theme</vt:lpstr>
      <vt:lpstr>Collaboration in the Current Political Climate  </vt:lpstr>
      <vt:lpstr>Certain Uncertainty: The New Normal</vt:lpstr>
      <vt:lpstr>Travel Ban 2.0</vt:lpstr>
      <vt:lpstr>DACA: Repealed </vt:lpstr>
      <vt:lpstr>Immigration &amp; Visa Policy</vt:lpstr>
      <vt:lpstr>Internal &amp; External Collaboration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Siegle</dc:creator>
  <cp:lastModifiedBy>Hanan Saab</cp:lastModifiedBy>
  <cp:revision>42</cp:revision>
  <dcterms:created xsi:type="dcterms:W3CDTF">2017-05-15T13:29:35Z</dcterms:created>
  <dcterms:modified xsi:type="dcterms:W3CDTF">2017-09-25T13:44:27Z</dcterms:modified>
</cp:coreProperties>
</file>