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8" r:id="rId1"/>
    <p:sldMasterId id="2147483719" r:id="rId2"/>
  </p:sldMasterIdLst>
  <p:notesMasterIdLst>
    <p:notesMasterId r:id="rId42"/>
  </p:notesMasterIdLst>
  <p:sldIdLst>
    <p:sldId id="256" r:id="rId3"/>
    <p:sldId id="331" r:id="rId4"/>
    <p:sldId id="323" r:id="rId5"/>
    <p:sldId id="334" r:id="rId6"/>
    <p:sldId id="312" r:id="rId7"/>
    <p:sldId id="313" r:id="rId8"/>
    <p:sldId id="314" r:id="rId9"/>
    <p:sldId id="315" r:id="rId10"/>
    <p:sldId id="316" r:id="rId11"/>
    <p:sldId id="317" r:id="rId12"/>
    <p:sldId id="318" r:id="rId13"/>
    <p:sldId id="319" r:id="rId14"/>
    <p:sldId id="320" r:id="rId15"/>
    <p:sldId id="321" r:id="rId16"/>
    <p:sldId id="258" r:id="rId17"/>
    <p:sldId id="260" r:id="rId18"/>
    <p:sldId id="261" r:id="rId19"/>
    <p:sldId id="262" r:id="rId20"/>
    <p:sldId id="263" r:id="rId21"/>
    <p:sldId id="264" r:id="rId22"/>
    <p:sldId id="265" r:id="rId23"/>
    <p:sldId id="266" r:id="rId24"/>
    <p:sldId id="267" r:id="rId25"/>
    <p:sldId id="268" r:id="rId26"/>
    <p:sldId id="270" r:id="rId27"/>
    <p:sldId id="272" r:id="rId28"/>
    <p:sldId id="336" r:id="rId29"/>
    <p:sldId id="271" r:id="rId30"/>
    <p:sldId id="274" r:id="rId31"/>
    <p:sldId id="277" r:id="rId32"/>
    <p:sldId id="275" r:id="rId33"/>
    <p:sldId id="330" r:id="rId34"/>
    <p:sldId id="278" r:id="rId35"/>
    <p:sldId id="279" r:id="rId36"/>
    <p:sldId id="280" r:id="rId37"/>
    <p:sldId id="281" r:id="rId38"/>
    <p:sldId id="282" r:id="rId39"/>
    <p:sldId id="283" r:id="rId40"/>
    <p:sldId id="326"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3"/>
    <p:restoredTop sz="79365"/>
  </p:normalViewPr>
  <p:slideViewPr>
    <p:cSldViewPr snapToGrid="0" snapToObjects="1">
      <p:cViewPr>
        <p:scale>
          <a:sx n="113" d="100"/>
          <a:sy n="113" d="100"/>
        </p:scale>
        <p:origin x="144" y="-32"/>
      </p:cViewPr>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Thank</a:t>
            </a:r>
            <a:r>
              <a:rPr lang="en-US" baseline="0" dirty="0" smtClean="0"/>
              <a:t> you to SCTEM for allowing us to be here and present this case study. </a:t>
            </a:r>
          </a:p>
          <a:p>
            <a:pPr lvl="0" rtl="0">
              <a:spcBef>
                <a:spcPts val="0"/>
              </a:spcBef>
              <a:buNone/>
            </a:pPr>
            <a:endParaRPr lang="en-US"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hape 10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04" name="Shape 1004"/>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2500">
                <a:latin typeface="Circular Air Pro"/>
                <a:ea typeface="Circular Air Pro"/>
                <a:cs typeface="Circular Air Pro"/>
                <a:sym typeface="Circular Air Pro"/>
              </a:defRPr>
            </a:pPr>
            <a:r>
              <a:rPr lang="en-US" dirty="0" smtClean="0"/>
              <a:t>These</a:t>
            </a:r>
            <a:r>
              <a:rPr lang="en-US" baseline="0" dirty="0" smtClean="0"/>
              <a:t> next few slides illustrates the growth we’ve experienced since that first stay</a:t>
            </a:r>
            <a:endParaRPr dirty="0"/>
          </a:p>
        </p:txBody>
      </p:sp>
    </p:spTree>
    <p:extLst>
      <p:ext uri="{BB962C8B-B14F-4D97-AF65-F5344CB8AC3E}">
        <p14:creationId xmlns:p14="http://schemas.microsoft.com/office/powerpoint/2010/main" val="94257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Shape 1007"/>
          <p:cNvSpPr>
            <a:spLocks noGrp="1" noRot="1" noChangeAspect="1"/>
          </p:cNvSpPr>
          <p:nvPr>
            <p:ph type="sldImg"/>
          </p:nvPr>
        </p:nvSpPr>
        <p:spPr>
          <a:xfrm>
            <a:off x="381000" y="685800"/>
            <a:ext cx="6096000" cy="3429000"/>
          </a:xfrm>
          <a:prstGeom prst="rect">
            <a:avLst/>
          </a:prstGeom>
        </p:spPr>
        <p:txBody>
          <a:bodyPr/>
          <a:lstStyle/>
          <a:p>
            <a:endParaRPr/>
          </a:p>
        </p:txBody>
      </p:sp>
      <p:sp>
        <p:nvSpPr>
          <p:cNvPr id="1008" name="Shape 1008"/>
          <p:cNvSpPr>
            <a:spLocks noGrp="1"/>
          </p:cNvSpPr>
          <p:nvPr>
            <p:ph type="body" sz="quarter" idx="1"/>
          </p:nvPr>
        </p:nvSpPr>
        <p:spPr>
          <a:prstGeom prst="rect">
            <a:avLst/>
          </a:prstGeom>
        </p:spPr>
        <p:txBody>
          <a:bodyPr/>
          <a:lstStyle/>
          <a:p>
            <a:pPr>
              <a:lnSpc>
                <a:spcPct val="100000"/>
              </a:lnSpc>
              <a:defRPr sz="2500">
                <a:latin typeface="Circular Air Pro"/>
                <a:ea typeface="Circular Air Pro"/>
                <a:cs typeface="Circular Air Pro"/>
                <a:sym typeface="Circular Air Pro"/>
              </a:defRPr>
            </a:pPr>
            <a:endParaRPr/>
          </a:p>
        </p:txBody>
      </p:sp>
    </p:spTree>
    <p:extLst>
      <p:ext uri="{BB962C8B-B14F-4D97-AF65-F5344CB8AC3E}">
        <p14:creationId xmlns:p14="http://schemas.microsoft.com/office/powerpoint/2010/main" val="885742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Shape 1011"/>
          <p:cNvSpPr>
            <a:spLocks noGrp="1" noRot="1" noChangeAspect="1"/>
          </p:cNvSpPr>
          <p:nvPr>
            <p:ph type="sldImg"/>
          </p:nvPr>
        </p:nvSpPr>
        <p:spPr>
          <a:xfrm>
            <a:off x="381000" y="685800"/>
            <a:ext cx="6096000" cy="3429000"/>
          </a:xfrm>
          <a:prstGeom prst="rect">
            <a:avLst/>
          </a:prstGeom>
        </p:spPr>
        <p:txBody>
          <a:bodyPr/>
          <a:lstStyle/>
          <a:p>
            <a:endParaRPr/>
          </a:p>
        </p:txBody>
      </p:sp>
      <p:sp>
        <p:nvSpPr>
          <p:cNvPr id="1012" name="Shape 1012"/>
          <p:cNvSpPr>
            <a:spLocks noGrp="1"/>
          </p:cNvSpPr>
          <p:nvPr>
            <p:ph type="body" sz="quarter" idx="1"/>
          </p:nvPr>
        </p:nvSpPr>
        <p:spPr>
          <a:prstGeom prst="rect">
            <a:avLst/>
          </a:prstGeom>
        </p:spPr>
        <p:txBody>
          <a:bodyPr/>
          <a:lstStyle/>
          <a:p>
            <a:pPr>
              <a:lnSpc>
                <a:spcPct val="100000"/>
              </a:lnSpc>
              <a:defRPr sz="2500">
                <a:latin typeface="Circular Air Pro"/>
                <a:ea typeface="Circular Air Pro"/>
                <a:cs typeface="Circular Air Pro"/>
                <a:sym typeface="Circular Air Pro"/>
              </a:defRPr>
            </a:pPr>
            <a:endParaRPr/>
          </a:p>
        </p:txBody>
      </p:sp>
    </p:spTree>
    <p:extLst>
      <p:ext uri="{BB962C8B-B14F-4D97-AF65-F5344CB8AC3E}">
        <p14:creationId xmlns:p14="http://schemas.microsoft.com/office/powerpoint/2010/main" val="385972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a:spLocks noGrp="1" noRot="1" noChangeAspect="1"/>
          </p:cNvSpPr>
          <p:nvPr>
            <p:ph type="sldImg"/>
          </p:nvPr>
        </p:nvSpPr>
        <p:spPr>
          <a:xfrm>
            <a:off x="381000" y="685800"/>
            <a:ext cx="6096000" cy="3429000"/>
          </a:xfrm>
          <a:prstGeom prst="rect">
            <a:avLst/>
          </a:prstGeom>
        </p:spPr>
        <p:txBody>
          <a:bodyPr/>
          <a:lstStyle/>
          <a:p>
            <a:endParaRPr/>
          </a:p>
        </p:txBody>
      </p:sp>
      <p:sp>
        <p:nvSpPr>
          <p:cNvPr id="1016" name="Shape 1016"/>
          <p:cNvSpPr>
            <a:spLocks noGrp="1"/>
          </p:cNvSpPr>
          <p:nvPr>
            <p:ph type="body" sz="quarter" idx="1"/>
          </p:nvPr>
        </p:nvSpPr>
        <p:spPr>
          <a:prstGeom prst="rect">
            <a:avLst/>
          </a:prstGeom>
        </p:spPr>
        <p:txBody>
          <a:bodyPr/>
          <a:lstStyle/>
          <a:p>
            <a:pPr>
              <a:lnSpc>
                <a:spcPct val="100000"/>
              </a:lnSpc>
              <a:defRPr sz="2500">
                <a:latin typeface="Circular Air Pro"/>
                <a:ea typeface="Circular Air Pro"/>
                <a:cs typeface="Circular Air Pro"/>
                <a:sym typeface="Circular Air Pro"/>
              </a:defRPr>
            </a:pPr>
            <a:endParaRPr/>
          </a:p>
        </p:txBody>
      </p:sp>
    </p:spTree>
    <p:extLst>
      <p:ext uri="{BB962C8B-B14F-4D97-AF65-F5344CB8AC3E}">
        <p14:creationId xmlns:p14="http://schemas.microsoft.com/office/powerpoint/2010/main" val="1876826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 name="Shape 1020"/>
          <p:cNvSpPr>
            <a:spLocks noGrp="1" noRot="1" noChangeAspect="1"/>
          </p:cNvSpPr>
          <p:nvPr>
            <p:ph type="sldImg"/>
          </p:nvPr>
        </p:nvSpPr>
        <p:spPr>
          <a:xfrm>
            <a:off x="381000" y="685800"/>
            <a:ext cx="6096000" cy="3429000"/>
          </a:xfrm>
          <a:prstGeom prst="rect">
            <a:avLst/>
          </a:prstGeom>
        </p:spPr>
        <p:txBody>
          <a:bodyPr/>
          <a:lstStyle/>
          <a:p>
            <a:endParaRPr/>
          </a:p>
        </p:txBody>
      </p:sp>
      <p:sp>
        <p:nvSpPr>
          <p:cNvPr id="1021" name="Shape 1021"/>
          <p:cNvSpPr>
            <a:spLocks noGrp="1"/>
          </p:cNvSpPr>
          <p:nvPr>
            <p:ph type="body" sz="quarter" idx="1"/>
          </p:nvPr>
        </p:nvSpPr>
        <p:spPr>
          <a:prstGeom prst="rect">
            <a:avLst/>
          </a:prstGeom>
        </p:spPr>
        <p:txBody>
          <a:bodyPr/>
          <a:lstStyle/>
          <a:p>
            <a:pPr>
              <a:lnSpc>
                <a:spcPct val="100000"/>
              </a:lnSpc>
              <a:defRPr sz="2500">
                <a:latin typeface="Circular Air Pro"/>
                <a:ea typeface="Circular Air Pro"/>
                <a:cs typeface="Circular Air Pro"/>
                <a:sym typeface="Circular Air Pro"/>
              </a:defRPr>
            </a:pPr>
            <a:endParaRPr/>
          </a:p>
          <a:p>
            <a:pPr>
              <a:lnSpc>
                <a:spcPct val="100000"/>
              </a:lnSpc>
              <a:defRPr sz="2500">
                <a:latin typeface="Circular Air Pro"/>
                <a:ea typeface="Circular Air Pro"/>
                <a:cs typeface="Circular Air Pro"/>
                <a:sym typeface="Circular Air Pro"/>
              </a:defRPr>
            </a:pPr>
            <a:endParaRPr/>
          </a:p>
        </p:txBody>
      </p:sp>
    </p:spTree>
    <p:extLst>
      <p:ext uri="{BB962C8B-B14F-4D97-AF65-F5344CB8AC3E}">
        <p14:creationId xmlns:p14="http://schemas.microsoft.com/office/powerpoint/2010/main" val="111271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100" b="0" i="0" u="none" strike="noStrike" cap="none" dirty="0" smtClean="0">
                <a:solidFill>
                  <a:srgbClr val="FFFFFF"/>
                </a:solidFill>
                <a:latin typeface="Circular Air Pro Book" charset="0"/>
                <a:ea typeface="Circular Air Pro Book" charset="0"/>
                <a:cs typeface="Circular Air Pro Book" charset="0"/>
                <a:sym typeface="Arial"/>
              </a:rPr>
              <a:t>That’s more places to stay than </a:t>
            </a:r>
            <a:r>
              <a:rPr lang="en" sz="1100" b="0" dirty="0" smtClean="0">
                <a:solidFill>
                  <a:srgbClr val="FFFFFF"/>
                </a:solidFill>
                <a:latin typeface="Circular Air Pro Book" charset="0"/>
                <a:ea typeface="Circular Air Pro Book" charset="0"/>
                <a:cs typeface="Circular Air Pro Book" charset="0"/>
              </a:rPr>
              <a:t>the top 5 hotel companies, combined</a:t>
            </a:r>
            <a:r>
              <a:rPr lang="en" sz="1100" b="0" i="0" u="none" strike="noStrike" cap="none" dirty="0" smtClean="0">
                <a:solidFill>
                  <a:srgbClr val="FFFFFF"/>
                </a:solidFill>
                <a:latin typeface="Circular Air Pro Book" charset="0"/>
                <a:ea typeface="Circular Air Pro Book" charset="0"/>
                <a:cs typeface="Circular Air Pro Book" charset="0"/>
                <a:sym typeface="Arial"/>
              </a:rPr>
              <a:t>.</a:t>
            </a:r>
            <a:endParaRPr lang="en-US" sz="1100" b="0" i="0" u="none" strike="noStrike" cap="none" dirty="0" smtClean="0">
              <a:solidFill>
                <a:srgbClr val="FFFFFF"/>
              </a:solidFill>
              <a:latin typeface="Circular Air Pro Book" charset="0"/>
              <a:ea typeface="Circular Air Pro Book" charset="0"/>
              <a:cs typeface="Circular Air Pro Book"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dirty="0" smtClean="0">
              <a:solidFill>
                <a:srgbClr val="FFFFFF"/>
              </a:solidFill>
              <a:latin typeface="Circular Air Pro Book" charset="0"/>
              <a:ea typeface="Circular Air Pro Book" charset="0"/>
              <a:cs typeface="Circular Air Pro Book" charset="0"/>
              <a:sym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i="0" u="none" strike="noStrike" cap="none" baseline="0" dirty="0" smtClean="0">
                <a:solidFill>
                  <a:srgbClr val="FFFFFF"/>
                </a:solidFill>
                <a:latin typeface="Circular Air Pro Book" charset="0"/>
                <a:ea typeface="Circular Air Pro Book" charset="0"/>
                <a:cs typeface="Circular Air Pro Book" charset="0"/>
                <a:sym typeface="Arial"/>
              </a:rPr>
              <a:t>On any given night, we have over 2 million people on average staying in Airbnb’s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100" b="0" i="0" u="none" strike="noStrike" cap="none" baseline="0" dirty="0" smtClean="0">
              <a:solidFill>
                <a:srgbClr val="FFFFFF"/>
              </a:solidFill>
              <a:latin typeface="Circular Air Pro Book" charset="0"/>
              <a:ea typeface="Circular Air Pro Book" charset="0"/>
              <a:cs typeface="Circular Air Pro Book" charset="0"/>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228600" lvl="0" indent="0" rtl="0">
              <a:spcBef>
                <a:spcPts val="0"/>
              </a:spcBef>
              <a:buNone/>
            </a:pPr>
            <a:r>
              <a:rPr lang="en" b="1" dirty="0" smtClean="0"/>
              <a:t>Quick </a:t>
            </a:r>
            <a:r>
              <a:rPr lang="en" b="1" dirty="0"/>
              <a:t>background on Airbnb and Airbnb for Business </a:t>
            </a:r>
            <a:endParaRPr lang="en-US" b="1" dirty="0" smtClean="0"/>
          </a:p>
          <a:p>
            <a:pPr marL="228600" lvl="0" indent="0" rtl="0">
              <a:spcBef>
                <a:spcPts val="0"/>
              </a:spcBef>
              <a:buNone/>
            </a:pPr>
            <a:endParaRPr lang="en-US" b="1" dirty="0" smtClean="0"/>
          </a:p>
          <a:p>
            <a:pPr marL="457200" lvl="0" indent="-228600" rtl="0">
              <a:spcBef>
                <a:spcPts val="0"/>
              </a:spcBef>
              <a:buChar char="-"/>
            </a:pPr>
            <a:r>
              <a:rPr lang="en-US" dirty="0" smtClean="0"/>
              <a:t>Our</a:t>
            </a:r>
            <a:r>
              <a:rPr lang="en-US" baseline="0" dirty="0" smtClean="0"/>
              <a:t> business travel solution really evolved within Airbnb over the last 3 years </a:t>
            </a:r>
          </a:p>
          <a:p>
            <a:pPr marL="457200" lvl="0" indent="-228600" rtl="0">
              <a:spcBef>
                <a:spcPts val="0"/>
              </a:spcBef>
              <a:buChar char="-"/>
            </a:pPr>
            <a:r>
              <a:rPr lang="en-US" baseline="0" dirty="0" smtClean="0"/>
              <a:t>Even though our 1</a:t>
            </a:r>
            <a:r>
              <a:rPr lang="en-US" baseline="30000" dirty="0" smtClean="0"/>
              <a:t>st</a:t>
            </a:r>
            <a:r>
              <a:rPr lang="en-US" baseline="0" dirty="0" smtClean="0"/>
              <a:t> 3 guests were technically business travelers, for the 1</a:t>
            </a:r>
            <a:r>
              <a:rPr lang="en-US" baseline="30000" dirty="0" smtClean="0"/>
              <a:t>st</a:t>
            </a:r>
            <a:r>
              <a:rPr lang="en-US" baseline="0" dirty="0" smtClean="0"/>
              <a:t> 7 years our product &amp; service was really focused on leisure travel</a:t>
            </a:r>
          </a:p>
          <a:p>
            <a:pPr marL="457200" lvl="0" indent="-228600" rtl="0">
              <a:spcBef>
                <a:spcPts val="0"/>
              </a:spcBef>
              <a:buChar char="-"/>
            </a:pPr>
            <a:r>
              <a:rPr lang="en-US" baseline="0" dirty="0" smtClean="0"/>
              <a:t>A few years ago we started to get more and more travelers and travel managers asking for better solutions to serve their needs</a:t>
            </a:r>
          </a:p>
          <a:p>
            <a:pPr marL="457200" lvl="0" indent="-228600" rtl="0">
              <a:spcBef>
                <a:spcPts val="0"/>
              </a:spcBef>
              <a:buChar char="-"/>
            </a:pPr>
            <a:r>
              <a:rPr lang="en-US" baseline="0" dirty="0" smtClean="0"/>
              <a:t>and we really built our business travel solution, </a:t>
            </a:r>
            <a:r>
              <a:rPr lang="en-US" b="1" baseline="0" dirty="0" smtClean="0"/>
              <a:t>Airbnb for for Work, </a:t>
            </a:r>
            <a:r>
              <a:rPr lang="en-US" baseline="0" dirty="0" smtClean="0"/>
              <a:t>based on that feedback</a:t>
            </a:r>
          </a:p>
          <a:p>
            <a:pPr marL="457200" lvl="0" indent="-228600" rtl="0">
              <a:spcBef>
                <a:spcPts val="0"/>
              </a:spcBef>
              <a:buChar char="-"/>
            </a:pPr>
            <a:endParaRPr lang="en-US" baseline="0" dirty="0" smtClean="0"/>
          </a:p>
          <a:p>
            <a:pPr marL="457200" lvl="0" indent="-228600" rtl="0">
              <a:spcBef>
                <a:spcPts val="0"/>
              </a:spcBef>
              <a:buChar char="-"/>
            </a:pPr>
            <a:r>
              <a:rPr lang="en-US" baseline="0" dirty="0" smtClean="0"/>
              <a:t>I’ll take a couple minutes to share a few of the high level findings. </a:t>
            </a:r>
          </a:p>
          <a:p>
            <a:pPr marL="457200" lvl="0" indent="-228600" rtl="0">
              <a:spcBef>
                <a:spcPts val="0"/>
              </a:spcBef>
              <a:buChar char="-"/>
            </a:pPr>
            <a:endParaRPr lang="e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9" name="Shape 4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lang="en-US" dirty="0" smtClean="0"/>
          </a:p>
          <a:p>
            <a:pPr lvl="0" rtl="0">
              <a:spcBef>
                <a:spcPts val="0"/>
              </a:spcBef>
              <a:buNone/>
            </a:pPr>
            <a:r>
              <a:rPr lang="en-US" dirty="0" smtClean="0"/>
              <a:t>The way it was: </a:t>
            </a:r>
          </a:p>
          <a:p>
            <a:pPr lvl="0" rtl="0">
              <a:spcBef>
                <a:spcPts val="0"/>
              </a:spcBef>
              <a:buNone/>
            </a:pPr>
            <a:endParaRPr lang="en-US" dirty="0" smtClean="0"/>
          </a:p>
          <a:p>
            <a:pPr lvl="0" rtl="0">
              <a:spcBef>
                <a:spcPts val="0"/>
              </a:spcBef>
              <a:buNone/>
            </a:pPr>
            <a:r>
              <a:rPr lang="en-US" baseline="0" dirty="0" smtClean="0"/>
              <a:t>One Airbnb would be the best business experience </a:t>
            </a:r>
            <a:r>
              <a:rPr lang="mr-IN" baseline="0" dirty="0" smtClean="0"/>
              <a:t>–</a:t>
            </a:r>
            <a:r>
              <a:rPr lang="en-US" baseline="0" dirty="0" smtClean="0"/>
              <a:t> had everything they needed, the next would be really poor </a:t>
            </a:r>
            <a:r>
              <a:rPr lang="mr-IN" baseline="0" dirty="0" smtClean="0"/>
              <a:t>–</a:t>
            </a:r>
            <a:r>
              <a:rPr lang="en-US" baseline="0" dirty="0" smtClean="0"/>
              <a:t> no hangers, no wifi, etc. </a:t>
            </a:r>
            <a:endParaRPr lang="e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dirty="0"/>
              <a:t>So we created our Business Travel Ready </a:t>
            </a:r>
            <a:r>
              <a:rPr lang="en" dirty="0" smtClean="0"/>
              <a:t>program</a:t>
            </a:r>
            <a:r>
              <a:rPr lang="en-US" dirty="0" smtClean="0"/>
              <a:t> to address this consistency</a:t>
            </a:r>
            <a:r>
              <a:rPr lang="en-US" baseline="0" dirty="0" smtClean="0"/>
              <a:t> issue.  How this works is our hosts can earn this </a:t>
            </a:r>
            <a:r>
              <a:rPr lang="en" b="1" dirty="0" smtClean="0"/>
              <a:t>Business </a:t>
            </a:r>
            <a:r>
              <a:rPr lang="en" b="1" dirty="0"/>
              <a:t>Ready</a:t>
            </a:r>
            <a:r>
              <a:rPr lang="en" dirty="0"/>
              <a:t> badge if they hit these 10 criterion: </a:t>
            </a:r>
          </a:p>
          <a:p>
            <a:pPr lvl="0" rtl="0">
              <a:spcBef>
                <a:spcPts val="0"/>
              </a:spcBef>
              <a:buNone/>
            </a:pPr>
            <a:endParaRPr/>
          </a:p>
          <a:p>
            <a:pPr marL="457200" lvl="0" indent="-228600" rtl="0">
              <a:spcBef>
                <a:spcPts val="0"/>
              </a:spcBef>
              <a:buChar char="-"/>
            </a:pPr>
            <a:r>
              <a:rPr lang="en" dirty="0"/>
              <a:t>Couple big ones: </a:t>
            </a:r>
          </a:p>
          <a:p>
            <a:pPr marL="914400" lvl="1" indent="-228600" rtl="0">
              <a:spcBef>
                <a:spcPts val="0"/>
              </a:spcBef>
              <a:buChar char="-"/>
            </a:pPr>
            <a:r>
              <a:rPr lang="en" dirty="0"/>
              <a:t>Had to have been reviewed 5 times and majority of those reviews have to be perfect scores </a:t>
            </a:r>
          </a:p>
          <a:p>
            <a:pPr marL="914400" lvl="1" indent="-228600" rtl="0">
              <a:spcBef>
                <a:spcPts val="0"/>
              </a:spcBef>
              <a:buChar char="-"/>
            </a:pPr>
            <a:r>
              <a:rPr lang="en" dirty="0"/>
              <a:t>Keyless Entry - be it a keypad, lockbox or phone app</a:t>
            </a:r>
          </a:p>
          <a:p>
            <a:pPr marL="914400" lvl="1" indent="-228600" rtl="0">
              <a:spcBef>
                <a:spcPts val="0"/>
              </a:spcBef>
              <a:buChar char="-"/>
            </a:pPr>
            <a:r>
              <a:rPr lang="en" dirty="0"/>
              <a:t>Safety features </a:t>
            </a:r>
            <a:r>
              <a:rPr lang="en" noProof="0" dirty="0"/>
              <a:t>like</a:t>
            </a:r>
            <a:r>
              <a:rPr lang="en" dirty="0"/>
              <a:t> smoke and CO2 detectors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Launched</a:t>
            </a:r>
            <a:r>
              <a:rPr lang="en-US" baseline="0" dirty="0" smtClean="0"/>
              <a:t> this program about a year and a half ago and now have</a:t>
            </a:r>
            <a:r>
              <a:rPr lang="en" dirty="0" smtClean="0"/>
              <a:t> </a:t>
            </a:r>
            <a:r>
              <a:rPr lang="en" dirty="0"/>
              <a:t>over 200,000 </a:t>
            </a:r>
            <a:r>
              <a:rPr lang="en" dirty="0" smtClean="0"/>
              <a:t>globally</a:t>
            </a:r>
            <a:endParaRPr lang="e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My name</a:t>
            </a:r>
            <a:r>
              <a:rPr lang="en-US" baseline="0" dirty="0" smtClean="0"/>
              <a:t> is Greg Bell and I’m on the Business Travel Team at Airbnb</a:t>
            </a:r>
            <a:r>
              <a:rPr lang="en-US" dirty="0" smtClean="0"/>
              <a:t> </a:t>
            </a:r>
          </a:p>
          <a:p>
            <a:r>
              <a:rPr lang="en-US" dirty="0" smtClean="0"/>
              <a:t>I</a:t>
            </a:r>
            <a:r>
              <a:rPr lang="mr-IN" dirty="0" smtClean="0"/>
              <a:t>’</a:t>
            </a:r>
            <a:r>
              <a:rPr lang="mr-IN" dirty="0" err="1" smtClean="0"/>
              <a:t>m</a:t>
            </a:r>
            <a:r>
              <a:rPr lang="en-US" dirty="0" smtClean="0"/>
              <a:t> from Cleveland,</a:t>
            </a:r>
            <a:r>
              <a:rPr lang="en-US" baseline="0" dirty="0" smtClean="0"/>
              <a:t> OH and went to THE Ohio State University, who have beat Michigan in football 5 years in a row </a:t>
            </a:r>
          </a:p>
          <a:p>
            <a:r>
              <a:rPr lang="en-US" baseline="0" dirty="0" smtClean="0"/>
              <a:t> I’ve been with Aibnb for 2 years now but before that I spent 10 years in the hotel industry doing sales and marketing and operations </a:t>
            </a:r>
          </a:p>
          <a:p>
            <a:r>
              <a:rPr lang="en-US" baseline="0" dirty="0" smtClean="0"/>
              <a:t>  And my fun fact is that I have an identical twin brother, and he and his wife just had a baby and it’s kind of a trip that he looks like me. </a:t>
            </a:r>
          </a:p>
          <a:p>
            <a:r>
              <a:rPr lang="en-US" dirty="0" smtClean="0"/>
              <a:t> Finally, a lot of people have</a:t>
            </a:r>
            <a:r>
              <a:rPr lang="en-US" baseline="0" dirty="0" smtClean="0"/>
              <a:t> been asking where I’m staying and I actually AM staying here at the Turnberry Isle.  Brings up a good point that for situations like this </a:t>
            </a:r>
            <a:r>
              <a:rPr lang="mr-IN" baseline="0" dirty="0" smtClean="0"/>
              <a:t>–</a:t>
            </a:r>
            <a:r>
              <a:rPr lang="en-US" baseline="0" dirty="0" smtClean="0"/>
              <a:t> a self contained conference where the meetings and events are all under one roof </a:t>
            </a:r>
            <a:r>
              <a:rPr lang="mr-IN" baseline="0" dirty="0" smtClean="0"/>
              <a:t>–</a:t>
            </a:r>
            <a:r>
              <a:rPr lang="en-US" baseline="0" dirty="0" smtClean="0"/>
              <a:t> it makes perfect sense to stay in a hotel.  But if I were coming to Miami for a longer term stay and had to conduct business in different parts of town, I might choose to want to live like a local and stay in a condo in South Beach or Brickell</a:t>
            </a:r>
          </a:p>
          <a:p>
            <a:r>
              <a:rPr lang="en-US" baseline="0" dirty="0" smtClean="0"/>
              <a:t>  It not about Airbnb vs hotels </a:t>
            </a:r>
            <a:r>
              <a:rPr lang="mr-IN" baseline="0" dirty="0" smtClean="0"/>
              <a:t>–</a:t>
            </a:r>
            <a:r>
              <a:rPr lang="en-US" baseline="0" dirty="0" smtClean="0"/>
              <a:t> it’s about </a:t>
            </a:r>
            <a:r>
              <a:rPr lang="en-US" b="1" baseline="0" dirty="0" smtClean="0"/>
              <a:t>options</a:t>
            </a:r>
            <a:r>
              <a:rPr lang="en-US" baseline="0" dirty="0" smtClean="0"/>
              <a:t>.  And having the flexibility to choose the right type of accommodations for each trip. </a:t>
            </a:r>
            <a:endParaRPr lang="en-US" dirty="0"/>
          </a:p>
        </p:txBody>
      </p:sp>
    </p:spTree>
    <p:extLst>
      <p:ext uri="{BB962C8B-B14F-4D97-AF65-F5344CB8AC3E}">
        <p14:creationId xmlns:p14="http://schemas.microsoft.com/office/powerpoint/2010/main" val="187925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1" name="Shape 5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228600" lvl="0" indent="0" rtl="0">
              <a:spcBef>
                <a:spcPts val="0"/>
              </a:spcBef>
              <a:buNone/>
            </a:pPr>
            <a:r>
              <a:rPr lang="en-US" dirty="0" smtClean="0"/>
              <a:t>2</a:t>
            </a:r>
            <a:r>
              <a:rPr lang="en-US" baseline="30000" dirty="0" smtClean="0"/>
              <a:t>nd</a:t>
            </a:r>
            <a:r>
              <a:rPr lang="en-US" dirty="0" smtClean="0"/>
              <a:t>:</a:t>
            </a:r>
            <a:r>
              <a:rPr lang="en-US" baseline="0" dirty="0" smtClean="0"/>
              <a:t> </a:t>
            </a:r>
            <a:endParaRPr lang="en-US" dirty="0" smtClean="0"/>
          </a:p>
          <a:p>
            <a:pPr marL="228600" lvl="0" indent="0" rtl="0">
              <a:spcBef>
                <a:spcPts val="0"/>
              </a:spcBef>
              <a:buNone/>
            </a:pPr>
            <a:endParaRPr lang="en-US" dirty="0" smtClean="0"/>
          </a:p>
          <a:p>
            <a:pPr marL="228600" lvl="0" indent="0" rtl="0">
              <a:spcBef>
                <a:spcPts val="0"/>
              </a:spcBef>
              <a:buNone/>
            </a:pPr>
            <a:r>
              <a:rPr lang="en-US" dirty="0" smtClean="0"/>
              <a:t>Before the program:</a:t>
            </a:r>
            <a:r>
              <a:rPr lang="en-US" baseline="0" dirty="0" smtClean="0"/>
              <a:t>  Business traveler s</a:t>
            </a:r>
            <a:r>
              <a:rPr lang="en-US" dirty="0" smtClean="0"/>
              <a:t>earches</a:t>
            </a:r>
            <a:r>
              <a:rPr lang="en-US" baseline="0" dirty="0" smtClean="0"/>
              <a:t> a city like Portland: see everything from Tree houses, to houseboats on the river, to airbeds on a floor, to penthouse apartments.  Too much time to find something </a:t>
            </a:r>
            <a:r>
              <a:rPr lang="en-US" b="1" baseline="0" dirty="0" smtClean="0"/>
              <a:t>business appropriate. </a:t>
            </a:r>
            <a:endParaRPr lang="en-US" b="1"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So we created our business search</a:t>
            </a:r>
            <a:r>
              <a:rPr lang="en-US" baseline="0" dirty="0" smtClean="0"/>
              <a:t> which </a:t>
            </a:r>
            <a:r>
              <a:rPr lang="en" dirty="0" smtClean="0"/>
              <a:t>only show</a:t>
            </a:r>
            <a:r>
              <a:rPr lang="en-US" dirty="0" smtClean="0"/>
              <a:t>s</a:t>
            </a:r>
            <a:r>
              <a:rPr lang="en" dirty="0" smtClean="0"/>
              <a:t> </a:t>
            </a:r>
            <a:r>
              <a:rPr lang="en" b="1" dirty="0"/>
              <a:t>entire homes that are business travel ready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Finally,</a:t>
            </a:r>
            <a:r>
              <a:rPr lang="en-US" baseline="0" dirty="0" smtClean="0"/>
              <a:t> </a:t>
            </a:r>
          </a:p>
          <a:p>
            <a:pPr lvl="0" rtl="0">
              <a:spcBef>
                <a:spcPts val="0"/>
              </a:spcBef>
              <a:buNone/>
            </a:pPr>
            <a:endParaRPr lang="en-US" baseline="0" dirty="0" smtClean="0"/>
          </a:p>
          <a:p>
            <a:pPr lvl="0" rtl="0">
              <a:spcBef>
                <a:spcPts val="0"/>
              </a:spcBef>
              <a:buNone/>
            </a:pPr>
            <a:r>
              <a:rPr lang="en-US" baseline="0" dirty="0" smtClean="0"/>
              <a:t>In the past, if travelers booked Airbnb’s, their travel and risk managers would have no visibility as to where they were and how to get in touch with them in case of emergency</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4" name="Shape 5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So</a:t>
            </a:r>
            <a:r>
              <a:rPr lang="en-US" baseline="0" dirty="0" smtClean="0"/>
              <a:t> we created a real time travel travel tracker feature.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Here’s a c</a:t>
            </a:r>
            <a:r>
              <a:rPr lang="en" dirty="0" smtClean="0"/>
              <a:t>loser </a:t>
            </a:r>
            <a:r>
              <a:rPr lang="en" dirty="0"/>
              <a:t>look at the </a:t>
            </a:r>
            <a:r>
              <a:rPr lang="en" dirty="0" smtClean="0"/>
              <a:t>dashboard</a:t>
            </a:r>
            <a:r>
              <a:rPr lang="en-US" dirty="0" smtClean="0"/>
              <a:t> </a:t>
            </a:r>
            <a:r>
              <a:rPr lang="mr-IN" dirty="0" smtClean="0"/>
              <a:t>–</a:t>
            </a:r>
            <a:r>
              <a:rPr lang="en-US" dirty="0" smtClean="0"/>
              <a:t> gives</a:t>
            </a:r>
            <a:r>
              <a:rPr lang="en-US" baseline="0" dirty="0" smtClean="0"/>
              <a:t> you full visibility into all current and future bookings on Airbnb, and </a:t>
            </a:r>
            <a:r>
              <a:rPr lang="en-US" dirty="0" smtClean="0"/>
              <a:t>also integrates with several</a:t>
            </a:r>
            <a:r>
              <a:rPr lang="en-US" baseline="0" dirty="0" smtClean="0"/>
              <a:t> of the major Duty of Care providers like ISOS, iJET and Anvil </a:t>
            </a:r>
            <a:endParaRPr lang="e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smtClean="0"/>
              <a:t>Fast forward</a:t>
            </a:r>
            <a:r>
              <a:rPr lang="en-US" baseline="0" dirty="0" smtClean="0"/>
              <a:t> to today we now have close to 1 million companies using Airbnb - our </a:t>
            </a:r>
            <a:r>
              <a:rPr lang="en-US" b="1" baseline="0" dirty="0" smtClean="0"/>
              <a:t>2nd largest vertical being higher ed. </a:t>
            </a:r>
            <a:endParaRPr b="1"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Shape 701"/>
          <p:cNvSpPr>
            <a:spLocks noGrp="1" noRot="1" noChangeAspect="1"/>
          </p:cNvSpPr>
          <p:nvPr>
            <p:ph type="sldImg"/>
          </p:nvPr>
        </p:nvSpPr>
        <p:spPr>
          <a:xfrm>
            <a:off x="381000" y="685800"/>
            <a:ext cx="6096000" cy="3429000"/>
          </a:xfrm>
          <a:prstGeom prst="rect">
            <a:avLst/>
          </a:prstGeom>
        </p:spPr>
        <p:txBody>
          <a:bodyPr/>
          <a:lstStyle/>
          <a:p>
            <a:endParaRPr/>
          </a:p>
        </p:txBody>
      </p:sp>
      <p:sp>
        <p:nvSpPr>
          <p:cNvPr id="702" name="Shape 702"/>
          <p:cNvSpPr>
            <a:spLocks noGrp="1"/>
          </p:cNvSpPr>
          <p:nvPr>
            <p:ph type="body" sz="quarter" idx="1"/>
          </p:nvPr>
        </p:nvSpPr>
        <p:spPr>
          <a:prstGeom prst="rect">
            <a:avLst/>
          </a:prstGeom>
        </p:spPr>
        <p:txBody>
          <a:bodyPr/>
          <a:lstStyle/>
          <a:p>
            <a:r>
              <a:rPr/>
              <a:t>The typical use cases</a:t>
            </a:r>
          </a:p>
        </p:txBody>
      </p:sp>
    </p:spTree>
    <p:extLst>
      <p:ext uri="{BB962C8B-B14F-4D97-AF65-F5344CB8AC3E}">
        <p14:creationId xmlns:p14="http://schemas.microsoft.com/office/powerpoint/2010/main" val="409191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Not meant</a:t>
            </a:r>
            <a:r>
              <a:rPr lang="en-US" baseline="0" dirty="0" smtClean="0"/>
              <a:t> to be a billboard </a:t>
            </a:r>
            <a:r>
              <a:rPr lang="mr-IN" baseline="0" dirty="0" smtClean="0"/>
              <a:t>–</a:t>
            </a:r>
            <a:r>
              <a:rPr lang="en-US" baseline="0" dirty="0" smtClean="0"/>
              <a:t> just illustrates that we wouldn’t hit these numbers and satisfaction ratings if Airbnb wasn’t an incredibly safe and comfortable way to travel we wouldn’t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100000"/>
              <a:buFont typeface="Arial"/>
              <a:buNone/>
            </a:pPr>
            <a:r>
              <a:rPr lang="en-US" dirty="0" smtClean="0"/>
              <a:t>Which</a:t>
            </a:r>
            <a:r>
              <a:rPr lang="en-US" baseline="0" dirty="0" smtClean="0"/>
              <a:t> leads to Trust and Safety at Airbnb -</a:t>
            </a:r>
            <a:r>
              <a:rPr lang="en" dirty="0" smtClean="0"/>
              <a:t> </a:t>
            </a:r>
            <a:r>
              <a:rPr lang="en" dirty="0"/>
              <a:t>the single most important thing we work on every day. </a:t>
            </a:r>
          </a:p>
          <a:p>
            <a:pPr lvl="0" rtl="0">
              <a:spcBef>
                <a:spcPts val="0"/>
              </a:spcBef>
              <a:buClr>
                <a:schemeClr val="dk1"/>
              </a:buClr>
              <a:buSzPct val="100000"/>
              <a:buFont typeface="Arial"/>
              <a:buNone/>
            </a:pPr>
            <a:endParaRPr/>
          </a:p>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spcBef>
                <a:spcPts val="0"/>
              </a:spcBef>
              <a:buNone/>
            </a:pPr>
            <a:r>
              <a:rPr lang="en-US" dirty="0" smtClean="0"/>
              <a:t>Today</a:t>
            </a:r>
            <a:r>
              <a:rPr lang="en-US" baseline="0" dirty="0" smtClean="0"/>
              <a:t> we’re going to talk about the Sharing Economy and Higher Ed travel.   This session is really going to broken down into 2 parts.  </a:t>
            </a:r>
          </a:p>
          <a:p>
            <a:pPr lvl="0" rtl="0">
              <a:spcBef>
                <a:spcPts val="0"/>
              </a:spcBef>
              <a:buNone/>
            </a:pPr>
            <a:endParaRPr lang="en-US" baseline="0" dirty="0" smtClean="0"/>
          </a:p>
          <a:p>
            <a:pPr marL="628650" lvl="1" indent="-171450" rtl="0">
              <a:spcBef>
                <a:spcPts val="0"/>
              </a:spcBef>
            </a:pPr>
            <a:r>
              <a:rPr lang="en-US" baseline="0" dirty="0" smtClean="0"/>
              <a:t>In Part 1 - I’m going to take the 1</a:t>
            </a:r>
            <a:r>
              <a:rPr lang="en-US" baseline="30000" dirty="0" smtClean="0"/>
              <a:t>st</a:t>
            </a:r>
            <a:r>
              <a:rPr lang="en-US" baseline="0" dirty="0" smtClean="0"/>
              <a:t> 15 minutes to give you a quick background on the sharing economy and Airbnb.  How it started and where it is today, and then pivot to our Business Travel Solution, Airbnb for Work, some of it’s benefits and common use cases. </a:t>
            </a:r>
          </a:p>
          <a:p>
            <a:pPr marL="1085850" lvl="2" indent="-171450" rtl="0">
              <a:spcBef>
                <a:spcPts val="0"/>
              </a:spcBef>
            </a:pPr>
            <a:r>
              <a:rPr lang="en-US" b="1" baseline="0" dirty="0" smtClean="0"/>
              <a:t>In this part you’ll develop a better understanding the Sharing Economy and Airbnb &amp; Airbnb for Work and hopefully clear up some misconceptions. </a:t>
            </a:r>
          </a:p>
          <a:p>
            <a:pPr marL="1085850" lvl="2" indent="-171450" rtl="0">
              <a:spcBef>
                <a:spcPts val="0"/>
              </a:spcBef>
            </a:pPr>
            <a:endParaRPr lang="en-US" baseline="0" dirty="0" smtClean="0"/>
          </a:p>
          <a:p>
            <a:pPr marL="628650" lvl="1" indent="-171450" rtl="0">
              <a:spcBef>
                <a:spcPts val="0"/>
              </a:spcBef>
            </a:pPr>
            <a:r>
              <a:rPr lang="en-US" baseline="0" dirty="0" smtClean="0"/>
              <a:t>In Part 2 Phil Webb and I are going to take about 30 mins to run you through a Case Study on how our partnership came to fruition, from our first meeting with his colleague Nicole Fluet (which took place at the SCTEM conference last year) to U of A fully vetting, approving and rolling out an Airbnb program in their travel policy. We know that a lot of Universities out there are interested in learning more about alternative lodging options like Airbnb, and to some extent your travelers are already using them.  </a:t>
            </a:r>
          </a:p>
          <a:p>
            <a:pPr marL="1085850" lvl="2" indent="-171450" rtl="0">
              <a:spcBef>
                <a:spcPts val="0"/>
              </a:spcBef>
            </a:pPr>
            <a:r>
              <a:rPr lang="en-US" b="1" baseline="0" dirty="0" smtClean="0"/>
              <a:t>We hope that you’ll learn some key insights on how to navigate the waters within your institution should you be interested in implementing an Airbnb program</a:t>
            </a:r>
          </a:p>
          <a:p>
            <a:pPr marL="1085850" lvl="2" indent="-171450" rtl="0">
              <a:spcBef>
                <a:spcPts val="0"/>
              </a:spcBef>
            </a:pPr>
            <a:endParaRPr lang="en-US" baseline="0" dirty="0" smtClean="0"/>
          </a:p>
          <a:p>
            <a:pPr marL="628650" lvl="1" indent="-171450" rtl="0">
              <a:spcBef>
                <a:spcPts val="0"/>
              </a:spcBef>
            </a:pPr>
            <a:r>
              <a:rPr lang="en-US" baseline="0" dirty="0" smtClean="0"/>
              <a:t>A lot of information to cover in a short amount of time, so let’s get to it. </a:t>
            </a:r>
          </a:p>
          <a:p>
            <a:endParaRPr lang="en-US" dirty="0"/>
          </a:p>
        </p:txBody>
      </p:sp>
    </p:spTree>
    <p:extLst>
      <p:ext uri="{BB962C8B-B14F-4D97-AF65-F5344CB8AC3E}">
        <p14:creationId xmlns:p14="http://schemas.microsoft.com/office/powerpoint/2010/main" val="1168111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100000"/>
              <a:buFont typeface="Arial"/>
              <a:buNone/>
            </a:pPr>
            <a:r>
              <a:rPr lang="en-US" b="0" dirty="0" smtClean="0">
                <a:solidFill>
                  <a:schemeClr val="dk1"/>
                </a:solidFill>
              </a:rPr>
              <a:t>Not</a:t>
            </a:r>
            <a:r>
              <a:rPr lang="en-US" b="0" baseline="0" dirty="0" smtClean="0">
                <a:solidFill>
                  <a:schemeClr val="dk1"/>
                </a:solidFill>
              </a:rPr>
              <a:t> going to get into all of these, but I will tell you that if anyone is interested in doing a deep dive into any or all of these security measures, we’d be happy to set up a call and we can even pull in one of our Trust and Safety or Insurance leaders.  And as you’ll see in a moment, that was one of University of Alberta’s steps in their due diligence process. </a:t>
            </a:r>
          </a:p>
          <a:p>
            <a:pPr lvl="0" rtl="0">
              <a:lnSpc>
                <a:spcPct val="115000"/>
              </a:lnSpc>
              <a:spcBef>
                <a:spcPts val="0"/>
              </a:spcBef>
              <a:buClr>
                <a:schemeClr val="dk1"/>
              </a:buClr>
              <a:buSzPct val="100000"/>
              <a:buFont typeface="Arial"/>
              <a:buNone/>
            </a:pPr>
            <a:endParaRPr lang="en-US" b="0" dirty="0" smtClean="0">
              <a:solidFill>
                <a:schemeClr val="dk1"/>
              </a:solidFill>
            </a:endParaRPr>
          </a:p>
          <a:p>
            <a:pPr lvl="0" rtl="0">
              <a:lnSpc>
                <a:spcPct val="115000"/>
              </a:lnSpc>
              <a:spcBef>
                <a:spcPts val="0"/>
              </a:spcBef>
              <a:buClr>
                <a:schemeClr val="dk1"/>
              </a:buClr>
              <a:buSzPct val="100000"/>
              <a:buFont typeface="Arial"/>
              <a:buNone/>
            </a:pPr>
            <a:endParaRPr lang="en-US" b="0" dirty="0" smtClean="0">
              <a:solidFill>
                <a:schemeClr val="dk1"/>
              </a:solidFill>
            </a:endParaRPr>
          </a:p>
          <a:p>
            <a:pPr lvl="0" rtl="0">
              <a:lnSpc>
                <a:spcPct val="115000"/>
              </a:lnSpc>
              <a:spcBef>
                <a:spcPts val="0"/>
              </a:spcBef>
              <a:buClr>
                <a:schemeClr val="dk1"/>
              </a:buClr>
              <a:buSzPct val="100000"/>
              <a:buFont typeface="Arial"/>
              <a:buNone/>
            </a:pPr>
            <a:endParaRPr lang="en-US" b="0" dirty="0" smtClean="0">
              <a:solidFill>
                <a:schemeClr val="dk1"/>
              </a:solidFill>
            </a:endParaRPr>
          </a:p>
          <a:p>
            <a:pPr lvl="0" rtl="0">
              <a:lnSpc>
                <a:spcPct val="115000"/>
              </a:lnSpc>
              <a:spcBef>
                <a:spcPts val="0"/>
              </a:spcBef>
              <a:buClr>
                <a:schemeClr val="dk1"/>
              </a:buClr>
              <a:buSzPct val="100000"/>
              <a:buFont typeface="Arial"/>
              <a:buNone/>
            </a:pPr>
            <a:endParaRPr lang="en-US" b="1" dirty="0" smtClean="0">
              <a:solidFill>
                <a:schemeClr val="dk1"/>
              </a:solidFill>
            </a:endParaRPr>
          </a:p>
          <a:p>
            <a:pPr lvl="0" rtl="0">
              <a:lnSpc>
                <a:spcPct val="115000"/>
              </a:lnSpc>
              <a:spcBef>
                <a:spcPts val="0"/>
              </a:spcBef>
              <a:buClr>
                <a:schemeClr val="dk1"/>
              </a:buClr>
              <a:buSzPct val="100000"/>
              <a:buFont typeface="Arial"/>
              <a:buNone/>
            </a:pPr>
            <a:r>
              <a:rPr lang="en" b="1" dirty="0" smtClean="0">
                <a:solidFill>
                  <a:schemeClr val="dk1"/>
                </a:solidFill>
              </a:rPr>
              <a:t>Risk </a:t>
            </a:r>
            <a:r>
              <a:rPr lang="en" b="1" dirty="0">
                <a:solidFill>
                  <a:schemeClr val="dk1"/>
                </a:solidFill>
              </a:rPr>
              <a:t>Scoring:</a:t>
            </a:r>
            <a:r>
              <a:rPr lang="en" dirty="0">
                <a:solidFill>
                  <a:schemeClr val="dk1"/>
                </a:solidFill>
              </a:rPr>
              <a:t> To prevent bad actors from ever accessing our platform in the first place, every reservation is scored ahead of time for risk. Our real-time detection system uses machine learning and predictive analytics to instantly evaluate hundreds of signals to flag and then stop any suspicious activity. </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Detailed Profiles:</a:t>
            </a:r>
            <a:r>
              <a:rPr lang="en" dirty="0">
                <a:solidFill>
                  <a:schemeClr val="dk1"/>
                </a:solidFill>
              </a:rPr>
              <a:t> Every person on Airbnb has a detailed profile with information about themselves and their home. In order to sign up for Airbnb, you must provide a full name, date of birth, photo, phone number, and email address. Hosts can also require that guests provide a government ID before booking their listing, and then the host in turn is required to do so as well. </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Background Checks &amp; Watchlists: </a:t>
            </a:r>
            <a:r>
              <a:rPr lang="en" dirty="0">
                <a:solidFill>
                  <a:schemeClr val="dk1"/>
                </a:solidFill>
              </a:rPr>
              <a:t>All global hosts and guests are screened against regulatory, terrorist, and sanctions watch lists. For United States residents, we also run background checks for certain felony convictions, sex offender registrations, or significant misdemeanors. </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Secure Messaging: </a:t>
            </a:r>
            <a:r>
              <a:rPr lang="en" dirty="0">
                <a:solidFill>
                  <a:schemeClr val="dk1"/>
                </a:solidFill>
              </a:rPr>
              <a:t>we have a safe and easy way for guests to get to know their potential host before requesting a reservation. Our secure messaging tool can help you break the ice and ask questions—something we highly recommend. </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Data Privacy &amp; Cybersecurity:</a:t>
            </a:r>
            <a:r>
              <a:rPr lang="en" dirty="0">
                <a:solidFill>
                  <a:schemeClr val="dk1"/>
                </a:solidFill>
              </a:rPr>
              <a:t> Every transaction conducted on the platform is guaranteed to be secure, your money is protected, and funds are always guaranteed. We also take a number of measures to safeguard your Airbnb account, including using multi-factor authentication.</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Reviews: </a:t>
            </a:r>
            <a:r>
              <a:rPr lang="en" dirty="0">
                <a:solidFill>
                  <a:schemeClr val="dk1"/>
                </a:solidFill>
              </a:rPr>
              <a:t>If you’re curious what previous guests have thought about your potential host or home all you need to do is check their reviews. Guests and hosts publicly review each other and only after the reservation is complete, so you know the feedback is informed, unbiased, and real.</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Preventing Scams:</a:t>
            </a:r>
            <a:r>
              <a:rPr lang="en" dirty="0">
                <a:solidFill>
                  <a:schemeClr val="dk1"/>
                </a:solidFill>
              </a:rPr>
              <a:t> Fake or misrepresented listings have no place in our community. These scams are rare, and as long as you don’t communicate offline or pay anyone directly, you have no reason to worry. Plus, we never release payment to a host until you are safely checked in, so you have recourse in case something isn’t as advertised.</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24/7 Response &amp; Assistance:</a:t>
            </a:r>
            <a:r>
              <a:rPr lang="en" dirty="0">
                <a:solidFill>
                  <a:schemeClr val="dk1"/>
                </a:solidFill>
              </a:rPr>
              <a:t> In the rare event that any issue should arise, our global Customer Service and Trust and Safety teams are on call 24/7 in 11 different languages to help make things right with rebooking assistance, as well as refunds and reimbursements. </a:t>
            </a:r>
            <a:br>
              <a:rPr lang="en" dirty="0">
                <a:solidFill>
                  <a:schemeClr val="dk1"/>
                </a:solidFill>
              </a:rPr>
            </a:br>
            <a:endParaRPr lang="en" dirty="0">
              <a:solidFill>
                <a:schemeClr val="dk1"/>
              </a:solidFill>
            </a:endParaRPr>
          </a:p>
          <a:p>
            <a:pPr lvl="0" rtl="0">
              <a:lnSpc>
                <a:spcPct val="115000"/>
              </a:lnSpc>
              <a:spcBef>
                <a:spcPts val="0"/>
              </a:spcBef>
              <a:buClr>
                <a:schemeClr val="dk1"/>
              </a:buClr>
              <a:buSzPct val="100000"/>
              <a:buFont typeface="Arial"/>
              <a:buNone/>
            </a:pPr>
            <a:r>
              <a:rPr lang="en" dirty="0">
                <a:solidFill>
                  <a:schemeClr val="dk1"/>
                </a:solidFill>
              </a:rPr>
              <a:t>Business Travel clients have the added peace of mind of a dedicated Account Manager and priority Customer Service support.</a:t>
            </a:r>
            <a:br>
              <a:rPr lang="en" dirty="0">
                <a:solidFill>
                  <a:schemeClr val="dk1"/>
                </a:solidFill>
              </a:rPr>
            </a:br>
            <a:endParaRPr lang="en"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Home Safety:</a:t>
            </a:r>
            <a:r>
              <a:rPr lang="en" dirty="0">
                <a:solidFill>
                  <a:schemeClr val="dk1"/>
                </a:solidFill>
              </a:rPr>
              <a:t> We run home safety workshops with hosts and local fire services to equip our community with the latest advice from leading experts. A Business Travel listing is only available if it is known to have a working smoke and carbon monoxide detector. We have made it easy for you to know what to do if there is an emergency by providing online safety cards containing emergency phone numbers, locations of fire extinguishers, and fire alarms, as well as emergency exit routes.</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r>
              <a:rPr lang="en" b="1" dirty="0">
                <a:solidFill>
                  <a:schemeClr val="dk1"/>
                </a:solidFill>
              </a:rPr>
              <a:t>Insurance:</a:t>
            </a:r>
            <a:r>
              <a:rPr lang="en" dirty="0">
                <a:solidFill>
                  <a:schemeClr val="dk1"/>
                </a:solidFill>
              </a:rPr>
              <a:t> We also provide a $1 Million USD Host Protection Insurance program in order to protect hosts – and guests – in the unlikely event that a guest gets injured or causes damage in a property.</a:t>
            </a: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endParaRPr dirty="0">
              <a:solidFill>
                <a:schemeClr val="dk1"/>
              </a:solidFill>
            </a:endParaRPr>
          </a:p>
          <a:p>
            <a:pPr lvl="0" rtl="0">
              <a:lnSpc>
                <a:spcPct val="115000"/>
              </a:lnSpc>
              <a:spcBef>
                <a:spcPts val="0"/>
              </a:spcBef>
              <a:buClr>
                <a:schemeClr val="dk1"/>
              </a:buClr>
              <a:buSzPct val="100000"/>
              <a:buFont typeface="Arial"/>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dirty="0" smtClean="0">
                <a:solidFill>
                  <a:schemeClr val="dk1"/>
                </a:solidFill>
              </a:rPr>
              <a:t>Bu</a:t>
            </a:r>
            <a:r>
              <a:rPr lang="en-US" dirty="0" smtClean="0">
                <a:solidFill>
                  <a:schemeClr val="dk1"/>
                </a:solidFill>
              </a:rPr>
              <a:t>t</a:t>
            </a:r>
            <a:r>
              <a:rPr lang="en-US" baseline="0" dirty="0" smtClean="0">
                <a:solidFill>
                  <a:schemeClr val="dk1"/>
                </a:solidFill>
              </a:rPr>
              <a:t> I will say that </a:t>
            </a:r>
            <a:r>
              <a:rPr lang="en-US" baseline="0" dirty="0" smtClean="0">
                <a:solidFill>
                  <a:schemeClr val="dk1"/>
                </a:solidFill>
              </a:rPr>
              <a:t>building</a:t>
            </a:r>
            <a:r>
              <a:rPr lang="en" dirty="0" smtClean="0">
                <a:solidFill>
                  <a:schemeClr val="dk1"/>
                </a:solidFill>
              </a:rPr>
              <a:t>g </a:t>
            </a:r>
            <a:r>
              <a:rPr lang="en" dirty="0">
                <a:solidFill>
                  <a:schemeClr val="dk1"/>
                </a:solidFill>
              </a:rPr>
              <a:t>a safe and trusted environment for travelers is the most important thing we do. There have been more than </a:t>
            </a:r>
            <a:r>
              <a:rPr lang="en-US" dirty="0" smtClean="0">
                <a:solidFill>
                  <a:schemeClr val="dk1"/>
                </a:solidFill>
              </a:rPr>
              <a:t>200</a:t>
            </a:r>
            <a:r>
              <a:rPr lang="en" dirty="0" smtClean="0">
                <a:solidFill>
                  <a:schemeClr val="dk1"/>
                </a:solidFill>
              </a:rPr>
              <a:t> </a:t>
            </a:r>
            <a:r>
              <a:rPr lang="en" dirty="0">
                <a:solidFill>
                  <a:schemeClr val="dk1"/>
                </a:solidFill>
              </a:rPr>
              <a:t>million guest arrivals in Airbnb listings to date and negative incidents are extremely rare. </a:t>
            </a:r>
            <a:endParaRPr lang="en-US" dirty="0" smtClean="0">
              <a:solidFill>
                <a:schemeClr val="dk1"/>
              </a:solidFill>
            </a:endParaRPr>
          </a:p>
          <a:p>
            <a:pPr lvl="0" rtl="0">
              <a:lnSpc>
                <a:spcPct val="115000"/>
              </a:lnSpc>
              <a:spcBef>
                <a:spcPts val="0"/>
              </a:spcBef>
              <a:buNone/>
            </a:pPr>
            <a:endParaRPr lang="en-US" dirty="0" smtClean="0">
              <a:solidFill>
                <a:schemeClr val="dk1"/>
              </a:solidFill>
              <a:latin typeface="Montserrat"/>
              <a:ea typeface="Montserrat"/>
              <a:cs typeface="Montserrat"/>
              <a:sym typeface="Montserrat"/>
            </a:endParaRPr>
          </a:p>
          <a:p>
            <a:pPr lvl="0" rtl="0">
              <a:lnSpc>
                <a:spcPct val="115000"/>
              </a:lnSpc>
              <a:spcBef>
                <a:spcPts val="0"/>
              </a:spcBef>
              <a:buNone/>
            </a:pPr>
            <a:r>
              <a:rPr lang="en-US" dirty="0" smtClean="0">
                <a:solidFill>
                  <a:schemeClr val="dk1"/>
                </a:solidFill>
                <a:latin typeface="Montserrat"/>
                <a:ea typeface="Montserrat"/>
                <a:cs typeface="Montserrat"/>
                <a:sym typeface="Montserrat"/>
              </a:rPr>
              <a:t>Before</a:t>
            </a:r>
            <a:r>
              <a:rPr lang="en-US" baseline="0" dirty="0" smtClean="0">
                <a:solidFill>
                  <a:schemeClr val="dk1"/>
                </a:solidFill>
                <a:latin typeface="Montserrat"/>
                <a:ea typeface="Montserrat"/>
                <a:cs typeface="Montserrat"/>
                <a:sym typeface="Montserrat"/>
              </a:rPr>
              <a:t> flipping it over to Phil from the University of Alberta, I wanted to leave you with this quick clip from our founder, Joe Gebbia’s TED talk, which explores how our entire platform was designed for Trust and Safety, enjoy. </a:t>
            </a:r>
            <a:endParaRPr dirty="0">
              <a:solidFill>
                <a:schemeClr val="dk1"/>
              </a:solidFill>
              <a:latin typeface="Montserrat"/>
              <a:ea typeface="Montserrat"/>
              <a:cs typeface="Montserrat"/>
              <a:sym typeface="Montserra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None/>
            </a:pPr>
            <a:r>
              <a:rPr lang="en" dirty="0">
                <a:solidFill>
                  <a:schemeClr val="dk1"/>
                </a:solidFill>
              </a:rPr>
              <a:t>Building a safe and trusted environment for travelers is the most important thing we do. There have been more than 180 million guest arrivals in Airbnb listings to date and negative incidents are extremely rare. </a:t>
            </a:r>
          </a:p>
          <a:p>
            <a:pPr lvl="0" rtl="0">
              <a:lnSpc>
                <a:spcPct val="115000"/>
              </a:lnSpc>
              <a:spcBef>
                <a:spcPts val="0"/>
              </a:spcBef>
              <a:buClr>
                <a:schemeClr val="dk1"/>
              </a:buClr>
              <a:buSzPct val="100000"/>
              <a:buFont typeface="Arial"/>
              <a:buNone/>
            </a:pPr>
            <a:endParaRPr>
              <a:solidFill>
                <a:schemeClr val="dk1"/>
              </a:solidFill>
            </a:endParaRPr>
          </a:p>
          <a:p>
            <a:pPr lvl="0" rtl="0">
              <a:lnSpc>
                <a:spcPct val="115000"/>
              </a:lnSpc>
              <a:spcBef>
                <a:spcPts val="0"/>
              </a:spcBef>
              <a:buNone/>
            </a:pPr>
            <a:r>
              <a:rPr lang="en" dirty="0">
                <a:solidFill>
                  <a:schemeClr val="dk1"/>
                </a:solidFill>
              </a:rPr>
              <a:t>Even so, we’re constantly working to improve our platform, our policies, and our protections, because even one incident is one too many. </a:t>
            </a:r>
          </a:p>
          <a:p>
            <a:pPr lvl="0" rtl="0">
              <a:lnSpc>
                <a:spcPct val="115000"/>
              </a:lnSpc>
              <a:spcBef>
                <a:spcPts val="0"/>
              </a:spcBef>
              <a:buNone/>
            </a:pPr>
            <a:endParaRPr>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1016011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Shape 7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2" name="Shape 7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dirty="0"/>
              <a:t>40000 Students (7700 graduate students, 7800 international students from 151 countries, 3600 academic staff and 15000 support and trust employees, consists of 18 faculties-</a:t>
            </a:r>
          </a:p>
          <a:p>
            <a:pPr marL="457200" lvl="0" indent="-298450" rtl="0">
              <a:lnSpc>
                <a:spcPct val="115000"/>
              </a:lnSpc>
              <a:spcBef>
                <a:spcPts val="0"/>
              </a:spcBef>
              <a:buClr>
                <a:schemeClr val="dk1"/>
              </a:buClr>
              <a:buSzPct val="100000"/>
            </a:pPr>
            <a:r>
              <a:rPr lang="en" dirty="0">
                <a:solidFill>
                  <a:schemeClr val="dk1"/>
                </a:solidFill>
              </a:rPr>
              <a:t>Faculty of Agricultural, Life and Environmental Sciences, </a:t>
            </a:r>
            <a:r>
              <a:rPr lang="en" dirty="0"/>
              <a:t>Alberta School of Business, Faculty of Arts, Augustana Campus, Campus Saint-Jean, Faculty of Education, Faculty of Engineering, Faculty of Extension, Faculty of Law, Faculty of Medicine and Dentistry, Faculty of Native Studies, Faculty of Nursing, Faculty of Pharmacy, Faculty of Phys Ed and Recreation, Faculty of Rehabilitation Medicine, School of Public Health and Faculty of Science</a:t>
            </a:r>
          </a:p>
          <a:p>
            <a:pPr lvl="0" rtl="0">
              <a:spcBef>
                <a:spcPts val="0"/>
              </a:spcBef>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Shape 7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4" name="Shape 72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Shape 7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9" name="Shape 7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baseline="0" dirty="0" smtClean="0"/>
              <a:t>Phil </a:t>
            </a:r>
          </a:p>
          <a:p>
            <a:pPr lvl="0">
              <a:spcBef>
                <a:spcPts val="0"/>
              </a:spcBef>
              <a:buNone/>
            </a:pPr>
            <a:r>
              <a:rPr lang="en-US" baseline="0" dirty="0" smtClean="0"/>
              <a:t>Phil jumps in for last to lead into support doc</a:t>
            </a:r>
            <a:endParaRPr lang="e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1" name="Shape 7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 dirty="0"/>
              <a:t>Jump over to support document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6" name="Shape 7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dirty="0" smtClean="0"/>
              <a:t>Phil:</a:t>
            </a:r>
            <a:r>
              <a:rPr lang="en-US" baseline="0" dirty="0" smtClean="0"/>
              <a:t> Cover 1</a:t>
            </a:r>
            <a:r>
              <a:rPr lang="en-US" baseline="30000" dirty="0" smtClean="0"/>
              <a:t>st</a:t>
            </a:r>
            <a:r>
              <a:rPr lang="en-US" baseline="0" dirty="0" smtClean="0"/>
              <a:t> and talk about reference checks and internal contract review</a:t>
            </a:r>
          </a:p>
          <a:p>
            <a:pPr lvl="0">
              <a:spcBef>
                <a:spcPts val="0"/>
              </a:spcBef>
              <a:buNone/>
            </a:pPr>
            <a:endParaRPr lang="en-US" baseline="0" dirty="0" smtClean="0"/>
          </a:p>
          <a:p>
            <a:pPr lvl="0">
              <a:spcBef>
                <a:spcPts val="0"/>
              </a:spcBef>
              <a:buNone/>
            </a:pPr>
            <a:r>
              <a:rPr lang="en-US" baseline="0" dirty="0" smtClean="0"/>
              <a:t>Phil:  Covers launch and explains how they announced program.  </a:t>
            </a:r>
          </a:p>
          <a:p>
            <a:pPr lvl="0">
              <a:spcBef>
                <a:spcPts val="0"/>
              </a:spcBef>
              <a:buNone/>
            </a:pPr>
            <a:endParaRPr lang="en-US" baseline="0" dirty="0" smtClean="0"/>
          </a:p>
          <a:p>
            <a:pPr lvl="0">
              <a:spcBef>
                <a:spcPts val="0"/>
              </a:spcBef>
              <a:buNone/>
            </a:pPr>
            <a:r>
              <a:rPr lang="en-US" baseline="0" dirty="0" smtClean="0"/>
              <a:t>Then talks about their travel fair </a:t>
            </a:r>
            <a:r>
              <a:rPr lang="mr-IN" baseline="0" dirty="0" smtClean="0"/>
              <a:t>–</a:t>
            </a:r>
            <a:r>
              <a:rPr lang="en-US" baseline="0" dirty="0" smtClean="0"/>
              <a:t> I</a:t>
            </a:r>
            <a:r>
              <a:rPr lang="mr-IN" baseline="0" dirty="0" smtClean="0"/>
              <a:t>’</a:t>
            </a:r>
            <a:r>
              <a:rPr lang="en-US" baseline="0" dirty="0" smtClean="0"/>
              <a:t>m sure a lot of schools are considering doing this.  Explain what it is, and what Airbnb will have the opportunity to accomplish by attending</a:t>
            </a:r>
            <a:endParaRPr lang="en" dirty="0"/>
          </a:p>
          <a:p>
            <a:pPr lvl="0">
              <a:spcBef>
                <a:spcPts val="0"/>
              </a:spcBef>
              <a:buNone/>
            </a:pPr>
            <a:endParaRPr/>
          </a:p>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1" name="Shape 75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Now we’re going</a:t>
            </a:r>
            <a:r>
              <a:rPr lang="en-US" baseline="0" dirty="0" smtClean="0"/>
              <a:t> to turn it over to Lyft and University of ___ </a:t>
            </a:r>
            <a:endParaRPr lang="en" dirty="0"/>
          </a:p>
        </p:txBody>
      </p:sp>
    </p:spTree>
    <p:extLst>
      <p:ext uri="{BB962C8B-B14F-4D97-AF65-F5344CB8AC3E}">
        <p14:creationId xmlns:p14="http://schemas.microsoft.com/office/powerpoint/2010/main" val="94673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smtClean="0"/>
              <a:t>Let’s take a closer look at one of these</a:t>
            </a:r>
            <a:r>
              <a:rPr lang="en-US" baseline="0" dirty="0" smtClean="0"/>
              <a:t> companies, Airbnb </a:t>
            </a:r>
            <a:endParaRPr dirty="0"/>
          </a:p>
        </p:txBody>
      </p:sp>
    </p:spTree>
    <p:extLst>
      <p:ext uri="{BB962C8B-B14F-4D97-AF65-F5344CB8AC3E}">
        <p14:creationId xmlns:p14="http://schemas.microsoft.com/office/powerpoint/2010/main" val="188318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Shape 977"/>
          <p:cNvSpPr>
            <a:spLocks noGrp="1" noRot="1" noChangeAspect="1"/>
          </p:cNvSpPr>
          <p:nvPr>
            <p:ph type="sldImg"/>
          </p:nvPr>
        </p:nvSpPr>
        <p:spPr>
          <a:xfrm>
            <a:off x="381000" y="685800"/>
            <a:ext cx="6096000" cy="3429000"/>
          </a:xfrm>
          <a:prstGeom prst="rect">
            <a:avLst/>
          </a:prstGeom>
        </p:spPr>
        <p:txBody>
          <a:bodyPr/>
          <a:lstStyle/>
          <a:p>
            <a:endParaRPr/>
          </a:p>
        </p:txBody>
      </p:sp>
      <p:sp>
        <p:nvSpPr>
          <p:cNvPr id="978" name="Shape 978"/>
          <p:cNvSpPr>
            <a:spLocks noGrp="1"/>
          </p:cNvSpPr>
          <p:nvPr>
            <p:ph type="body" sz="quarter" idx="1"/>
          </p:nvPr>
        </p:nvSpPr>
        <p:spPr>
          <a:prstGeom prst="rect">
            <a:avLst/>
          </a:prstGeom>
        </p:spPr>
        <p:txBody>
          <a:bodyPr/>
          <a:lstStyle/>
          <a:p>
            <a:pPr>
              <a:buNone/>
            </a:pPr>
            <a:r>
              <a:rPr lang="en-US" baseline="0" dirty="0" smtClean="0"/>
              <a:t>As the story goes</a:t>
            </a:r>
          </a:p>
          <a:p>
            <a:pPr>
              <a:buNone/>
            </a:pPr>
            <a:endParaRPr lang="en-US" dirty="0" smtClean="0"/>
          </a:p>
          <a:p>
            <a:r>
              <a:rPr lang="en-US" dirty="0" smtClean="0"/>
              <a:t>  </a:t>
            </a:r>
            <a:r>
              <a:rPr dirty="0" smtClean="0"/>
              <a:t>Founders </a:t>
            </a:r>
            <a:r>
              <a:rPr dirty="0"/>
              <a:t>were living in this apartment in SF that they loved</a:t>
            </a:r>
          </a:p>
          <a:p>
            <a:r>
              <a:rPr lang="en-US" dirty="0" smtClean="0"/>
              <a:t>  </a:t>
            </a:r>
            <a:r>
              <a:rPr dirty="0" smtClean="0"/>
              <a:t>Rent increased by 50% - had to quickly find a way to make $ to stay in their beloved apt</a:t>
            </a:r>
            <a:endParaRPr dirty="0"/>
          </a:p>
          <a:p>
            <a:r>
              <a:rPr lang="en-US" baseline="0" dirty="0" smtClean="0"/>
              <a:t>  They were recent </a:t>
            </a:r>
            <a:r>
              <a:rPr dirty="0" smtClean="0"/>
              <a:t>graduat</a:t>
            </a:r>
            <a:r>
              <a:rPr lang="en-US" dirty="0" smtClean="0"/>
              <a:t>es</a:t>
            </a:r>
            <a:r>
              <a:rPr dirty="0" smtClean="0"/>
              <a:t> </a:t>
            </a:r>
            <a:r>
              <a:rPr lang="en-US" dirty="0" smtClean="0"/>
              <a:t>of</a:t>
            </a:r>
            <a:r>
              <a:rPr dirty="0" smtClean="0"/>
              <a:t> </a:t>
            </a:r>
            <a:r>
              <a:rPr dirty="0"/>
              <a:t>Rhode Island School of </a:t>
            </a:r>
            <a:r>
              <a:rPr dirty="0" smtClean="0"/>
              <a:t>Desig</a:t>
            </a:r>
            <a:r>
              <a:rPr lang="en-US" dirty="0" smtClean="0"/>
              <a:t>n</a:t>
            </a:r>
            <a:r>
              <a:rPr lang="en-US" baseline="0" dirty="0" smtClean="0"/>
              <a:t> and were attending a design conference in SF, and because they were attending they knew that most of the hotels in the  city were sold out, and the few remaining were selling at sky high rates. </a:t>
            </a:r>
          </a:p>
          <a:p>
            <a:r>
              <a:rPr lang="en-US" baseline="0" dirty="0" smtClean="0"/>
              <a:t>  Recently gone on a camping trip &amp; had 3 extra Airbeds </a:t>
            </a:r>
          </a:p>
          <a:p>
            <a:r>
              <a:rPr lang="en-US" baseline="0" dirty="0" smtClean="0"/>
              <a:t>  Came up with an idea </a:t>
            </a:r>
            <a:r>
              <a:rPr lang="mr-IN" baseline="0" dirty="0" smtClean="0"/>
              <a:t>–</a:t>
            </a:r>
            <a:r>
              <a:rPr lang="en-US" baseline="0" dirty="0" smtClean="0"/>
              <a:t> pull out Air mattresses and turn their apartment into a bed and breakfast, offering affordable housing for people still looking to attend the conference.</a:t>
            </a:r>
          </a:p>
          <a:p>
            <a:endParaRPr lang="en-US" dirty="0" smtClean="0"/>
          </a:p>
        </p:txBody>
      </p:sp>
    </p:spTree>
    <p:extLst>
      <p:ext uri="{BB962C8B-B14F-4D97-AF65-F5344CB8AC3E}">
        <p14:creationId xmlns:p14="http://schemas.microsoft.com/office/powerpoint/2010/main" val="349943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noRot="1" noChangeAspect="1"/>
          </p:cNvSpPr>
          <p:nvPr>
            <p:ph type="sldImg"/>
          </p:nvPr>
        </p:nvSpPr>
        <p:spPr>
          <a:xfrm>
            <a:off x="381000" y="685800"/>
            <a:ext cx="6096000" cy="3429000"/>
          </a:xfrm>
          <a:prstGeom prst="rect">
            <a:avLst/>
          </a:prstGeom>
        </p:spPr>
        <p:txBody>
          <a:bodyPr/>
          <a:lstStyle/>
          <a:p>
            <a:endParaRPr/>
          </a:p>
        </p:txBody>
      </p:sp>
      <p:sp>
        <p:nvSpPr>
          <p:cNvPr id="982" name="Shape 982"/>
          <p:cNvSpPr>
            <a:spLocks noGrp="1"/>
          </p:cNvSpPr>
          <p:nvPr>
            <p:ph type="body" sz="quarter" idx="1"/>
          </p:nvPr>
        </p:nvSpPr>
        <p:spPr>
          <a:prstGeom prst="rect">
            <a:avLst/>
          </a:prstGeom>
        </p:spPr>
        <p:txBody>
          <a:bodyPr/>
          <a:lstStyle/>
          <a:p>
            <a:r>
              <a:rPr lang="en-US" dirty="0" smtClean="0"/>
              <a:t>They called it Ai</a:t>
            </a:r>
            <a:r>
              <a:rPr lang="en-US" baseline="0" dirty="0" smtClean="0"/>
              <a:t>rbed and Breakfast (for the air mattresses)</a:t>
            </a:r>
            <a:endParaRPr dirty="0"/>
          </a:p>
        </p:txBody>
      </p:sp>
    </p:spTree>
    <p:extLst>
      <p:ext uri="{BB962C8B-B14F-4D97-AF65-F5344CB8AC3E}">
        <p14:creationId xmlns:p14="http://schemas.microsoft.com/office/powerpoint/2010/main" val="1854570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Shape 988"/>
          <p:cNvSpPr>
            <a:spLocks noGrp="1" noRot="1" noChangeAspect="1"/>
          </p:cNvSpPr>
          <p:nvPr>
            <p:ph type="sldImg"/>
          </p:nvPr>
        </p:nvSpPr>
        <p:spPr>
          <a:xfrm>
            <a:off x="381000" y="685800"/>
            <a:ext cx="6096000" cy="3429000"/>
          </a:xfrm>
          <a:prstGeom prst="rect">
            <a:avLst/>
          </a:prstGeom>
        </p:spPr>
        <p:txBody>
          <a:bodyPr/>
          <a:lstStyle/>
          <a:p>
            <a:endParaRPr/>
          </a:p>
        </p:txBody>
      </p:sp>
      <p:sp>
        <p:nvSpPr>
          <p:cNvPr id="989" name="Shape 989"/>
          <p:cNvSpPr>
            <a:spLocks noGrp="1"/>
          </p:cNvSpPr>
          <p:nvPr>
            <p:ph type="body" sz="quarter" idx="1"/>
          </p:nvPr>
        </p:nvSpPr>
        <p:spPr>
          <a:prstGeom prst="rect">
            <a:avLst/>
          </a:prstGeom>
        </p:spPr>
        <p:txBody>
          <a:bodyPr/>
          <a:lstStyle>
            <a:lvl1pPr defTabSz="825500">
              <a:lnSpc>
                <a:spcPct val="100000"/>
              </a:lnSpc>
              <a:defRPr sz="3000">
                <a:latin typeface="Lucida Grande"/>
                <a:ea typeface="Lucida Grande"/>
                <a:cs typeface="Lucida Grande"/>
                <a:sym typeface="Lucida Grande"/>
              </a:defRPr>
            </a:lvl1pPr>
          </a:lstStyle>
          <a:p>
            <a:r>
              <a:rPr lang="en-US" dirty="0" smtClean="0"/>
              <a:t> And</a:t>
            </a:r>
            <a:r>
              <a:rPr lang="en-US" baseline="0" dirty="0" smtClean="0"/>
              <a:t> with the help of their programmer friend, our 3</a:t>
            </a:r>
            <a:r>
              <a:rPr lang="en-US" baseline="30000" dirty="0" smtClean="0"/>
              <a:t>rd</a:t>
            </a:r>
            <a:r>
              <a:rPr lang="en-US" baseline="0" dirty="0" smtClean="0"/>
              <a:t> founder, Nate, they </a:t>
            </a:r>
            <a:r>
              <a:rPr dirty="0" smtClean="0"/>
              <a:t>whipped </a:t>
            </a:r>
            <a:r>
              <a:rPr dirty="0"/>
              <a:t>up this </a:t>
            </a:r>
            <a:r>
              <a:rPr dirty="0" smtClean="0"/>
              <a:t>websi</a:t>
            </a:r>
            <a:r>
              <a:rPr lang="en-US" dirty="0" smtClean="0"/>
              <a:t>te</a:t>
            </a:r>
            <a:r>
              <a:rPr lang="en-US" baseline="0" dirty="0" smtClean="0"/>
              <a:t> that they marketed on the conference website. </a:t>
            </a:r>
            <a:endParaRPr dirty="0"/>
          </a:p>
        </p:txBody>
      </p:sp>
    </p:spTree>
    <p:extLst>
      <p:ext uri="{BB962C8B-B14F-4D97-AF65-F5344CB8AC3E}">
        <p14:creationId xmlns:p14="http://schemas.microsoft.com/office/powerpoint/2010/main" val="526007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Shape 995"/>
          <p:cNvSpPr>
            <a:spLocks noGrp="1" noRot="1" noChangeAspect="1"/>
          </p:cNvSpPr>
          <p:nvPr>
            <p:ph type="sldImg"/>
          </p:nvPr>
        </p:nvSpPr>
        <p:spPr>
          <a:xfrm>
            <a:off x="381000" y="685800"/>
            <a:ext cx="6096000" cy="3429000"/>
          </a:xfrm>
          <a:prstGeom prst="rect">
            <a:avLst/>
          </a:prstGeom>
        </p:spPr>
        <p:txBody>
          <a:bodyPr/>
          <a:lstStyle/>
          <a:p>
            <a:endParaRPr/>
          </a:p>
        </p:txBody>
      </p:sp>
      <p:sp>
        <p:nvSpPr>
          <p:cNvPr id="996" name="Shape 996"/>
          <p:cNvSpPr>
            <a:spLocks noGrp="1"/>
          </p:cNvSpPr>
          <p:nvPr>
            <p:ph type="body" sz="quarter" idx="1"/>
          </p:nvPr>
        </p:nvSpPr>
        <p:spPr>
          <a:prstGeom prst="rect">
            <a:avLst/>
          </a:prstGeom>
        </p:spPr>
        <p:txBody>
          <a:bodyPr/>
          <a:lstStyle/>
          <a:p>
            <a:pPr defTabSz="825500">
              <a:lnSpc>
                <a:spcPct val="100000"/>
              </a:lnSpc>
              <a:defRPr sz="3000">
                <a:latin typeface="Lucida Grande"/>
                <a:ea typeface="Lucida Grande"/>
                <a:cs typeface="Lucida Grande"/>
                <a:sym typeface="Lucida Grande"/>
              </a:defRPr>
            </a:pPr>
            <a:r>
              <a:rPr lang="en-US" dirty="0" smtClean="0"/>
              <a:t>  And,</a:t>
            </a:r>
            <a:r>
              <a:rPr lang="en-US" baseline="0" dirty="0" smtClean="0"/>
              <a:t> somehow, </a:t>
            </a:r>
            <a:r>
              <a:rPr lang="en-US" dirty="0" smtClean="0"/>
              <a:t>IT</a:t>
            </a:r>
            <a:r>
              <a:rPr lang="en-US" baseline="0" dirty="0" smtClean="0"/>
              <a:t> WORKED</a:t>
            </a:r>
            <a:r>
              <a:rPr lang="en-US" dirty="0" smtClean="0"/>
              <a:t>  </a:t>
            </a:r>
          </a:p>
          <a:p>
            <a:pPr defTabSz="825500">
              <a:lnSpc>
                <a:spcPct val="100000"/>
              </a:lnSpc>
              <a:defRPr sz="3000">
                <a:latin typeface="Lucida Grande"/>
                <a:ea typeface="Lucida Grande"/>
                <a:cs typeface="Lucida Grande"/>
                <a:sym typeface="Lucida Grande"/>
              </a:defRPr>
            </a:pPr>
            <a:r>
              <a:rPr lang="en-US" baseline="0" dirty="0" smtClean="0"/>
              <a:t>  For $80 per night, these 3 people, who were perfect strangers from around the worlds, booked the first ever Airbnb </a:t>
            </a:r>
            <a:endParaRPr lang="en-US" dirty="0" smtClean="0"/>
          </a:p>
          <a:p>
            <a:pPr defTabSz="825500">
              <a:lnSpc>
                <a:spcPct val="100000"/>
              </a:lnSpc>
              <a:defRPr sz="3000">
                <a:latin typeface="Lucida Grande"/>
                <a:ea typeface="Lucida Grande"/>
                <a:cs typeface="Lucida Grande"/>
                <a:sym typeface="Lucida Grande"/>
              </a:defRPr>
            </a:pPr>
            <a:r>
              <a:rPr lang="en-US" dirty="0" smtClean="0"/>
              <a:t>  </a:t>
            </a:r>
            <a:r>
              <a:rPr dirty="0" smtClean="0"/>
              <a:t>Giant </a:t>
            </a:r>
            <a:r>
              <a:rPr dirty="0"/>
              <a:t>photos of these guys in our HQ office. </a:t>
            </a:r>
            <a:r>
              <a:rPr/>
              <a:t>To this day still brand ambassadors to Airbnb.</a:t>
            </a:r>
            <a:br>
              <a:rPr/>
            </a:br>
            <a:endParaRPr/>
          </a:p>
        </p:txBody>
      </p:sp>
    </p:spTree>
    <p:extLst>
      <p:ext uri="{BB962C8B-B14F-4D97-AF65-F5344CB8AC3E}">
        <p14:creationId xmlns:p14="http://schemas.microsoft.com/office/powerpoint/2010/main" val="1882395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xfrm>
            <a:off x="381000" y="685800"/>
            <a:ext cx="6096000" cy="3429000"/>
          </a:xfrm>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pPr defTabSz="825500">
              <a:lnSpc>
                <a:spcPct val="100000"/>
              </a:lnSpc>
              <a:defRPr sz="3000">
                <a:latin typeface="Lucida Grande"/>
                <a:ea typeface="Lucida Grande"/>
                <a:cs typeface="Lucida Grande"/>
                <a:sym typeface="Lucida Grande"/>
              </a:defRPr>
            </a:pPr>
            <a:r>
              <a:rPr dirty="0"/>
              <a:t>Our Founders and the first 3 hosts on Airbnb.  They love saying that this was the worst idea that ever worked. </a:t>
            </a:r>
          </a:p>
          <a:p>
            <a:pPr defTabSz="825500">
              <a:lnSpc>
                <a:spcPct val="100000"/>
              </a:lnSpc>
              <a:defRPr sz="3000">
                <a:latin typeface="Lucida Grande"/>
                <a:ea typeface="Lucida Grande"/>
                <a:cs typeface="Lucida Grande"/>
                <a:sym typeface="Lucida Grande"/>
              </a:defRPr>
            </a:pPr>
            <a:endParaRPr dirty="0"/>
          </a:p>
          <a:p>
            <a:pPr defTabSz="825500">
              <a:lnSpc>
                <a:spcPct val="100000"/>
              </a:lnSpc>
              <a:defRPr sz="3000">
                <a:latin typeface="Lucida Grande"/>
                <a:ea typeface="Lucida Grande"/>
                <a:cs typeface="Lucida Grande"/>
                <a:sym typeface="Lucida Grande"/>
              </a:defRPr>
            </a:pPr>
            <a:r>
              <a:rPr dirty="0"/>
              <a:t>What really set off the lightbulb with our founders wasn’t the money they made but the transcendent experiences these guests had.   The founders cooked for their guests and became their tour guides around SF for the week.  They all hugged at the end of the stay and have stayed in close contact with th ever since </a:t>
            </a:r>
            <a:endParaRPr lang="en-US" dirty="0" smtClean="0"/>
          </a:p>
          <a:p>
            <a:pPr defTabSz="825500">
              <a:lnSpc>
                <a:spcPct val="100000"/>
              </a:lnSpc>
              <a:defRPr sz="3000">
                <a:latin typeface="Lucida Grande"/>
                <a:ea typeface="Lucida Grande"/>
                <a:cs typeface="Lucida Grande"/>
                <a:sym typeface="Lucida Grande"/>
              </a:defRPr>
            </a:pPr>
            <a:endParaRPr lang="en-US" dirty="0" smtClean="0"/>
          </a:p>
          <a:p>
            <a:pPr defTabSz="825500">
              <a:lnSpc>
                <a:spcPct val="100000"/>
              </a:lnSpc>
              <a:defRPr sz="3000">
                <a:latin typeface="Lucida Grande"/>
                <a:ea typeface="Lucida Grande"/>
                <a:cs typeface="Lucida Grande"/>
                <a:sym typeface="Lucida Grande"/>
              </a:defRPr>
            </a:pPr>
            <a:r>
              <a:rPr lang="en-US" dirty="0" smtClean="0"/>
              <a:t>[Also</a:t>
            </a:r>
            <a:r>
              <a:rPr lang="en-US" baseline="0" dirty="0" smtClean="0"/>
              <a:t> the smiles you have on your face when your AirBed idea turned you all into millionaires] </a:t>
            </a:r>
            <a:endParaRPr dirty="0"/>
          </a:p>
        </p:txBody>
      </p:sp>
    </p:spTree>
    <p:extLst>
      <p:ext uri="{BB962C8B-B14F-4D97-AF65-F5344CB8AC3E}">
        <p14:creationId xmlns:p14="http://schemas.microsoft.com/office/powerpoint/2010/main" val="127099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6.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7.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22.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FF5A5F"/>
        </a:solidFill>
        <a:effectLst/>
      </p:bgPr>
    </p:bg>
    <p:spTree>
      <p:nvGrpSpPr>
        <p:cNvPr id="1" name="Shape 6"/>
        <p:cNvGrpSpPr/>
        <p:nvPr/>
      </p:nvGrpSpPr>
      <p:grpSpPr>
        <a:xfrm>
          <a:off x="0" y="0"/>
          <a:ext cx="0" cy="0"/>
          <a:chOff x="0" y="0"/>
          <a:chExt cx="0" cy="0"/>
        </a:xfrm>
      </p:grpSpPr>
      <p:sp>
        <p:nvSpPr>
          <p:cNvPr id="7" name="Shape 7"/>
          <p:cNvSpPr txBox="1">
            <a:spLocks noGrp="1"/>
          </p:cNvSpPr>
          <p:nvPr>
            <p:ph type="title"/>
          </p:nvPr>
        </p:nvSpPr>
        <p:spPr>
          <a:xfrm>
            <a:off x="418200" y="949100"/>
            <a:ext cx="8307600" cy="2921099"/>
          </a:xfrm>
          <a:prstGeom prst="rect">
            <a:avLst/>
          </a:prstGeom>
          <a:noFill/>
          <a:ln>
            <a:noFill/>
          </a:ln>
        </p:spPr>
        <p:txBody>
          <a:bodyPr wrap="square" lIns="91425" tIns="91425" rIns="91425" bIns="91425" anchor="t" anchorCtr="0"/>
          <a:lstStyle>
            <a:lvl1pPr lvl="0" rtl="0">
              <a:spcBef>
                <a:spcPts val="0"/>
              </a:spcBef>
              <a:buNone/>
              <a:defRPr sz="5000" b="1">
                <a:solidFill>
                  <a:srgbClr val="FFFFFF"/>
                </a:solidFill>
                <a:latin typeface="Montserrat"/>
                <a:ea typeface="Montserrat"/>
                <a:cs typeface="Montserrat"/>
                <a:sym typeface="Montserrat"/>
              </a:defRPr>
            </a:lvl1pPr>
            <a:lvl2pPr lvl="1" rtl="0">
              <a:spcBef>
                <a:spcPts val="0"/>
              </a:spcBef>
              <a:buNone/>
              <a:defRPr sz="5000" b="1"/>
            </a:lvl2pPr>
            <a:lvl3pPr lvl="2" rtl="0">
              <a:spcBef>
                <a:spcPts val="0"/>
              </a:spcBef>
              <a:buNone/>
              <a:defRPr sz="5000" b="1"/>
            </a:lvl3pPr>
            <a:lvl4pPr lvl="3" rtl="0">
              <a:spcBef>
                <a:spcPts val="0"/>
              </a:spcBef>
              <a:buNone/>
              <a:defRPr sz="5000" b="1"/>
            </a:lvl4pPr>
            <a:lvl5pPr lvl="4" rtl="0">
              <a:spcBef>
                <a:spcPts val="0"/>
              </a:spcBef>
              <a:buNone/>
              <a:defRPr sz="5000" b="1"/>
            </a:lvl5pPr>
            <a:lvl6pPr lvl="5" rtl="0">
              <a:spcBef>
                <a:spcPts val="0"/>
              </a:spcBef>
              <a:buNone/>
              <a:defRPr sz="5000" b="1"/>
            </a:lvl6pPr>
            <a:lvl7pPr lvl="6" rtl="0">
              <a:spcBef>
                <a:spcPts val="0"/>
              </a:spcBef>
              <a:buNone/>
              <a:defRPr sz="5000" b="1"/>
            </a:lvl7pPr>
            <a:lvl8pPr lvl="7" rtl="0">
              <a:spcBef>
                <a:spcPts val="0"/>
              </a:spcBef>
              <a:buNone/>
              <a:defRPr sz="5000" b="1"/>
            </a:lvl8pPr>
            <a:lvl9pPr lvl="8">
              <a:spcBef>
                <a:spcPts val="0"/>
              </a:spcBef>
              <a:buNone/>
              <a:defRPr sz="5000" b="1"/>
            </a:lvl9pPr>
          </a:lstStyle>
          <a:p>
            <a:endParaRPr/>
          </a:p>
        </p:txBody>
      </p:sp>
      <p:pic>
        <p:nvPicPr>
          <p:cNvPr id="8" name="Shape 8"/>
          <p:cNvPicPr preferRelativeResize="0"/>
          <p:nvPr/>
        </p:nvPicPr>
        <p:blipFill>
          <a:blip r:embed="rId2">
            <a:alphaModFix/>
          </a:blip>
          <a:stretch>
            <a:fillRect/>
          </a:stretch>
        </p:blipFill>
        <p:spPr>
          <a:xfrm>
            <a:off x="517225" y="4247476"/>
            <a:ext cx="1222974" cy="382450"/>
          </a:xfrm>
          <a:prstGeom prst="rect">
            <a:avLst/>
          </a:prstGeom>
          <a:noFill/>
          <a:ln>
            <a:noFill/>
          </a:ln>
        </p:spPr>
      </p:pic>
      <p:sp>
        <p:nvSpPr>
          <p:cNvPr id="9" name="Shape 9"/>
          <p:cNvSpPr txBox="1">
            <a:spLocks noGrp="1"/>
          </p:cNvSpPr>
          <p:nvPr>
            <p:ph type="subTitle" idx="1"/>
          </p:nvPr>
        </p:nvSpPr>
        <p:spPr>
          <a:xfrm>
            <a:off x="418200" y="675175"/>
            <a:ext cx="8307600" cy="208199"/>
          </a:xfrm>
          <a:prstGeom prst="rect">
            <a:avLst/>
          </a:prstGeom>
          <a:noFill/>
          <a:ln>
            <a:noFill/>
          </a:ln>
        </p:spPr>
        <p:txBody>
          <a:bodyPr wrap="square" lIns="91425" tIns="91425" rIns="91425" bIns="91425" anchor="ctr" anchorCtr="0"/>
          <a:lstStyle>
            <a:lvl1pPr lvl="0" rtl="0">
              <a:spcBef>
                <a:spcPts val="0"/>
              </a:spcBef>
              <a:buNone/>
              <a:defRPr b="1">
                <a:solidFill>
                  <a:srgbClr val="FFFFFF"/>
                </a:solidFill>
                <a:latin typeface="Montserrat"/>
                <a:ea typeface="Montserrat"/>
                <a:cs typeface="Montserrat"/>
                <a:sym typeface="Montserrat"/>
              </a:defRPr>
            </a:lvl1pPr>
            <a:lvl2pPr lvl="1" rtl="0">
              <a:spcBef>
                <a:spcPts val="0"/>
              </a:spcBef>
              <a:buNone/>
              <a:defRPr b="1">
                <a:latin typeface="Montserrat"/>
                <a:ea typeface="Montserrat"/>
                <a:cs typeface="Montserrat"/>
                <a:sym typeface="Montserrat"/>
              </a:defRPr>
            </a:lvl2pPr>
            <a:lvl3pPr lvl="2" rtl="0">
              <a:spcBef>
                <a:spcPts val="0"/>
              </a:spcBef>
              <a:buNone/>
              <a:defRPr b="1">
                <a:latin typeface="Montserrat"/>
                <a:ea typeface="Montserrat"/>
                <a:cs typeface="Montserrat"/>
                <a:sym typeface="Montserrat"/>
              </a:defRPr>
            </a:lvl3pPr>
            <a:lvl4pPr lvl="3" rtl="0">
              <a:spcBef>
                <a:spcPts val="0"/>
              </a:spcBef>
              <a:buNone/>
              <a:defRPr b="1">
                <a:latin typeface="Montserrat"/>
                <a:ea typeface="Montserrat"/>
                <a:cs typeface="Montserrat"/>
                <a:sym typeface="Montserrat"/>
              </a:defRPr>
            </a:lvl4pPr>
            <a:lvl5pPr lvl="4" rtl="0">
              <a:spcBef>
                <a:spcPts val="0"/>
              </a:spcBef>
              <a:buNone/>
              <a:defRPr b="1">
                <a:latin typeface="Montserrat"/>
                <a:ea typeface="Montserrat"/>
                <a:cs typeface="Montserrat"/>
                <a:sym typeface="Montserrat"/>
              </a:defRPr>
            </a:lvl5pPr>
            <a:lvl6pPr lvl="5" rtl="0">
              <a:spcBef>
                <a:spcPts val="0"/>
              </a:spcBef>
              <a:buNone/>
              <a:defRPr b="1">
                <a:latin typeface="Montserrat"/>
                <a:ea typeface="Montserrat"/>
                <a:cs typeface="Montserrat"/>
                <a:sym typeface="Montserrat"/>
              </a:defRPr>
            </a:lvl6pPr>
            <a:lvl7pPr lvl="6" rtl="0">
              <a:spcBef>
                <a:spcPts val="0"/>
              </a:spcBef>
              <a:buNone/>
              <a:defRPr b="1">
                <a:latin typeface="Montserrat"/>
                <a:ea typeface="Montserrat"/>
                <a:cs typeface="Montserrat"/>
                <a:sym typeface="Montserrat"/>
              </a:defRPr>
            </a:lvl7pPr>
            <a:lvl8pPr lvl="7" rtl="0">
              <a:spcBef>
                <a:spcPts val="0"/>
              </a:spcBef>
              <a:buNone/>
              <a:defRPr b="1">
                <a:latin typeface="Montserrat"/>
                <a:ea typeface="Montserrat"/>
                <a:cs typeface="Montserrat"/>
                <a:sym typeface="Montserrat"/>
              </a:defRPr>
            </a:lvl8pPr>
            <a:lvl9pPr lvl="8">
              <a:spcBef>
                <a:spcPts val="0"/>
              </a:spcBef>
              <a:buNone/>
              <a:defRPr b="1">
                <a:latin typeface="Montserrat"/>
                <a:ea typeface="Montserrat"/>
                <a:cs typeface="Montserrat"/>
                <a:sym typeface="Montserra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Photo + Text">
    <p:bg>
      <p:bgPr>
        <a:solidFill>
          <a:srgbClr val="000000"/>
        </a:solidFill>
        <a:effectLst/>
      </p:bgPr>
    </p:bg>
    <p:spTree>
      <p:nvGrpSpPr>
        <p:cNvPr id="1" name="Shape 54"/>
        <p:cNvGrpSpPr/>
        <p:nvPr/>
      </p:nvGrpSpPr>
      <p:grpSpPr>
        <a:xfrm>
          <a:off x="0" y="0"/>
          <a:ext cx="0" cy="0"/>
          <a:chOff x="0" y="0"/>
          <a:chExt cx="0" cy="0"/>
        </a:xfrm>
      </p:grpSpPr>
      <p:pic>
        <p:nvPicPr>
          <p:cNvPr id="55" name="Shape 55" descr="Bookable-Passions_Los-Angeles_Hardy_150410_1503_RET.jpg"/>
          <p:cNvPicPr preferRelativeResize="0"/>
          <p:nvPr/>
        </p:nvPicPr>
        <p:blipFill rotWithShape="1">
          <a:blip r:embed="rId2">
            <a:alphaModFix amt="70000"/>
          </a:blip>
          <a:srcRect t="7591" b="7591"/>
          <a:stretch/>
        </p:blipFill>
        <p:spPr>
          <a:xfrm>
            <a:off x="0" y="-10200"/>
            <a:ext cx="9143999" cy="5170399"/>
          </a:xfrm>
          <a:prstGeom prst="rect">
            <a:avLst/>
          </a:prstGeom>
          <a:noFill/>
          <a:ln>
            <a:noFill/>
          </a:ln>
        </p:spPr>
      </p:pic>
      <p:grpSp>
        <p:nvGrpSpPr>
          <p:cNvPr id="56" name="Shape 56"/>
          <p:cNvGrpSpPr/>
          <p:nvPr/>
        </p:nvGrpSpPr>
        <p:grpSpPr>
          <a:xfrm>
            <a:off x="-10205" y="-10205"/>
            <a:ext cx="9164399" cy="5170405"/>
            <a:chOff x="-10205" y="-10205"/>
            <a:chExt cx="9164399" cy="5170405"/>
          </a:xfrm>
        </p:grpSpPr>
        <p:sp>
          <p:nvSpPr>
            <p:cNvPr id="57" name="Shape 57"/>
            <p:cNvSpPr/>
            <p:nvPr/>
          </p:nvSpPr>
          <p:spPr>
            <a:xfrm>
              <a:off x="0" y="-10205"/>
              <a:ext cx="91440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58" name="Shape 58"/>
            <p:cNvSpPr/>
            <p:nvPr/>
          </p:nvSpPr>
          <p:spPr>
            <a:xfrm>
              <a:off x="0" y="5007200"/>
              <a:ext cx="91440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59" name="Shape 59"/>
            <p:cNvSpPr/>
            <p:nvPr/>
          </p:nvSpPr>
          <p:spPr>
            <a:xfrm rot="-5400000">
              <a:off x="-2510555"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60" name="Shape 60"/>
            <p:cNvSpPr/>
            <p:nvPr/>
          </p:nvSpPr>
          <p:spPr>
            <a:xfrm rot="-5400000">
              <a:off x="6500844"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sp>
        <p:nvSpPr>
          <p:cNvPr id="61" name="Shape 61"/>
          <p:cNvSpPr txBox="1">
            <a:spLocks noGrp="1"/>
          </p:cNvSpPr>
          <p:nvPr>
            <p:ph type="title"/>
          </p:nvPr>
        </p:nvSpPr>
        <p:spPr>
          <a:xfrm>
            <a:off x="418200" y="1849200"/>
            <a:ext cx="8307600" cy="1445100"/>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Montserrat"/>
                <a:ea typeface="Montserrat"/>
                <a:cs typeface="Montserrat"/>
                <a:sym typeface="Montserrat"/>
              </a:defRPr>
            </a:lvl1pPr>
            <a:lvl2pPr lvl="1" rtl="0">
              <a:spcBef>
                <a:spcPts val="0"/>
              </a:spcBef>
              <a:buNone/>
              <a:defRPr sz="5000"/>
            </a:lvl2pPr>
            <a:lvl3pPr lvl="2" rtl="0">
              <a:spcBef>
                <a:spcPts val="0"/>
              </a:spcBef>
              <a:buNone/>
              <a:defRPr sz="5000"/>
            </a:lvl3pPr>
            <a:lvl4pPr lvl="3" rtl="0">
              <a:spcBef>
                <a:spcPts val="0"/>
              </a:spcBef>
              <a:buNone/>
              <a:defRPr sz="5000"/>
            </a:lvl4pPr>
            <a:lvl5pPr lvl="4" rtl="0">
              <a:spcBef>
                <a:spcPts val="0"/>
              </a:spcBef>
              <a:buNone/>
              <a:defRPr sz="5000"/>
            </a:lvl5pPr>
            <a:lvl6pPr lvl="5" rtl="0">
              <a:spcBef>
                <a:spcPts val="0"/>
              </a:spcBef>
              <a:buNone/>
              <a:defRPr sz="5000"/>
            </a:lvl6pPr>
            <a:lvl7pPr lvl="6" rtl="0">
              <a:spcBef>
                <a:spcPts val="0"/>
              </a:spcBef>
              <a:buNone/>
              <a:defRPr sz="5000"/>
            </a:lvl7pPr>
            <a:lvl8pPr lvl="7" rtl="0">
              <a:spcBef>
                <a:spcPts val="0"/>
              </a:spcBef>
              <a:buNone/>
              <a:defRPr sz="5000"/>
            </a:lvl8pPr>
            <a:lvl9pPr lvl="8" rtl="0">
              <a:spcBef>
                <a:spcPts val="0"/>
              </a:spcBef>
              <a:buNone/>
              <a:defRPr sz="5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 Photos">
    <p:bg>
      <p:bgPr>
        <a:solidFill>
          <a:srgbClr val="000000"/>
        </a:solidFill>
        <a:effectLst/>
      </p:bgPr>
    </p:bg>
    <p:spTree>
      <p:nvGrpSpPr>
        <p:cNvPr id="1" name="Shape 62"/>
        <p:cNvGrpSpPr/>
        <p:nvPr/>
      </p:nvGrpSpPr>
      <p:grpSpPr>
        <a:xfrm>
          <a:off x="0" y="0"/>
          <a:ext cx="0" cy="0"/>
          <a:chOff x="0" y="0"/>
          <a:chExt cx="0" cy="0"/>
        </a:xfrm>
      </p:grpSpPr>
      <p:pic>
        <p:nvPicPr>
          <p:cNvPr id="63" name="Shape 63" descr="Bookable-Passions_London_Hardy_150422_1125_RET.jpg"/>
          <p:cNvPicPr preferRelativeResize="0"/>
          <p:nvPr/>
        </p:nvPicPr>
        <p:blipFill rotWithShape="1">
          <a:blip r:embed="rId2">
            <a:alphaModFix/>
          </a:blip>
          <a:srcRect l="29600" r="11374"/>
          <a:stretch/>
        </p:blipFill>
        <p:spPr>
          <a:xfrm>
            <a:off x="4577825" y="-10200"/>
            <a:ext cx="4577827" cy="5170399"/>
          </a:xfrm>
          <a:prstGeom prst="rect">
            <a:avLst/>
          </a:prstGeom>
          <a:noFill/>
          <a:ln>
            <a:noFill/>
          </a:ln>
        </p:spPr>
      </p:pic>
      <p:pic>
        <p:nvPicPr>
          <p:cNvPr id="64" name="Shape 64" descr="Bookable-Passions_Los-Angeles_Hardy_150410_1324_RET.jpg"/>
          <p:cNvPicPr preferRelativeResize="0"/>
          <p:nvPr/>
        </p:nvPicPr>
        <p:blipFill rotWithShape="1">
          <a:blip r:embed="rId3">
            <a:alphaModFix/>
          </a:blip>
          <a:srcRect l="-35" r="41010"/>
          <a:stretch/>
        </p:blipFill>
        <p:spPr>
          <a:xfrm>
            <a:off x="0" y="-10200"/>
            <a:ext cx="4577827" cy="5170399"/>
          </a:xfrm>
          <a:prstGeom prst="rect">
            <a:avLst/>
          </a:prstGeom>
          <a:noFill/>
          <a:ln>
            <a:noFill/>
          </a:ln>
        </p:spPr>
      </p:pic>
      <p:grpSp>
        <p:nvGrpSpPr>
          <p:cNvPr id="65" name="Shape 65"/>
          <p:cNvGrpSpPr/>
          <p:nvPr/>
        </p:nvGrpSpPr>
        <p:grpSpPr>
          <a:xfrm>
            <a:off x="-10205" y="-10205"/>
            <a:ext cx="9164399" cy="5170405"/>
            <a:chOff x="-10205" y="-10205"/>
            <a:chExt cx="9164399" cy="5170405"/>
          </a:xfrm>
        </p:grpSpPr>
        <p:sp>
          <p:nvSpPr>
            <p:cNvPr id="66" name="Shape 66"/>
            <p:cNvSpPr/>
            <p:nvPr/>
          </p:nvSpPr>
          <p:spPr>
            <a:xfrm>
              <a:off x="0" y="-10205"/>
              <a:ext cx="91440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67" name="Shape 67"/>
            <p:cNvSpPr/>
            <p:nvPr/>
          </p:nvSpPr>
          <p:spPr>
            <a:xfrm>
              <a:off x="0" y="5007200"/>
              <a:ext cx="91440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68" name="Shape 68"/>
            <p:cNvSpPr/>
            <p:nvPr/>
          </p:nvSpPr>
          <p:spPr>
            <a:xfrm rot="-5400000">
              <a:off x="-2510555"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69" name="Shape 69"/>
            <p:cNvSpPr/>
            <p:nvPr/>
          </p:nvSpPr>
          <p:spPr>
            <a:xfrm rot="-5400000">
              <a:off x="6500844"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0" name="Shape 70"/>
            <p:cNvSpPr/>
            <p:nvPr/>
          </p:nvSpPr>
          <p:spPr>
            <a:xfrm rot="-5400000">
              <a:off x="1995144"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 Photos + Text">
    <p:bg>
      <p:bgPr>
        <a:solidFill>
          <a:srgbClr val="000000"/>
        </a:solidFill>
        <a:effectLst/>
      </p:bgPr>
    </p:bg>
    <p:spTree>
      <p:nvGrpSpPr>
        <p:cNvPr id="1" name="Shape 71"/>
        <p:cNvGrpSpPr/>
        <p:nvPr/>
      </p:nvGrpSpPr>
      <p:grpSpPr>
        <a:xfrm>
          <a:off x="0" y="0"/>
          <a:ext cx="0" cy="0"/>
          <a:chOff x="0" y="0"/>
          <a:chExt cx="0" cy="0"/>
        </a:xfrm>
      </p:grpSpPr>
      <p:pic>
        <p:nvPicPr>
          <p:cNvPr id="72" name="Shape 72" descr="Bookable-Passions_London_Hardy_150422_1125_RET.jpg"/>
          <p:cNvPicPr preferRelativeResize="0"/>
          <p:nvPr/>
        </p:nvPicPr>
        <p:blipFill rotWithShape="1">
          <a:blip r:embed="rId2">
            <a:alphaModFix amt="70000"/>
          </a:blip>
          <a:srcRect l="29600" r="11374"/>
          <a:stretch/>
        </p:blipFill>
        <p:spPr>
          <a:xfrm>
            <a:off x="4577825" y="-10200"/>
            <a:ext cx="4577827" cy="5170399"/>
          </a:xfrm>
          <a:prstGeom prst="rect">
            <a:avLst/>
          </a:prstGeom>
          <a:noFill/>
          <a:ln>
            <a:noFill/>
          </a:ln>
        </p:spPr>
      </p:pic>
      <p:pic>
        <p:nvPicPr>
          <p:cNvPr id="73" name="Shape 73" descr="Bookable-Passions_Los-Angeles_Hardy_150410_1324_RET.jpg"/>
          <p:cNvPicPr preferRelativeResize="0"/>
          <p:nvPr/>
        </p:nvPicPr>
        <p:blipFill rotWithShape="1">
          <a:blip r:embed="rId3">
            <a:alphaModFix amt="70000"/>
          </a:blip>
          <a:srcRect l="-35" r="41010"/>
          <a:stretch/>
        </p:blipFill>
        <p:spPr>
          <a:xfrm>
            <a:off x="0" y="-10200"/>
            <a:ext cx="4577827" cy="5170399"/>
          </a:xfrm>
          <a:prstGeom prst="rect">
            <a:avLst/>
          </a:prstGeom>
          <a:noFill/>
          <a:ln>
            <a:noFill/>
          </a:ln>
        </p:spPr>
      </p:pic>
      <p:grpSp>
        <p:nvGrpSpPr>
          <p:cNvPr id="74" name="Shape 74"/>
          <p:cNvGrpSpPr/>
          <p:nvPr/>
        </p:nvGrpSpPr>
        <p:grpSpPr>
          <a:xfrm>
            <a:off x="-10205" y="-10205"/>
            <a:ext cx="9164399" cy="5170405"/>
            <a:chOff x="-10205" y="-10205"/>
            <a:chExt cx="9164399" cy="5170405"/>
          </a:xfrm>
        </p:grpSpPr>
        <p:sp>
          <p:nvSpPr>
            <p:cNvPr id="75" name="Shape 75"/>
            <p:cNvSpPr/>
            <p:nvPr/>
          </p:nvSpPr>
          <p:spPr>
            <a:xfrm>
              <a:off x="0" y="-10205"/>
              <a:ext cx="91440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a:off x="0" y="5007200"/>
              <a:ext cx="91440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7" name="Shape 77"/>
            <p:cNvSpPr/>
            <p:nvPr/>
          </p:nvSpPr>
          <p:spPr>
            <a:xfrm rot="-5400000">
              <a:off x="-2510555"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8" name="Shape 78"/>
            <p:cNvSpPr/>
            <p:nvPr/>
          </p:nvSpPr>
          <p:spPr>
            <a:xfrm rot="-5400000">
              <a:off x="6500844"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9" name="Shape 79"/>
            <p:cNvSpPr/>
            <p:nvPr/>
          </p:nvSpPr>
          <p:spPr>
            <a:xfrm rot="-5400000">
              <a:off x="1995144"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sp>
        <p:nvSpPr>
          <p:cNvPr id="80" name="Shape 80"/>
          <p:cNvSpPr txBox="1">
            <a:spLocks noGrp="1"/>
          </p:cNvSpPr>
          <p:nvPr>
            <p:ph type="title"/>
          </p:nvPr>
        </p:nvSpPr>
        <p:spPr>
          <a:xfrm>
            <a:off x="418200" y="1849200"/>
            <a:ext cx="3829199" cy="1445100"/>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Montserrat"/>
                <a:ea typeface="Montserrat"/>
                <a:cs typeface="Montserrat"/>
                <a:sym typeface="Montserrat"/>
              </a:defRPr>
            </a:lvl1pPr>
            <a:lvl2pPr lvl="1" rtl="0">
              <a:spcBef>
                <a:spcPts val="0"/>
              </a:spcBef>
              <a:buNone/>
              <a:defRPr sz="5000"/>
            </a:lvl2pPr>
            <a:lvl3pPr lvl="2" rtl="0">
              <a:spcBef>
                <a:spcPts val="0"/>
              </a:spcBef>
              <a:buNone/>
              <a:defRPr sz="5000"/>
            </a:lvl3pPr>
            <a:lvl4pPr lvl="3" rtl="0">
              <a:spcBef>
                <a:spcPts val="0"/>
              </a:spcBef>
              <a:buNone/>
              <a:defRPr sz="5000"/>
            </a:lvl4pPr>
            <a:lvl5pPr lvl="4" rtl="0">
              <a:spcBef>
                <a:spcPts val="0"/>
              </a:spcBef>
              <a:buNone/>
              <a:defRPr sz="5000"/>
            </a:lvl5pPr>
            <a:lvl6pPr lvl="5" rtl="0">
              <a:spcBef>
                <a:spcPts val="0"/>
              </a:spcBef>
              <a:buNone/>
              <a:defRPr sz="5000"/>
            </a:lvl6pPr>
            <a:lvl7pPr lvl="6" rtl="0">
              <a:spcBef>
                <a:spcPts val="0"/>
              </a:spcBef>
              <a:buNone/>
              <a:defRPr sz="5000"/>
            </a:lvl7pPr>
            <a:lvl8pPr lvl="7" rtl="0">
              <a:spcBef>
                <a:spcPts val="0"/>
              </a:spcBef>
              <a:buNone/>
              <a:defRPr sz="5000"/>
            </a:lvl8pPr>
            <a:lvl9pPr lvl="8" rtl="0">
              <a:spcBef>
                <a:spcPts val="0"/>
              </a:spcBef>
              <a:buNone/>
              <a:defRPr sz="5000"/>
            </a:lvl9pPr>
          </a:lstStyle>
          <a:p>
            <a:endParaRPr/>
          </a:p>
        </p:txBody>
      </p:sp>
      <p:sp>
        <p:nvSpPr>
          <p:cNvPr id="81" name="Shape 81"/>
          <p:cNvSpPr txBox="1">
            <a:spLocks noGrp="1"/>
          </p:cNvSpPr>
          <p:nvPr>
            <p:ph type="subTitle" idx="1"/>
          </p:nvPr>
        </p:nvSpPr>
        <p:spPr>
          <a:xfrm>
            <a:off x="4910250" y="1849200"/>
            <a:ext cx="3829199" cy="1420199"/>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Montserrat"/>
                <a:ea typeface="Montserrat"/>
                <a:cs typeface="Montserrat"/>
                <a:sym typeface="Montserrat"/>
              </a:defRPr>
            </a:lvl1pPr>
            <a:lvl2pPr lvl="1" algn="ctr" rtl="0">
              <a:spcBef>
                <a:spcPts val="0"/>
              </a:spcBef>
              <a:buNone/>
              <a:defRPr sz="3000">
                <a:solidFill>
                  <a:srgbClr val="FFFFFF"/>
                </a:solidFill>
                <a:latin typeface="Montserrat"/>
                <a:ea typeface="Montserrat"/>
                <a:cs typeface="Montserrat"/>
                <a:sym typeface="Montserrat"/>
              </a:defRPr>
            </a:lvl2pPr>
            <a:lvl3pPr lvl="2" algn="ctr" rtl="0">
              <a:spcBef>
                <a:spcPts val="0"/>
              </a:spcBef>
              <a:buNone/>
              <a:defRPr sz="3000">
                <a:solidFill>
                  <a:srgbClr val="FFFFFF"/>
                </a:solidFill>
                <a:latin typeface="Montserrat"/>
                <a:ea typeface="Montserrat"/>
                <a:cs typeface="Montserrat"/>
                <a:sym typeface="Montserrat"/>
              </a:defRPr>
            </a:lvl3pPr>
            <a:lvl4pPr lvl="3" algn="ctr" rtl="0">
              <a:spcBef>
                <a:spcPts val="0"/>
              </a:spcBef>
              <a:buNone/>
              <a:defRPr sz="3000">
                <a:solidFill>
                  <a:srgbClr val="FFFFFF"/>
                </a:solidFill>
                <a:latin typeface="Montserrat"/>
                <a:ea typeface="Montserrat"/>
                <a:cs typeface="Montserrat"/>
                <a:sym typeface="Montserrat"/>
              </a:defRPr>
            </a:lvl4pPr>
            <a:lvl5pPr lvl="4" algn="ctr" rtl="0">
              <a:spcBef>
                <a:spcPts val="0"/>
              </a:spcBef>
              <a:buNone/>
              <a:defRPr sz="3000">
                <a:solidFill>
                  <a:srgbClr val="FFFFFF"/>
                </a:solidFill>
                <a:latin typeface="Montserrat"/>
                <a:ea typeface="Montserrat"/>
                <a:cs typeface="Montserrat"/>
                <a:sym typeface="Montserrat"/>
              </a:defRPr>
            </a:lvl5pPr>
            <a:lvl6pPr lvl="5" algn="ctr" rtl="0">
              <a:spcBef>
                <a:spcPts val="0"/>
              </a:spcBef>
              <a:buNone/>
              <a:defRPr sz="3000">
                <a:solidFill>
                  <a:srgbClr val="FFFFFF"/>
                </a:solidFill>
                <a:latin typeface="Montserrat"/>
                <a:ea typeface="Montserrat"/>
                <a:cs typeface="Montserrat"/>
                <a:sym typeface="Montserrat"/>
              </a:defRPr>
            </a:lvl6pPr>
            <a:lvl7pPr lvl="6" algn="ctr" rtl="0">
              <a:spcBef>
                <a:spcPts val="0"/>
              </a:spcBef>
              <a:buNone/>
              <a:defRPr sz="3000">
                <a:solidFill>
                  <a:srgbClr val="FFFFFF"/>
                </a:solidFill>
                <a:latin typeface="Montserrat"/>
                <a:ea typeface="Montserrat"/>
                <a:cs typeface="Montserrat"/>
                <a:sym typeface="Montserrat"/>
              </a:defRPr>
            </a:lvl7pPr>
            <a:lvl8pPr lvl="7" algn="ctr" rtl="0">
              <a:spcBef>
                <a:spcPts val="0"/>
              </a:spcBef>
              <a:buNone/>
              <a:defRPr sz="3000">
                <a:solidFill>
                  <a:srgbClr val="FFFFFF"/>
                </a:solidFill>
                <a:latin typeface="Montserrat"/>
                <a:ea typeface="Montserrat"/>
                <a:cs typeface="Montserrat"/>
                <a:sym typeface="Montserrat"/>
              </a:defRPr>
            </a:lvl8pPr>
            <a:lvl9pPr lvl="8" algn="ctr">
              <a:spcBef>
                <a:spcPts val="0"/>
              </a:spcBef>
              <a:buNone/>
              <a:defRPr sz="3000">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1">
    <p:bg>
      <p:bgPr>
        <a:solidFill>
          <a:srgbClr val="FF5A5F"/>
        </a:solidFill>
        <a:effectLst/>
      </p:bgPr>
    </p:bg>
    <p:spTree>
      <p:nvGrpSpPr>
        <p:cNvPr id="1" name="Shape 82"/>
        <p:cNvGrpSpPr/>
        <p:nvPr/>
      </p:nvGrpSpPr>
      <p:grpSpPr>
        <a:xfrm>
          <a:off x="0" y="0"/>
          <a:ext cx="0" cy="0"/>
          <a:chOff x="0" y="0"/>
          <a:chExt cx="0" cy="0"/>
        </a:xfrm>
      </p:grpSpPr>
      <p:pic>
        <p:nvPicPr>
          <p:cNvPr id="83" name="Shape 83"/>
          <p:cNvPicPr preferRelativeResize="0"/>
          <p:nvPr/>
        </p:nvPicPr>
        <p:blipFill>
          <a:blip r:embed="rId2">
            <a:alphaModFix/>
          </a:blip>
          <a:stretch>
            <a:fillRect/>
          </a:stretch>
        </p:blipFill>
        <p:spPr>
          <a:xfrm>
            <a:off x="3715850" y="1601875"/>
            <a:ext cx="1712299" cy="19347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Product Icons">
    <p:spTree>
      <p:nvGrpSpPr>
        <p:cNvPr id="1" name="Shape 84"/>
        <p:cNvGrpSpPr/>
        <p:nvPr/>
      </p:nvGrpSpPr>
      <p:grpSpPr>
        <a:xfrm>
          <a:off x="0" y="0"/>
          <a:ext cx="0" cy="0"/>
          <a:chOff x="0" y="0"/>
          <a:chExt cx="0" cy="0"/>
        </a:xfrm>
      </p:grpSpPr>
      <p:sp>
        <p:nvSpPr>
          <p:cNvPr id="85" name="Shape 85"/>
          <p:cNvSpPr/>
          <p:nvPr/>
        </p:nvSpPr>
        <p:spPr>
          <a:xfrm>
            <a:off x="3923065" y="845254"/>
            <a:ext cx="300899" cy="218699"/>
          </a:xfrm>
          <a:custGeom>
            <a:avLst/>
            <a:gdLst/>
            <a:ahLst/>
            <a:cxnLst/>
            <a:rect l="0" t="0" r="0" b="0"/>
            <a:pathLst>
              <a:path w="120000" h="120000" extrusionOk="0">
                <a:moveTo>
                  <a:pt x="114544" y="107194"/>
                </a:moveTo>
                <a:lnTo>
                  <a:pt x="81583" y="61877"/>
                </a:lnTo>
                <a:lnTo>
                  <a:pt x="114544" y="16550"/>
                </a:lnTo>
                <a:cubicBezTo>
                  <a:pt x="114544" y="16550"/>
                  <a:pt x="114544" y="107194"/>
                  <a:pt x="114544" y="107194"/>
                </a:cubicBezTo>
                <a:close/>
                <a:moveTo>
                  <a:pt x="9311" y="112500"/>
                </a:moveTo>
                <a:lnTo>
                  <a:pt x="42272" y="67177"/>
                </a:lnTo>
                <a:lnTo>
                  <a:pt x="58072" y="88900"/>
                </a:lnTo>
                <a:cubicBezTo>
                  <a:pt x="59094" y="90305"/>
                  <a:pt x="60905" y="90305"/>
                  <a:pt x="61927" y="88900"/>
                </a:cubicBezTo>
                <a:lnTo>
                  <a:pt x="77727" y="67177"/>
                </a:lnTo>
                <a:lnTo>
                  <a:pt x="110688" y="112500"/>
                </a:lnTo>
                <a:cubicBezTo>
                  <a:pt x="110688" y="112500"/>
                  <a:pt x="9311" y="112500"/>
                  <a:pt x="9311" y="112500"/>
                </a:cubicBezTo>
                <a:close/>
                <a:moveTo>
                  <a:pt x="5455" y="107200"/>
                </a:moveTo>
                <a:lnTo>
                  <a:pt x="5455" y="16550"/>
                </a:lnTo>
                <a:lnTo>
                  <a:pt x="38416" y="61877"/>
                </a:lnTo>
                <a:cubicBezTo>
                  <a:pt x="38416" y="61877"/>
                  <a:pt x="5455" y="107200"/>
                  <a:pt x="5455" y="107200"/>
                </a:cubicBezTo>
                <a:close/>
                <a:moveTo>
                  <a:pt x="6816" y="7500"/>
                </a:moveTo>
                <a:lnTo>
                  <a:pt x="113183" y="7500"/>
                </a:lnTo>
                <a:cubicBezTo>
                  <a:pt x="113255" y="7500"/>
                  <a:pt x="113327" y="7505"/>
                  <a:pt x="113400" y="7522"/>
                </a:cubicBezTo>
                <a:lnTo>
                  <a:pt x="60000" y="80950"/>
                </a:lnTo>
                <a:lnTo>
                  <a:pt x="6600" y="7522"/>
                </a:lnTo>
                <a:cubicBezTo>
                  <a:pt x="6672" y="7505"/>
                  <a:pt x="6744" y="7500"/>
                  <a:pt x="6816" y="7500"/>
                </a:cubicBezTo>
                <a:close/>
                <a:moveTo>
                  <a:pt x="113183" y="0"/>
                </a:moveTo>
                <a:lnTo>
                  <a:pt x="6816" y="0"/>
                </a:lnTo>
                <a:cubicBezTo>
                  <a:pt x="3055" y="0"/>
                  <a:pt x="0" y="4205"/>
                  <a:pt x="0" y="9377"/>
                </a:cubicBezTo>
                <a:lnTo>
                  <a:pt x="0" y="110627"/>
                </a:lnTo>
                <a:cubicBezTo>
                  <a:pt x="0" y="115794"/>
                  <a:pt x="3055" y="120000"/>
                  <a:pt x="6816" y="120000"/>
                </a:cubicBezTo>
                <a:lnTo>
                  <a:pt x="113183" y="120000"/>
                </a:lnTo>
                <a:cubicBezTo>
                  <a:pt x="116944" y="120000"/>
                  <a:pt x="120000" y="115794"/>
                  <a:pt x="120000" y="110627"/>
                </a:cubicBezTo>
                <a:lnTo>
                  <a:pt x="120000" y="9377"/>
                </a:lnTo>
                <a:cubicBezTo>
                  <a:pt x="120000" y="4205"/>
                  <a:pt x="116944" y="0"/>
                  <a:pt x="113183" y="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86" name="Shape 86"/>
          <p:cNvSpPr/>
          <p:nvPr/>
        </p:nvSpPr>
        <p:spPr>
          <a:xfrm>
            <a:off x="3136850" y="817959"/>
            <a:ext cx="246299" cy="286800"/>
          </a:xfrm>
          <a:custGeom>
            <a:avLst/>
            <a:gdLst/>
            <a:ahLst/>
            <a:cxnLst/>
            <a:rect l="0" t="0" r="0" b="0"/>
            <a:pathLst>
              <a:path w="120000" h="120000" extrusionOk="0">
                <a:moveTo>
                  <a:pt x="8344" y="0"/>
                </a:moveTo>
                <a:cubicBezTo>
                  <a:pt x="3750" y="0"/>
                  <a:pt x="0" y="3216"/>
                  <a:pt x="0" y="7155"/>
                </a:cubicBezTo>
                <a:lnTo>
                  <a:pt x="0" y="93361"/>
                </a:lnTo>
                <a:cubicBezTo>
                  <a:pt x="0" y="96305"/>
                  <a:pt x="2044" y="98927"/>
                  <a:pt x="5222" y="100022"/>
                </a:cubicBezTo>
                <a:lnTo>
                  <a:pt x="61888" y="119500"/>
                </a:lnTo>
                <a:cubicBezTo>
                  <a:pt x="62888" y="119850"/>
                  <a:pt x="63955" y="120000"/>
                  <a:pt x="65005" y="120000"/>
                </a:cubicBezTo>
                <a:cubicBezTo>
                  <a:pt x="66638" y="120000"/>
                  <a:pt x="68250" y="119627"/>
                  <a:pt x="69650" y="118816"/>
                </a:cubicBezTo>
                <a:cubicBezTo>
                  <a:pt x="71950" y="117483"/>
                  <a:pt x="73277" y="115227"/>
                  <a:pt x="73277" y="112844"/>
                </a:cubicBezTo>
                <a:lnTo>
                  <a:pt x="73277" y="100022"/>
                </a:lnTo>
                <a:lnTo>
                  <a:pt x="94972" y="100022"/>
                </a:lnTo>
                <a:cubicBezTo>
                  <a:pt x="99561" y="100022"/>
                  <a:pt x="103311" y="96805"/>
                  <a:pt x="103311" y="92861"/>
                </a:cubicBezTo>
                <a:lnTo>
                  <a:pt x="103311" y="82905"/>
                </a:lnTo>
                <a:cubicBezTo>
                  <a:pt x="103311" y="81327"/>
                  <a:pt x="101816" y="80038"/>
                  <a:pt x="99977" y="80038"/>
                </a:cubicBezTo>
                <a:cubicBezTo>
                  <a:pt x="98133" y="80038"/>
                  <a:pt x="96638" y="81327"/>
                  <a:pt x="96638" y="82905"/>
                </a:cubicBezTo>
                <a:lnTo>
                  <a:pt x="96638" y="92861"/>
                </a:lnTo>
                <a:cubicBezTo>
                  <a:pt x="96638" y="93650"/>
                  <a:pt x="95888" y="94294"/>
                  <a:pt x="94972" y="94294"/>
                </a:cubicBezTo>
                <a:lnTo>
                  <a:pt x="73277" y="94294"/>
                </a:lnTo>
                <a:lnTo>
                  <a:pt x="73277" y="27383"/>
                </a:lnTo>
                <a:cubicBezTo>
                  <a:pt x="73277" y="24444"/>
                  <a:pt x="71266" y="21805"/>
                  <a:pt x="68127" y="20727"/>
                </a:cubicBezTo>
                <a:lnTo>
                  <a:pt x="26116" y="5727"/>
                </a:lnTo>
                <a:lnTo>
                  <a:pt x="94972" y="5727"/>
                </a:lnTo>
                <a:cubicBezTo>
                  <a:pt x="95888" y="5727"/>
                  <a:pt x="96638" y="6366"/>
                  <a:pt x="96638" y="7155"/>
                </a:cubicBezTo>
                <a:lnTo>
                  <a:pt x="96638" y="22844"/>
                </a:lnTo>
                <a:cubicBezTo>
                  <a:pt x="96638" y="24422"/>
                  <a:pt x="98133" y="25705"/>
                  <a:pt x="99977" y="25705"/>
                </a:cubicBezTo>
                <a:cubicBezTo>
                  <a:pt x="101816" y="25705"/>
                  <a:pt x="103311" y="24422"/>
                  <a:pt x="103311" y="22844"/>
                </a:cubicBezTo>
                <a:lnTo>
                  <a:pt x="103311" y="7155"/>
                </a:lnTo>
                <a:cubicBezTo>
                  <a:pt x="103311" y="3216"/>
                  <a:pt x="99561" y="0"/>
                  <a:pt x="94972" y="0"/>
                </a:cubicBezTo>
                <a:lnTo>
                  <a:pt x="9505" y="0"/>
                </a:lnTo>
                <a:cubicBezTo>
                  <a:pt x="9450" y="0"/>
                  <a:pt x="9405" y="0"/>
                  <a:pt x="9361" y="0"/>
                </a:cubicBezTo>
                <a:lnTo>
                  <a:pt x="8344" y="0"/>
                </a:lnTo>
                <a:close/>
                <a:moveTo>
                  <a:pt x="8344" y="5727"/>
                </a:moveTo>
                <a:lnTo>
                  <a:pt x="8777" y="5727"/>
                </a:lnTo>
                <a:lnTo>
                  <a:pt x="65588" y="26016"/>
                </a:lnTo>
                <a:cubicBezTo>
                  <a:pt x="66227" y="26238"/>
                  <a:pt x="66672" y="26788"/>
                  <a:pt x="66672" y="27383"/>
                </a:cubicBezTo>
                <a:cubicBezTo>
                  <a:pt x="66672" y="27383"/>
                  <a:pt x="66672" y="112844"/>
                  <a:pt x="66672" y="112844"/>
                </a:cubicBezTo>
                <a:cubicBezTo>
                  <a:pt x="66672" y="113538"/>
                  <a:pt x="66100" y="113955"/>
                  <a:pt x="65877" y="114088"/>
                </a:cubicBezTo>
                <a:cubicBezTo>
                  <a:pt x="65605" y="114244"/>
                  <a:pt x="65061" y="114450"/>
                  <a:pt x="64355" y="114211"/>
                </a:cubicBezTo>
                <a:lnTo>
                  <a:pt x="7688" y="94666"/>
                </a:lnTo>
                <a:cubicBezTo>
                  <a:pt x="7050" y="94450"/>
                  <a:pt x="6672" y="93961"/>
                  <a:pt x="6672" y="93361"/>
                </a:cubicBezTo>
                <a:lnTo>
                  <a:pt x="6672" y="91433"/>
                </a:lnTo>
                <a:lnTo>
                  <a:pt x="6672" y="7155"/>
                </a:lnTo>
                <a:cubicBezTo>
                  <a:pt x="6672" y="6366"/>
                  <a:pt x="7422" y="5727"/>
                  <a:pt x="8344" y="5727"/>
                </a:cubicBezTo>
                <a:close/>
                <a:moveTo>
                  <a:pt x="99977" y="31433"/>
                </a:moveTo>
                <a:cubicBezTo>
                  <a:pt x="92622" y="31433"/>
                  <a:pt x="86627" y="36577"/>
                  <a:pt x="86627" y="42883"/>
                </a:cubicBezTo>
                <a:lnTo>
                  <a:pt x="86627" y="45872"/>
                </a:lnTo>
                <a:cubicBezTo>
                  <a:pt x="82827" y="46533"/>
                  <a:pt x="79950" y="49388"/>
                  <a:pt x="79950" y="52844"/>
                </a:cubicBezTo>
                <a:lnTo>
                  <a:pt x="79950" y="67155"/>
                </a:lnTo>
                <a:cubicBezTo>
                  <a:pt x="79950" y="71100"/>
                  <a:pt x="83700" y="74316"/>
                  <a:pt x="88294" y="74316"/>
                </a:cubicBezTo>
                <a:lnTo>
                  <a:pt x="111655" y="74316"/>
                </a:lnTo>
                <a:cubicBezTo>
                  <a:pt x="116250" y="74316"/>
                  <a:pt x="120000" y="71100"/>
                  <a:pt x="120000" y="67155"/>
                </a:cubicBezTo>
                <a:lnTo>
                  <a:pt x="120000" y="52844"/>
                </a:lnTo>
                <a:cubicBezTo>
                  <a:pt x="120000" y="49388"/>
                  <a:pt x="117122" y="46533"/>
                  <a:pt x="113327" y="45872"/>
                </a:cubicBezTo>
                <a:lnTo>
                  <a:pt x="113327" y="42883"/>
                </a:lnTo>
                <a:cubicBezTo>
                  <a:pt x="113327" y="36577"/>
                  <a:pt x="107327" y="31433"/>
                  <a:pt x="99977" y="31433"/>
                </a:cubicBezTo>
                <a:close/>
                <a:moveTo>
                  <a:pt x="99977" y="37155"/>
                </a:moveTo>
                <a:cubicBezTo>
                  <a:pt x="103650" y="37155"/>
                  <a:pt x="106650" y="39733"/>
                  <a:pt x="106650" y="42883"/>
                </a:cubicBezTo>
                <a:lnTo>
                  <a:pt x="106650" y="45683"/>
                </a:lnTo>
                <a:lnTo>
                  <a:pt x="93300" y="45683"/>
                </a:lnTo>
                <a:cubicBezTo>
                  <a:pt x="93300" y="45683"/>
                  <a:pt x="93300" y="42883"/>
                  <a:pt x="93300" y="42883"/>
                </a:cubicBezTo>
                <a:cubicBezTo>
                  <a:pt x="93300" y="39733"/>
                  <a:pt x="96300" y="37155"/>
                  <a:pt x="99977" y="37155"/>
                </a:cubicBezTo>
                <a:close/>
                <a:moveTo>
                  <a:pt x="88294" y="51411"/>
                </a:moveTo>
                <a:lnTo>
                  <a:pt x="111655" y="51411"/>
                </a:lnTo>
                <a:cubicBezTo>
                  <a:pt x="112577" y="51411"/>
                  <a:pt x="113327" y="52055"/>
                  <a:pt x="113327" y="52844"/>
                </a:cubicBezTo>
                <a:cubicBezTo>
                  <a:pt x="113327" y="52844"/>
                  <a:pt x="113327" y="67155"/>
                  <a:pt x="113327" y="67155"/>
                </a:cubicBezTo>
                <a:cubicBezTo>
                  <a:pt x="113327" y="67944"/>
                  <a:pt x="112577" y="68588"/>
                  <a:pt x="111655" y="68588"/>
                </a:cubicBezTo>
                <a:lnTo>
                  <a:pt x="88294" y="68588"/>
                </a:lnTo>
                <a:cubicBezTo>
                  <a:pt x="87377" y="68588"/>
                  <a:pt x="86627" y="67944"/>
                  <a:pt x="86627" y="67155"/>
                </a:cubicBezTo>
                <a:lnTo>
                  <a:pt x="86627" y="52844"/>
                </a:lnTo>
                <a:cubicBezTo>
                  <a:pt x="86627" y="52055"/>
                  <a:pt x="87377" y="51411"/>
                  <a:pt x="88294" y="51411"/>
                </a:cubicBezTo>
                <a:close/>
                <a:moveTo>
                  <a:pt x="56661" y="57138"/>
                </a:moveTo>
                <a:cubicBezTo>
                  <a:pt x="54822" y="57138"/>
                  <a:pt x="53327" y="58422"/>
                  <a:pt x="53327" y="60000"/>
                </a:cubicBezTo>
                <a:lnTo>
                  <a:pt x="53327" y="71450"/>
                </a:lnTo>
                <a:cubicBezTo>
                  <a:pt x="53327" y="73033"/>
                  <a:pt x="54822" y="74316"/>
                  <a:pt x="56661" y="74316"/>
                </a:cubicBezTo>
                <a:cubicBezTo>
                  <a:pt x="58505" y="74316"/>
                  <a:pt x="60000" y="73033"/>
                  <a:pt x="60000" y="71450"/>
                </a:cubicBezTo>
                <a:lnTo>
                  <a:pt x="60000" y="60000"/>
                </a:lnTo>
                <a:cubicBezTo>
                  <a:pt x="60000" y="58422"/>
                  <a:pt x="58505" y="57138"/>
                  <a:pt x="56661" y="5713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87" name="Shape 87"/>
          <p:cNvSpPr/>
          <p:nvPr/>
        </p:nvSpPr>
        <p:spPr>
          <a:xfrm>
            <a:off x="4346952" y="817914"/>
            <a:ext cx="273600" cy="273299"/>
          </a:xfrm>
          <a:custGeom>
            <a:avLst/>
            <a:gdLst/>
            <a:ahLst/>
            <a:cxnLst/>
            <a:rect l="0" t="0" r="0" b="0"/>
            <a:pathLst>
              <a:path w="120000" h="120000" extrusionOk="0">
                <a:moveTo>
                  <a:pt x="81033" y="71933"/>
                </a:moveTo>
                <a:cubicBezTo>
                  <a:pt x="62855" y="71933"/>
                  <a:pt x="48066" y="57144"/>
                  <a:pt x="48066" y="38966"/>
                </a:cubicBezTo>
                <a:cubicBezTo>
                  <a:pt x="48066" y="20788"/>
                  <a:pt x="62855" y="6000"/>
                  <a:pt x="81033" y="6000"/>
                </a:cubicBezTo>
                <a:cubicBezTo>
                  <a:pt x="99211" y="6000"/>
                  <a:pt x="114000" y="20788"/>
                  <a:pt x="114000" y="38966"/>
                </a:cubicBezTo>
                <a:cubicBezTo>
                  <a:pt x="114000" y="57144"/>
                  <a:pt x="99211" y="71933"/>
                  <a:pt x="81033" y="71933"/>
                </a:cubicBezTo>
                <a:close/>
                <a:moveTo>
                  <a:pt x="42944" y="86977"/>
                </a:moveTo>
                <a:lnTo>
                  <a:pt x="17972" y="111944"/>
                </a:lnTo>
                <a:cubicBezTo>
                  <a:pt x="16650" y="113266"/>
                  <a:pt x="14883" y="114000"/>
                  <a:pt x="13011" y="114000"/>
                </a:cubicBezTo>
                <a:lnTo>
                  <a:pt x="13011" y="114000"/>
                </a:lnTo>
                <a:cubicBezTo>
                  <a:pt x="11138" y="114000"/>
                  <a:pt x="9383" y="113272"/>
                  <a:pt x="8055" y="111950"/>
                </a:cubicBezTo>
                <a:cubicBezTo>
                  <a:pt x="6727" y="110622"/>
                  <a:pt x="6000" y="108861"/>
                  <a:pt x="6000" y="106988"/>
                </a:cubicBezTo>
                <a:cubicBezTo>
                  <a:pt x="6000" y="105111"/>
                  <a:pt x="6727" y="103350"/>
                  <a:pt x="8055" y="102022"/>
                </a:cubicBezTo>
                <a:lnTo>
                  <a:pt x="33022" y="77055"/>
                </a:lnTo>
                <a:cubicBezTo>
                  <a:pt x="34388" y="75688"/>
                  <a:pt x="36188" y="75005"/>
                  <a:pt x="37988" y="75005"/>
                </a:cubicBezTo>
                <a:cubicBezTo>
                  <a:pt x="39783" y="75005"/>
                  <a:pt x="41577" y="75688"/>
                  <a:pt x="42944" y="77055"/>
                </a:cubicBezTo>
                <a:cubicBezTo>
                  <a:pt x="45683" y="79788"/>
                  <a:pt x="45683" y="84244"/>
                  <a:pt x="42944" y="86977"/>
                </a:cubicBezTo>
                <a:close/>
                <a:moveTo>
                  <a:pt x="81033" y="0"/>
                </a:moveTo>
                <a:cubicBezTo>
                  <a:pt x="59550" y="0"/>
                  <a:pt x="42066" y="17477"/>
                  <a:pt x="42066" y="38966"/>
                </a:cubicBezTo>
                <a:cubicBezTo>
                  <a:pt x="42066" y="48633"/>
                  <a:pt x="45605" y="57488"/>
                  <a:pt x="51455" y="64305"/>
                </a:cubicBezTo>
                <a:lnTo>
                  <a:pt x="44822" y="70938"/>
                </a:lnTo>
                <a:cubicBezTo>
                  <a:pt x="39805" y="67844"/>
                  <a:pt x="33127" y="68472"/>
                  <a:pt x="28783" y="72811"/>
                </a:cubicBezTo>
                <a:lnTo>
                  <a:pt x="3816" y="97783"/>
                </a:lnTo>
                <a:cubicBezTo>
                  <a:pt x="1355" y="100238"/>
                  <a:pt x="0" y="103511"/>
                  <a:pt x="0" y="106988"/>
                </a:cubicBezTo>
                <a:cubicBezTo>
                  <a:pt x="0" y="110461"/>
                  <a:pt x="1355" y="113733"/>
                  <a:pt x="3816" y="116188"/>
                </a:cubicBezTo>
                <a:cubicBezTo>
                  <a:pt x="6272" y="118644"/>
                  <a:pt x="9538" y="120000"/>
                  <a:pt x="13011" y="120000"/>
                </a:cubicBezTo>
                <a:lnTo>
                  <a:pt x="13011" y="120000"/>
                </a:lnTo>
                <a:cubicBezTo>
                  <a:pt x="16488" y="120000"/>
                  <a:pt x="19755" y="118644"/>
                  <a:pt x="22216" y="116188"/>
                </a:cubicBezTo>
                <a:lnTo>
                  <a:pt x="37672" y="100744"/>
                </a:lnTo>
                <a:lnTo>
                  <a:pt x="37672" y="100738"/>
                </a:lnTo>
                <a:lnTo>
                  <a:pt x="47188" y="91222"/>
                </a:lnTo>
                <a:cubicBezTo>
                  <a:pt x="51533" y="86877"/>
                  <a:pt x="52155" y="80200"/>
                  <a:pt x="49061" y="75177"/>
                </a:cubicBezTo>
                <a:lnTo>
                  <a:pt x="55694" y="68550"/>
                </a:lnTo>
                <a:cubicBezTo>
                  <a:pt x="62511" y="74394"/>
                  <a:pt x="71372" y="77933"/>
                  <a:pt x="81033" y="77933"/>
                </a:cubicBezTo>
                <a:cubicBezTo>
                  <a:pt x="102522" y="77933"/>
                  <a:pt x="120000" y="60450"/>
                  <a:pt x="120000" y="38966"/>
                </a:cubicBezTo>
                <a:cubicBezTo>
                  <a:pt x="120000" y="17477"/>
                  <a:pt x="102522" y="0"/>
                  <a:pt x="81033" y="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88" name="Shape 88"/>
          <p:cNvSpPr/>
          <p:nvPr/>
        </p:nvSpPr>
        <p:spPr>
          <a:xfrm>
            <a:off x="2706096" y="811079"/>
            <a:ext cx="273600" cy="280200"/>
          </a:xfrm>
          <a:custGeom>
            <a:avLst/>
            <a:gdLst/>
            <a:ahLst/>
            <a:cxnLst/>
            <a:rect l="0" t="0" r="0" b="0"/>
            <a:pathLst>
              <a:path w="120000" h="120000" extrusionOk="0">
                <a:moveTo>
                  <a:pt x="113644" y="56218"/>
                </a:moveTo>
                <a:lnTo>
                  <a:pt x="111566" y="58134"/>
                </a:lnTo>
                <a:cubicBezTo>
                  <a:pt x="111000" y="58659"/>
                  <a:pt x="110005" y="58659"/>
                  <a:pt x="109444" y="58134"/>
                </a:cubicBezTo>
                <a:lnTo>
                  <a:pt x="62061" y="14451"/>
                </a:lnTo>
                <a:cubicBezTo>
                  <a:pt x="60905" y="13384"/>
                  <a:pt x="59094" y="13384"/>
                  <a:pt x="57938" y="14451"/>
                </a:cubicBezTo>
                <a:lnTo>
                  <a:pt x="10555" y="58134"/>
                </a:lnTo>
                <a:cubicBezTo>
                  <a:pt x="9994" y="58653"/>
                  <a:pt x="9000" y="58659"/>
                  <a:pt x="8433" y="58134"/>
                </a:cubicBezTo>
                <a:lnTo>
                  <a:pt x="6355" y="56218"/>
                </a:lnTo>
                <a:cubicBezTo>
                  <a:pt x="6061" y="55944"/>
                  <a:pt x="6000" y="55659"/>
                  <a:pt x="6000" y="55464"/>
                </a:cubicBezTo>
                <a:cubicBezTo>
                  <a:pt x="6000" y="55274"/>
                  <a:pt x="6061" y="54983"/>
                  <a:pt x="6355" y="54715"/>
                </a:cubicBezTo>
                <a:lnTo>
                  <a:pt x="58938" y="6228"/>
                </a:lnTo>
                <a:cubicBezTo>
                  <a:pt x="59222" y="5971"/>
                  <a:pt x="59611" y="5837"/>
                  <a:pt x="60000" y="5837"/>
                </a:cubicBezTo>
                <a:cubicBezTo>
                  <a:pt x="60388" y="5837"/>
                  <a:pt x="60777" y="5971"/>
                  <a:pt x="61061" y="6234"/>
                </a:cubicBezTo>
                <a:lnTo>
                  <a:pt x="113650" y="54715"/>
                </a:lnTo>
                <a:cubicBezTo>
                  <a:pt x="113938" y="54983"/>
                  <a:pt x="114000" y="55274"/>
                  <a:pt x="114000" y="55464"/>
                </a:cubicBezTo>
                <a:cubicBezTo>
                  <a:pt x="114000" y="55659"/>
                  <a:pt x="113938" y="55944"/>
                  <a:pt x="113644" y="56218"/>
                </a:cubicBezTo>
                <a:close/>
                <a:moveTo>
                  <a:pt x="99000" y="112682"/>
                </a:moveTo>
                <a:cubicBezTo>
                  <a:pt x="99000" y="113492"/>
                  <a:pt x="98327" y="114145"/>
                  <a:pt x="97500" y="114145"/>
                </a:cubicBezTo>
                <a:lnTo>
                  <a:pt x="75000" y="114145"/>
                </a:lnTo>
                <a:lnTo>
                  <a:pt x="75000" y="89265"/>
                </a:lnTo>
                <a:cubicBezTo>
                  <a:pt x="75000" y="85226"/>
                  <a:pt x="71633" y="81947"/>
                  <a:pt x="67500" y="81947"/>
                </a:cubicBezTo>
                <a:lnTo>
                  <a:pt x="52500" y="81947"/>
                </a:lnTo>
                <a:cubicBezTo>
                  <a:pt x="48366" y="81947"/>
                  <a:pt x="45000" y="85226"/>
                  <a:pt x="45000" y="89265"/>
                </a:cubicBezTo>
                <a:lnTo>
                  <a:pt x="45000" y="114145"/>
                </a:lnTo>
                <a:lnTo>
                  <a:pt x="22500" y="114145"/>
                </a:lnTo>
                <a:cubicBezTo>
                  <a:pt x="21672" y="114145"/>
                  <a:pt x="21000" y="113492"/>
                  <a:pt x="21000" y="112682"/>
                </a:cubicBezTo>
                <a:lnTo>
                  <a:pt x="21000" y="56558"/>
                </a:lnTo>
                <a:lnTo>
                  <a:pt x="60000" y="20607"/>
                </a:lnTo>
                <a:lnTo>
                  <a:pt x="99000" y="56558"/>
                </a:lnTo>
                <a:cubicBezTo>
                  <a:pt x="99000" y="56558"/>
                  <a:pt x="99000" y="112682"/>
                  <a:pt x="99000" y="112682"/>
                </a:cubicBezTo>
                <a:close/>
                <a:moveTo>
                  <a:pt x="69000" y="114145"/>
                </a:moveTo>
                <a:lnTo>
                  <a:pt x="51000" y="114145"/>
                </a:lnTo>
                <a:lnTo>
                  <a:pt x="51000" y="89265"/>
                </a:lnTo>
                <a:cubicBezTo>
                  <a:pt x="51000" y="88455"/>
                  <a:pt x="51672" y="87801"/>
                  <a:pt x="52500" y="87801"/>
                </a:cubicBezTo>
                <a:lnTo>
                  <a:pt x="67500" y="87801"/>
                </a:lnTo>
                <a:cubicBezTo>
                  <a:pt x="68327" y="87801"/>
                  <a:pt x="69000" y="88455"/>
                  <a:pt x="69000" y="89265"/>
                </a:cubicBezTo>
                <a:cubicBezTo>
                  <a:pt x="69000" y="89265"/>
                  <a:pt x="69000" y="114145"/>
                  <a:pt x="69000" y="114145"/>
                </a:cubicBezTo>
                <a:close/>
                <a:moveTo>
                  <a:pt x="117766" y="50458"/>
                </a:moveTo>
                <a:lnTo>
                  <a:pt x="65183" y="1977"/>
                </a:lnTo>
                <a:cubicBezTo>
                  <a:pt x="62322" y="-659"/>
                  <a:pt x="57677" y="-659"/>
                  <a:pt x="54816" y="1977"/>
                </a:cubicBezTo>
                <a:lnTo>
                  <a:pt x="2233" y="50458"/>
                </a:lnTo>
                <a:cubicBezTo>
                  <a:pt x="794" y="51788"/>
                  <a:pt x="0" y="53564"/>
                  <a:pt x="0" y="55464"/>
                </a:cubicBezTo>
                <a:cubicBezTo>
                  <a:pt x="0" y="57363"/>
                  <a:pt x="794" y="59139"/>
                  <a:pt x="2233" y="60469"/>
                </a:cubicBezTo>
                <a:lnTo>
                  <a:pt x="4316" y="62390"/>
                </a:lnTo>
                <a:cubicBezTo>
                  <a:pt x="7172" y="65021"/>
                  <a:pt x="11816" y="65021"/>
                  <a:pt x="14677" y="62390"/>
                </a:cubicBezTo>
                <a:lnTo>
                  <a:pt x="15000" y="62094"/>
                </a:lnTo>
                <a:lnTo>
                  <a:pt x="15000" y="112682"/>
                </a:lnTo>
                <a:cubicBezTo>
                  <a:pt x="15000" y="116715"/>
                  <a:pt x="18366" y="120000"/>
                  <a:pt x="22500" y="120000"/>
                </a:cubicBezTo>
                <a:lnTo>
                  <a:pt x="97500" y="120000"/>
                </a:lnTo>
                <a:cubicBezTo>
                  <a:pt x="101633" y="120000"/>
                  <a:pt x="105000" y="116715"/>
                  <a:pt x="105000" y="112682"/>
                </a:cubicBezTo>
                <a:lnTo>
                  <a:pt x="105000" y="62094"/>
                </a:lnTo>
                <a:lnTo>
                  <a:pt x="105322" y="62390"/>
                </a:lnTo>
                <a:cubicBezTo>
                  <a:pt x="108177" y="65021"/>
                  <a:pt x="112822" y="65021"/>
                  <a:pt x="115683" y="62390"/>
                </a:cubicBezTo>
                <a:lnTo>
                  <a:pt x="117766" y="60469"/>
                </a:lnTo>
                <a:lnTo>
                  <a:pt x="117766" y="60469"/>
                </a:lnTo>
                <a:cubicBezTo>
                  <a:pt x="119205" y="59139"/>
                  <a:pt x="120000" y="57363"/>
                  <a:pt x="120000" y="55464"/>
                </a:cubicBezTo>
                <a:cubicBezTo>
                  <a:pt x="120000" y="53564"/>
                  <a:pt x="119205" y="51788"/>
                  <a:pt x="117766" y="5045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89" name="Shape 89"/>
          <p:cNvSpPr/>
          <p:nvPr/>
        </p:nvSpPr>
        <p:spPr>
          <a:xfrm>
            <a:off x="3492340" y="838419"/>
            <a:ext cx="341699" cy="232500"/>
          </a:xfrm>
          <a:custGeom>
            <a:avLst/>
            <a:gdLst/>
            <a:ahLst/>
            <a:cxnLst/>
            <a:rect l="0" t="0" r="0" b="0"/>
            <a:pathLst>
              <a:path w="120000" h="120000" extrusionOk="0">
                <a:moveTo>
                  <a:pt x="107638" y="63416"/>
                </a:moveTo>
                <a:cubicBezTo>
                  <a:pt x="105022" y="64288"/>
                  <a:pt x="103194" y="67788"/>
                  <a:pt x="103194" y="71933"/>
                </a:cubicBezTo>
                <a:lnTo>
                  <a:pt x="103194" y="90000"/>
                </a:lnTo>
                <a:cubicBezTo>
                  <a:pt x="103194" y="90888"/>
                  <a:pt x="102488" y="91766"/>
                  <a:pt x="101777" y="91766"/>
                </a:cubicBezTo>
                <a:lnTo>
                  <a:pt x="98394" y="91766"/>
                </a:lnTo>
                <a:lnTo>
                  <a:pt x="18155" y="91766"/>
                </a:lnTo>
                <a:cubicBezTo>
                  <a:pt x="17455" y="91766"/>
                  <a:pt x="16788" y="90905"/>
                  <a:pt x="16788" y="90000"/>
                </a:cubicBezTo>
                <a:lnTo>
                  <a:pt x="16788" y="71933"/>
                </a:lnTo>
                <a:cubicBezTo>
                  <a:pt x="16788" y="67805"/>
                  <a:pt x="14916" y="64305"/>
                  <a:pt x="12233" y="63416"/>
                </a:cubicBezTo>
                <a:cubicBezTo>
                  <a:pt x="7855" y="61966"/>
                  <a:pt x="4800" y="56205"/>
                  <a:pt x="4800" y="49411"/>
                </a:cubicBezTo>
                <a:cubicBezTo>
                  <a:pt x="4800" y="45316"/>
                  <a:pt x="5938" y="41444"/>
                  <a:pt x="7933" y="38783"/>
                </a:cubicBezTo>
                <a:cubicBezTo>
                  <a:pt x="9911" y="36133"/>
                  <a:pt x="12516" y="34883"/>
                  <a:pt x="15277" y="35277"/>
                </a:cubicBezTo>
                <a:cubicBezTo>
                  <a:pt x="20244" y="35972"/>
                  <a:pt x="23988" y="42377"/>
                  <a:pt x="23988" y="50177"/>
                </a:cubicBezTo>
                <a:lnTo>
                  <a:pt x="23988" y="74116"/>
                </a:lnTo>
                <a:cubicBezTo>
                  <a:pt x="23988" y="76066"/>
                  <a:pt x="25061" y="77644"/>
                  <a:pt x="26388" y="77644"/>
                </a:cubicBezTo>
                <a:lnTo>
                  <a:pt x="93594" y="77644"/>
                </a:lnTo>
                <a:cubicBezTo>
                  <a:pt x="94916" y="77644"/>
                  <a:pt x="95994" y="76066"/>
                  <a:pt x="95994" y="74116"/>
                </a:cubicBezTo>
                <a:lnTo>
                  <a:pt x="95994" y="50177"/>
                </a:lnTo>
                <a:cubicBezTo>
                  <a:pt x="95994" y="42377"/>
                  <a:pt x="99711" y="35972"/>
                  <a:pt x="104638" y="35277"/>
                </a:cubicBezTo>
                <a:cubicBezTo>
                  <a:pt x="107405" y="34877"/>
                  <a:pt x="110038" y="36155"/>
                  <a:pt x="112055" y="38844"/>
                </a:cubicBezTo>
                <a:cubicBezTo>
                  <a:pt x="114083" y="41555"/>
                  <a:pt x="115200" y="45311"/>
                  <a:pt x="115200" y="49411"/>
                </a:cubicBezTo>
                <a:cubicBezTo>
                  <a:pt x="115200" y="56066"/>
                  <a:pt x="112016" y="61955"/>
                  <a:pt x="107638" y="63416"/>
                </a:cubicBezTo>
                <a:close/>
                <a:moveTo>
                  <a:pt x="95994" y="111177"/>
                </a:moveTo>
                <a:cubicBezTo>
                  <a:pt x="95994" y="112166"/>
                  <a:pt x="95477" y="112938"/>
                  <a:pt x="94822" y="112938"/>
                </a:cubicBezTo>
                <a:lnTo>
                  <a:pt x="92422" y="112938"/>
                </a:lnTo>
                <a:cubicBezTo>
                  <a:pt x="91755" y="112938"/>
                  <a:pt x="91194" y="112133"/>
                  <a:pt x="91194" y="111177"/>
                </a:cubicBezTo>
                <a:lnTo>
                  <a:pt x="91194" y="98822"/>
                </a:lnTo>
                <a:lnTo>
                  <a:pt x="95994" y="98822"/>
                </a:lnTo>
                <a:cubicBezTo>
                  <a:pt x="95994" y="98822"/>
                  <a:pt x="95994" y="111177"/>
                  <a:pt x="95994" y="111177"/>
                </a:cubicBezTo>
                <a:close/>
                <a:moveTo>
                  <a:pt x="28788" y="111177"/>
                </a:moveTo>
                <a:cubicBezTo>
                  <a:pt x="28788" y="112027"/>
                  <a:pt x="28466" y="112938"/>
                  <a:pt x="27755" y="112938"/>
                </a:cubicBezTo>
                <a:lnTo>
                  <a:pt x="25355" y="112938"/>
                </a:lnTo>
                <a:cubicBezTo>
                  <a:pt x="24655" y="112938"/>
                  <a:pt x="23988" y="112083"/>
                  <a:pt x="23988" y="111177"/>
                </a:cubicBezTo>
                <a:lnTo>
                  <a:pt x="23988" y="98822"/>
                </a:lnTo>
                <a:lnTo>
                  <a:pt x="28788" y="98822"/>
                </a:lnTo>
                <a:cubicBezTo>
                  <a:pt x="28788" y="98822"/>
                  <a:pt x="28788" y="111177"/>
                  <a:pt x="28788" y="111177"/>
                </a:cubicBezTo>
                <a:close/>
                <a:moveTo>
                  <a:pt x="23988" y="17644"/>
                </a:moveTo>
                <a:cubicBezTo>
                  <a:pt x="23988" y="11811"/>
                  <a:pt x="27277" y="7061"/>
                  <a:pt x="31327" y="7061"/>
                </a:cubicBezTo>
                <a:lnTo>
                  <a:pt x="88794" y="7061"/>
                </a:lnTo>
                <a:cubicBezTo>
                  <a:pt x="92761" y="7061"/>
                  <a:pt x="95994" y="11811"/>
                  <a:pt x="95994" y="17644"/>
                </a:cubicBezTo>
                <a:lnTo>
                  <a:pt x="95994" y="33666"/>
                </a:lnTo>
                <a:cubicBezTo>
                  <a:pt x="93027" y="37705"/>
                  <a:pt x="91194" y="43611"/>
                  <a:pt x="91194" y="50177"/>
                </a:cubicBezTo>
                <a:lnTo>
                  <a:pt x="91194" y="70588"/>
                </a:lnTo>
                <a:lnTo>
                  <a:pt x="40988" y="70588"/>
                </a:lnTo>
                <a:lnTo>
                  <a:pt x="28788" y="70588"/>
                </a:lnTo>
                <a:lnTo>
                  <a:pt x="28788" y="50177"/>
                </a:lnTo>
                <a:cubicBezTo>
                  <a:pt x="28788" y="43627"/>
                  <a:pt x="26955" y="37738"/>
                  <a:pt x="23988" y="33700"/>
                </a:cubicBezTo>
                <a:cubicBezTo>
                  <a:pt x="23988" y="33700"/>
                  <a:pt x="23988" y="17644"/>
                  <a:pt x="23988" y="17644"/>
                </a:cubicBezTo>
                <a:close/>
                <a:moveTo>
                  <a:pt x="115283" y="33622"/>
                </a:moveTo>
                <a:cubicBezTo>
                  <a:pt x="112255" y="29572"/>
                  <a:pt x="108300" y="27666"/>
                  <a:pt x="104177" y="28250"/>
                </a:cubicBezTo>
                <a:cubicBezTo>
                  <a:pt x="103000" y="28416"/>
                  <a:pt x="101866" y="28794"/>
                  <a:pt x="100794" y="29366"/>
                </a:cubicBezTo>
                <a:lnTo>
                  <a:pt x="100794" y="17644"/>
                </a:lnTo>
                <a:cubicBezTo>
                  <a:pt x="100794" y="7916"/>
                  <a:pt x="95411" y="0"/>
                  <a:pt x="88794" y="0"/>
                </a:cubicBezTo>
                <a:lnTo>
                  <a:pt x="31327" y="0"/>
                </a:lnTo>
                <a:cubicBezTo>
                  <a:pt x="24633" y="0"/>
                  <a:pt x="19188" y="7916"/>
                  <a:pt x="19188" y="17644"/>
                </a:cubicBezTo>
                <a:lnTo>
                  <a:pt x="19188" y="29388"/>
                </a:lnTo>
                <a:cubicBezTo>
                  <a:pt x="18094" y="28811"/>
                  <a:pt x="16938" y="28422"/>
                  <a:pt x="15733" y="28250"/>
                </a:cubicBezTo>
                <a:cubicBezTo>
                  <a:pt x="11605" y="27683"/>
                  <a:pt x="7694" y="29555"/>
                  <a:pt x="4705" y="33561"/>
                </a:cubicBezTo>
                <a:cubicBezTo>
                  <a:pt x="1716" y="37555"/>
                  <a:pt x="0" y="43333"/>
                  <a:pt x="0" y="49411"/>
                </a:cubicBezTo>
                <a:cubicBezTo>
                  <a:pt x="0" y="59533"/>
                  <a:pt x="4600" y="68122"/>
                  <a:pt x="11177" y="70300"/>
                </a:cubicBezTo>
                <a:cubicBezTo>
                  <a:pt x="11650" y="70455"/>
                  <a:pt x="11988" y="71138"/>
                  <a:pt x="11988" y="71933"/>
                </a:cubicBezTo>
                <a:lnTo>
                  <a:pt x="11988" y="90000"/>
                </a:lnTo>
                <a:cubicBezTo>
                  <a:pt x="11988" y="94783"/>
                  <a:pt x="14811" y="98822"/>
                  <a:pt x="18155" y="98822"/>
                </a:cubicBezTo>
                <a:lnTo>
                  <a:pt x="19188" y="98822"/>
                </a:lnTo>
                <a:lnTo>
                  <a:pt x="19188" y="111177"/>
                </a:lnTo>
                <a:cubicBezTo>
                  <a:pt x="19188" y="115961"/>
                  <a:pt x="22011" y="120000"/>
                  <a:pt x="25355" y="120000"/>
                </a:cubicBezTo>
                <a:lnTo>
                  <a:pt x="27755" y="120000"/>
                </a:lnTo>
                <a:cubicBezTo>
                  <a:pt x="31027" y="120000"/>
                  <a:pt x="33588" y="116122"/>
                  <a:pt x="33588" y="111177"/>
                </a:cubicBezTo>
                <a:lnTo>
                  <a:pt x="33588" y="98822"/>
                </a:lnTo>
                <a:lnTo>
                  <a:pt x="86388" y="98822"/>
                </a:lnTo>
                <a:lnTo>
                  <a:pt x="86388" y="111177"/>
                </a:lnTo>
                <a:cubicBezTo>
                  <a:pt x="86388" y="116038"/>
                  <a:pt x="89094" y="120000"/>
                  <a:pt x="92422" y="120000"/>
                </a:cubicBezTo>
                <a:lnTo>
                  <a:pt x="94822" y="120000"/>
                </a:lnTo>
                <a:cubicBezTo>
                  <a:pt x="98111" y="120000"/>
                  <a:pt x="100794" y="116038"/>
                  <a:pt x="100794" y="111177"/>
                </a:cubicBezTo>
                <a:lnTo>
                  <a:pt x="100794" y="98822"/>
                </a:lnTo>
                <a:lnTo>
                  <a:pt x="101777" y="98822"/>
                </a:lnTo>
                <a:cubicBezTo>
                  <a:pt x="105144" y="98822"/>
                  <a:pt x="107994" y="94783"/>
                  <a:pt x="107994" y="90000"/>
                </a:cubicBezTo>
                <a:lnTo>
                  <a:pt x="107994" y="71933"/>
                </a:lnTo>
                <a:cubicBezTo>
                  <a:pt x="107994" y="71238"/>
                  <a:pt x="108211" y="70461"/>
                  <a:pt x="108700" y="70300"/>
                </a:cubicBezTo>
                <a:cubicBezTo>
                  <a:pt x="115244" y="68122"/>
                  <a:pt x="120000" y="59333"/>
                  <a:pt x="120000" y="49411"/>
                </a:cubicBezTo>
                <a:cubicBezTo>
                  <a:pt x="120000" y="43383"/>
                  <a:pt x="118277" y="37627"/>
                  <a:pt x="115283" y="3362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0" name="Shape 90"/>
          <p:cNvSpPr/>
          <p:nvPr/>
        </p:nvSpPr>
        <p:spPr>
          <a:xfrm>
            <a:off x="2288983" y="1248519"/>
            <a:ext cx="287100" cy="232199"/>
          </a:xfrm>
          <a:custGeom>
            <a:avLst/>
            <a:gdLst/>
            <a:ahLst/>
            <a:cxnLst/>
            <a:rect l="0" t="0" r="0" b="0"/>
            <a:pathLst>
              <a:path w="120000" h="120000" extrusionOk="0">
                <a:moveTo>
                  <a:pt x="60000" y="0"/>
                </a:moveTo>
                <a:cubicBezTo>
                  <a:pt x="37815" y="0"/>
                  <a:pt x="16803" y="10533"/>
                  <a:pt x="870" y="29594"/>
                </a:cubicBezTo>
                <a:cubicBezTo>
                  <a:pt x="-267" y="30955"/>
                  <a:pt x="-290" y="33194"/>
                  <a:pt x="803" y="34594"/>
                </a:cubicBezTo>
                <a:cubicBezTo>
                  <a:pt x="1903" y="35994"/>
                  <a:pt x="3717" y="36022"/>
                  <a:pt x="4845" y="34672"/>
                </a:cubicBezTo>
                <a:cubicBezTo>
                  <a:pt x="19717" y="16883"/>
                  <a:pt x="39305" y="7072"/>
                  <a:pt x="60000" y="7072"/>
                </a:cubicBezTo>
                <a:cubicBezTo>
                  <a:pt x="80694" y="7072"/>
                  <a:pt x="100282" y="16883"/>
                  <a:pt x="115154" y="34672"/>
                </a:cubicBezTo>
                <a:cubicBezTo>
                  <a:pt x="115707" y="35333"/>
                  <a:pt x="116427" y="35672"/>
                  <a:pt x="117141" y="35672"/>
                </a:cubicBezTo>
                <a:cubicBezTo>
                  <a:pt x="117889" y="35672"/>
                  <a:pt x="118632" y="35311"/>
                  <a:pt x="119196" y="34594"/>
                </a:cubicBezTo>
                <a:cubicBezTo>
                  <a:pt x="120290" y="33194"/>
                  <a:pt x="120267" y="30955"/>
                  <a:pt x="119129" y="29594"/>
                </a:cubicBezTo>
                <a:cubicBezTo>
                  <a:pt x="103196" y="10533"/>
                  <a:pt x="82184" y="0"/>
                  <a:pt x="60000" y="0"/>
                </a:cubicBezTo>
                <a:close/>
                <a:moveTo>
                  <a:pt x="60619" y="28211"/>
                </a:moveTo>
                <a:cubicBezTo>
                  <a:pt x="44620" y="28211"/>
                  <a:pt x="29503" y="35755"/>
                  <a:pt x="18031" y="49427"/>
                </a:cubicBezTo>
                <a:cubicBezTo>
                  <a:pt x="16892" y="50783"/>
                  <a:pt x="16870" y="53022"/>
                  <a:pt x="17969" y="54427"/>
                </a:cubicBezTo>
                <a:cubicBezTo>
                  <a:pt x="19064" y="55833"/>
                  <a:pt x="20872" y="55855"/>
                  <a:pt x="22011" y="54505"/>
                </a:cubicBezTo>
                <a:cubicBezTo>
                  <a:pt x="32417" y="42105"/>
                  <a:pt x="46105" y="35283"/>
                  <a:pt x="60619" y="35283"/>
                </a:cubicBezTo>
                <a:cubicBezTo>
                  <a:pt x="75139" y="35283"/>
                  <a:pt x="88889" y="42105"/>
                  <a:pt x="99294" y="54505"/>
                </a:cubicBezTo>
                <a:cubicBezTo>
                  <a:pt x="99852" y="55161"/>
                  <a:pt x="100573" y="55505"/>
                  <a:pt x="101287" y="55505"/>
                </a:cubicBezTo>
                <a:cubicBezTo>
                  <a:pt x="102035" y="55505"/>
                  <a:pt x="102778" y="55144"/>
                  <a:pt x="103336" y="54427"/>
                </a:cubicBezTo>
                <a:cubicBezTo>
                  <a:pt x="104430" y="53022"/>
                  <a:pt x="104413" y="50783"/>
                  <a:pt x="103275" y="49427"/>
                </a:cubicBezTo>
                <a:cubicBezTo>
                  <a:pt x="91803" y="35755"/>
                  <a:pt x="76624" y="28211"/>
                  <a:pt x="60619" y="28211"/>
                </a:cubicBezTo>
                <a:close/>
                <a:moveTo>
                  <a:pt x="61306" y="56500"/>
                </a:moveTo>
                <a:cubicBezTo>
                  <a:pt x="51486" y="56500"/>
                  <a:pt x="42203" y="61061"/>
                  <a:pt x="35191" y="69338"/>
                </a:cubicBezTo>
                <a:cubicBezTo>
                  <a:pt x="34047" y="70688"/>
                  <a:pt x="33974" y="72927"/>
                  <a:pt x="35068" y="74338"/>
                </a:cubicBezTo>
                <a:cubicBezTo>
                  <a:pt x="36151" y="75750"/>
                  <a:pt x="37966" y="75761"/>
                  <a:pt x="39110" y="74411"/>
                </a:cubicBezTo>
                <a:cubicBezTo>
                  <a:pt x="45055" y="67394"/>
                  <a:pt x="52960" y="63572"/>
                  <a:pt x="61306" y="63572"/>
                </a:cubicBezTo>
                <a:cubicBezTo>
                  <a:pt x="69646" y="63572"/>
                  <a:pt x="77495" y="67394"/>
                  <a:pt x="83440" y="74411"/>
                </a:cubicBezTo>
                <a:cubicBezTo>
                  <a:pt x="83993" y="75066"/>
                  <a:pt x="84719" y="75411"/>
                  <a:pt x="85433" y="75411"/>
                </a:cubicBezTo>
                <a:cubicBezTo>
                  <a:pt x="86181" y="75411"/>
                  <a:pt x="86924" y="75066"/>
                  <a:pt x="87482" y="74338"/>
                </a:cubicBezTo>
                <a:cubicBezTo>
                  <a:pt x="88570" y="72927"/>
                  <a:pt x="88559" y="70688"/>
                  <a:pt x="87420" y="69338"/>
                </a:cubicBezTo>
                <a:cubicBezTo>
                  <a:pt x="80409" y="61061"/>
                  <a:pt x="71125" y="56500"/>
                  <a:pt x="61306" y="56500"/>
                </a:cubicBezTo>
                <a:close/>
                <a:moveTo>
                  <a:pt x="60000" y="84716"/>
                </a:moveTo>
                <a:cubicBezTo>
                  <a:pt x="52123" y="84716"/>
                  <a:pt x="45697" y="92661"/>
                  <a:pt x="45697" y="102394"/>
                </a:cubicBezTo>
                <a:cubicBezTo>
                  <a:pt x="45697" y="112127"/>
                  <a:pt x="52123" y="120000"/>
                  <a:pt x="60000" y="120000"/>
                </a:cubicBezTo>
                <a:cubicBezTo>
                  <a:pt x="67876" y="120000"/>
                  <a:pt x="74302" y="112127"/>
                  <a:pt x="74302" y="102394"/>
                </a:cubicBezTo>
                <a:cubicBezTo>
                  <a:pt x="74302" y="92661"/>
                  <a:pt x="67876" y="84716"/>
                  <a:pt x="60000" y="84716"/>
                </a:cubicBezTo>
                <a:close/>
                <a:moveTo>
                  <a:pt x="60000" y="91788"/>
                </a:moveTo>
                <a:cubicBezTo>
                  <a:pt x="64722" y="91788"/>
                  <a:pt x="68580" y="96555"/>
                  <a:pt x="68580" y="102394"/>
                </a:cubicBezTo>
                <a:cubicBezTo>
                  <a:pt x="68580" y="108238"/>
                  <a:pt x="64722" y="113005"/>
                  <a:pt x="60000" y="113005"/>
                </a:cubicBezTo>
                <a:cubicBezTo>
                  <a:pt x="55277" y="113005"/>
                  <a:pt x="51419" y="108238"/>
                  <a:pt x="51419" y="102394"/>
                </a:cubicBezTo>
                <a:cubicBezTo>
                  <a:pt x="51419" y="96555"/>
                  <a:pt x="55277" y="91788"/>
                  <a:pt x="60000" y="9178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1" name="Shape 91"/>
          <p:cNvSpPr/>
          <p:nvPr/>
        </p:nvSpPr>
        <p:spPr>
          <a:xfrm>
            <a:off x="2740223" y="1227980"/>
            <a:ext cx="198300" cy="273299"/>
          </a:xfrm>
          <a:custGeom>
            <a:avLst/>
            <a:gdLst/>
            <a:ahLst/>
            <a:cxnLst/>
            <a:rect l="0" t="0" r="0" b="0"/>
            <a:pathLst>
              <a:path w="120000" h="120000" extrusionOk="0">
                <a:moveTo>
                  <a:pt x="4138" y="0"/>
                </a:moveTo>
                <a:cubicBezTo>
                  <a:pt x="1855" y="0"/>
                  <a:pt x="0" y="1350"/>
                  <a:pt x="0" y="3005"/>
                </a:cubicBezTo>
                <a:lnTo>
                  <a:pt x="0" y="34488"/>
                </a:lnTo>
                <a:cubicBezTo>
                  <a:pt x="0" y="38627"/>
                  <a:pt x="4650" y="42005"/>
                  <a:pt x="10350" y="42005"/>
                </a:cubicBezTo>
                <a:lnTo>
                  <a:pt x="16566" y="42005"/>
                </a:lnTo>
                <a:lnTo>
                  <a:pt x="16566" y="69505"/>
                </a:lnTo>
                <a:cubicBezTo>
                  <a:pt x="11755" y="70722"/>
                  <a:pt x="8283" y="74033"/>
                  <a:pt x="8283" y="77933"/>
                </a:cubicBezTo>
                <a:lnTo>
                  <a:pt x="8283" y="111050"/>
                </a:lnTo>
                <a:cubicBezTo>
                  <a:pt x="8283" y="115977"/>
                  <a:pt x="13833" y="120000"/>
                  <a:pt x="20794" y="120000"/>
                </a:cubicBezTo>
                <a:cubicBezTo>
                  <a:pt x="27588" y="120000"/>
                  <a:pt x="33127" y="115977"/>
                  <a:pt x="33127" y="111050"/>
                </a:cubicBezTo>
                <a:lnTo>
                  <a:pt x="33127" y="77933"/>
                </a:lnTo>
                <a:cubicBezTo>
                  <a:pt x="33127" y="75538"/>
                  <a:pt x="31855" y="73283"/>
                  <a:pt x="29527" y="71594"/>
                </a:cubicBezTo>
                <a:cubicBezTo>
                  <a:pt x="28188" y="70627"/>
                  <a:pt x="26577" y="69938"/>
                  <a:pt x="24844" y="69505"/>
                </a:cubicBezTo>
                <a:lnTo>
                  <a:pt x="24844" y="42005"/>
                </a:lnTo>
                <a:lnTo>
                  <a:pt x="31055" y="42005"/>
                </a:lnTo>
                <a:cubicBezTo>
                  <a:pt x="36755" y="42005"/>
                  <a:pt x="41411" y="38627"/>
                  <a:pt x="41411" y="34488"/>
                </a:cubicBezTo>
                <a:lnTo>
                  <a:pt x="41411" y="3005"/>
                </a:lnTo>
                <a:cubicBezTo>
                  <a:pt x="41411" y="1350"/>
                  <a:pt x="39555" y="0"/>
                  <a:pt x="37266" y="0"/>
                </a:cubicBezTo>
                <a:cubicBezTo>
                  <a:pt x="34983" y="0"/>
                  <a:pt x="33127" y="1350"/>
                  <a:pt x="33127" y="3005"/>
                </a:cubicBezTo>
                <a:lnTo>
                  <a:pt x="33127" y="34488"/>
                </a:lnTo>
                <a:cubicBezTo>
                  <a:pt x="33127" y="35316"/>
                  <a:pt x="32200" y="35994"/>
                  <a:pt x="31055" y="35994"/>
                </a:cubicBezTo>
                <a:lnTo>
                  <a:pt x="24844" y="35994"/>
                </a:lnTo>
                <a:lnTo>
                  <a:pt x="24844" y="3005"/>
                </a:lnTo>
                <a:cubicBezTo>
                  <a:pt x="24844" y="1350"/>
                  <a:pt x="22988" y="0"/>
                  <a:pt x="20705" y="0"/>
                </a:cubicBezTo>
                <a:cubicBezTo>
                  <a:pt x="18422" y="0"/>
                  <a:pt x="16566" y="1350"/>
                  <a:pt x="16566" y="3005"/>
                </a:cubicBezTo>
                <a:lnTo>
                  <a:pt x="16566" y="35994"/>
                </a:lnTo>
                <a:lnTo>
                  <a:pt x="10350" y="35994"/>
                </a:lnTo>
                <a:cubicBezTo>
                  <a:pt x="9211" y="35994"/>
                  <a:pt x="8283" y="35316"/>
                  <a:pt x="8283" y="34488"/>
                </a:cubicBezTo>
                <a:lnTo>
                  <a:pt x="8283" y="3005"/>
                </a:lnTo>
                <a:cubicBezTo>
                  <a:pt x="8283" y="1350"/>
                  <a:pt x="6422" y="0"/>
                  <a:pt x="4138" y="0"/>
                </a:cubicBezTo>
                <a:close/>
                <a:moveTo>
                  <a:pt x="103433" y="0"/>
                </a:moveTo>
                <a:cubicBezTo>
                  <a:pt x="92033" y="0"/>
                  <a:pt x="82733" y="6755"/>
                  <a:pt x="82733" y="15022"/>
                </a:cubicBezTo>
                <a:lnTo>
                  <a:pt x="82733" y="45005"/>
                </a:lnTo>
                <a:cubicBezTo>
                  <a:pt x="82733" y="53277"/>
                  <a:pt x="92033" y="60033"/>
                  <a:pt x="103433" y="60033"/>
                </a:cubicBezTo>
                <a:lnTo>
                  <a:pt x="107577" y="60033"/>
                </a:lnTo>
                <a:lnTo>
                  <a:pt x="107577" y="68983"/>
                </a:lnTo>
                <a:cubicBezTo>
                  <a:pt x="100672" y="68966"/>
                  <a:pt x="95155" y="72983"/>
                  <a:pt x="95155" y="77933"/>
                </a:cubicBezTo>
                <a:lnTo>
                  <a:pt x="95155" y="111050"/>
                </a:lnTo>
                <a:cubicBezTo>
                  <a:pt x="95155" y="115977"/>
                  <a:pt x="100705" y="120000"/>
                  <a:pt x="107666" y="120000"/>
                </a:cubicBezTo>
                <a:cubicBezTo>
                  <a:pt x="114461" y="120000"/>
                  <a:pt x="120000" y="115977"/>
                  <a:pt x="120000" y="111050"/>
                </a:cubicBezTo>
                <a:lnTo>
                  <a:pt x="120000" y="77933"/>
                </a:lnTo>
                <a:cubicBezTo>
                  <a:pt x="120000" y="75288"/>
                  <a:pt x="118405" y="72905"/>
                  <a:pt x="115861" y="71266"/>
                </a:cubicBezTo>
                <a:lnTo>
                  <a:pt x="115861" y="7511"/>
                </a:lnTo>
                <a:cubicBezTo>
                  <a:pt x="115861" y="3377"/>
                  <a:pt x="111205" y="0"/>
                  <a:pt x="105505" y="0"/>
                </a:cubicBezTo>
                <a:lnTo>
                  <a:pt x="103433" y="0"/>
                </a:lnTo>
                <a:close/>
                <a:moveTo>
                  <a:pt x="103433" y="6011"/>
                </a:moveTo>
                <a:lnTo>
                  <a:pt x="105505" y="6011"/>
                </a:lnTo>
                <a:cubicBezTo>
                  <a:pt x="106650" y="6011"/>
                  <a:pt x="107577" y="6683"/>
                  <a:pt x="107577" y="7511"/>
                </a:cubicBezTo>
                <a:lnTo>
                  <a:pt x="107577" y="54022"/>
                </a:lnTo>
                <a:cubicBezTo>
                  <a:pt x="107577" y="54022"/>
                  <a:pt x="103433" y="54022"/>
                  <a:pt x="103433" y="54022"/>
                </a:cubicBezTo>
                <a:cubicBezTo>
                  <a:pt x="96594" y="54022"/>
                  <a:pt x="91011" y="49972"/>
                  <a:pt x="91011" y="45005"/>
                </a:cubicBezTo>
                <a:lnTo>
                  <a:pt x="91011" y="15022"/>
                </a:lnTo>
                <a:cubicBezTo>
                  <a:pt x="91011" y="10061"/>
                  <a:pt x="96594" y="6011"/>
                  <a:pt x="103433" y="6011"/>
                </a:cubicBezTo>
                <a:close/>
                <a:moveTo>
                  <a:pt x="20433" y="74994"/>
                </a:moveTo>
                <a:cubicBezTo>
                  <a:pt x="20611" y="75000"/>
                  <a:pt x="20800" y="75000"/>
                  <a:pt x="20977" y="74994"/>
                </a:cubicBezTo>
                <a:cubicBezTo>
                  <a:pt x="21983" y="75027"/>
                  <a:pt x="22961" y="75322"/>
                  <a:pt x="23677" y="75838"/>
                </a:cubicBezTo>
                <a:cubicBezTo>
                  <a:pt x="24444" y="76394"/>
                  <a:pt x="24844" y="77144"/>
                  <a:pt x="24844" y="77933"/>
                </a:cubicBezTo>
                <a:cubicBezTo>
                  <a:pt x="24844" y="77933"/>
                  <a:pt x="24844" y="111050"/>
                  <a:pt x="24844" y="111050"/>
                </a:cubicBezTo>
                <a:cubicBezTo>
                  <a:pt x="24844" y="112672"/>
                  <a:pt x="23016" y="113988"/>
                  <a:pt x="20616" y="113988"/>
                </a:cubicBezTo>
                <a:cubicBezTo>
                  <a:pt x="18377" y="113988"/>
                  <a:pt x="16566" y="112672"/>
                  <a:pt x="16566" y="111050"/>
                </a:cubicBezTo>
                <a:lnTo>
                  <a:pt x="16566" y="77933"/>
                </a:lnTo>
                <a:cubicBezTo>
                  <a:pt x="16566" y="76361"/>
                  <a:pt x="18255" y="75072"/>
                  <a:pt x="20433" y="74994"/>
                </a:cubicBezTo>
                <a:close/>
                <a:moveTo>
                  <a:pt x="107666" y="74994"/>
                </a:moveTo>
                <a:cubicBezTo>
                  <a:pt x="109900" y="74994"/>
                  <a:pt x="111716" y="76311"/>
                  <a:pt x="111716" y="77933"/>
                </a:cubicBezTo>
                <a:cubicBezTo>
                  <a:pt x="111716" y="77933"/>
                  <a:pt x="111716" y="111050"/>
                  <a:pt x="111716" y="111050"/>
                </a:cubicBezTo>
                <a:cubicBezTo>
                  <a:pt x="111716" y="112672"/>
                  <a:pt x="109888" y="113988"/>
                  <a:pt x="107488" y="113988"/>
                </a:cubicBezTo>
                <a:cubicBezTo>
                  <a:pt x="105250" y="113988"/>
                  <a:pt x="103438" y="112672"/>
                  <a:pt x="103433" y="111050"/>
                </a:cubicBezTo>
                <a:lnTo>
                  <a:pt x="103433" y="77933"/>
                </a:lnTo>
                <a:cubicBezTo>
                  <a:pt x="103433" y="76311"/>
                  <a:pt x="105266" y="74994"/>
                  <a:pt x="107666" y="7499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2" name="Shape 92"/>
          <p:cNvSpPr/>
          <p:nvPr/>
        </p:nvSpPr>
        <p:spPr>
          <a:xfrm>
            <a:off x="4346971" y="1234826"/>
            <a:ext cx="273299" cy="259799"/>
          </a:xfrm>
          <a:custGeom>
            <a:avLst/>
            <a:gdLst/>
            <a:ahLst/>
            <a:cxnLst/>
            <a:rect l="0" t="0" r="0" b="0"/>
            <a:pathLst>
              <a:path w="120000" h="120000" extrusionOk="0">
                <a:moveTo>
                  <a:pt x="35861" y="0"/>
                </a:moveTo>
                <a:cubicBezTo>
                  <a:pt x="29233" y="0"/>
                  <a:pt x="23477" y="4494"/>
                  <a:pt x="21555" y="11072"/>
                </a:cubicBezTo>
                <a:lnTo>
                  <a:pt x="12805" y="38100"/>
                </a:lnTo>
                <a:cubicBezTo>
                  <a:pt x="5583" y="39233"/>
                  <a:pt x="0" y="45794"/>
                  <a:pt x="0" y="53705"/>
                </a:cubicBezTo>
                <a:lnTo>
                  <a:pt x="0" y="82111"/>
                </a:lnTo>
                <a:cubicBezTo>
                  <a:pt x="0" y="87272"/>
                  <a:pt x="3011" y="91877"/>
                  <a:pt x="6011" y="94761"/>
                </a:cubicBezTo>
                <a:lnTo>
                  <a:pt x="6011" y="110511"/>
                </a:lnTo>
                <a:cubicBezTo>
                  <a:pt x="6011" y="115733"/>
                  <a:pt x="10061" y="120000"/>
                  <a:pt x="15022" y="120000"/>
                </a:cubicBezTo>
                <a:lnTo>
                  <a:pt x="21033" y="120000"/>
                </a:lnTo>
                <a:cubicBezTo>
                  <a:pt x="26000" y="120000"/>
                  <a:pt x="29983" y="115733"/>
                  <a:pt x="29983" y="110511"/>
                </a:cubicBezTo>
                <a:lnTo>
                  <a:pt x="29983" y="97927"/>
                </a:lnTo>
                <a:lnTo>
                  <a:pt x="90016" y="97927"/>
                </a:lnTo>
                <a:lnTo>
                  <a:pt x="90016" y="110511"/>
                </a:lnTo>
                <a:cubicBezTo>
                  <a:pt x="90016" y="115733"/>
                  <a:pt x="94133" y="120000"/>
                  <a:pt x="99094" y="120000"/>
                </a:cubicBezTo>
                <a:lnTo>
                  <a:pt x="105105" y="120000"/>
                </a:lnTo>
                <a:cubicBezTo>
                  <a:pt x="110072" y="120000"/>
                  <a:pt x="114055" y="115733"/>
                  <a:pt x="114055" y="110511"/>
                </a:cubicBezTo>
                <a:lnTo>
                  <a:pt x="114055" y="94694"/>
                </a:lnTo>
                <a:cubicBezTo>
                  <a:pt x="117055" y="91805"/>
                  <a:pt x="120000" y="87238"/>
                  <a:pt x="120000" y="82111"/>
                </a:cubicBezTo>
                <a:lnTo>
                  <a:pt x="120000" y="53705"/>
                </a:lnTo>
                <a:cubicBezTo>
                  <a:pt x="120000" y="45794"/>
                  <a:pt x="114483" y="39233"/>
                  <a:pt x="107261" y="38100"/>
                </a:cubicBezTo>
                <a:lnTo>
                  <a:pt x="98505" y="11138"/>
                </a:lnTo>
                <a:cubicBezTo>
                  <a:pt x="96555" y="4472"/>
                  <a:pt x="90833" y="0"/>
                  <a:pt x="84200" y="0"/>
                </a:cubicBezTo>
                <a:lnTo>
                  <a:pt x="35861" y="0"/>
                </a:lnTo>
                <a:close/>
                <a:moveTo>
                  <a:pt x="35861" y="6327"/>
                </a:moveTo>
                <a:lnTo>
                  <a:pt x="84200" y="6327"/>
                </a:lnTo>
                <a:cubicBezTo>
                  <a:pt x="88177" y="6327"/>
                  <a:pt x="91627" y="9044"/>
                  <a:pt x="92827" y="13133"/>
                </a:cubicBezTo>
                <a:lnTo>
                  <a:pt x="100861" y="37888"/>
                </a:lnTo>
                <a:lnTo>
                  <a:pt x="19138" y="37888"/>
                </a:lnTo>
                <a:cubicBezTo>
                  <a:pt x="19138" y="37888"/>
                  <a:pt x="27238" y="12994"/>
                  <a:pt x="27238" y="12994"/>
                </a:cubicBezTo>
                <a:cubicBezTo>
                  <a:pt x="28411" y="8994"/>
                  <a:pt x="31883" y="6327"/>
                  <a:pt x="35861" y="6327"/>
                </a:cubicBezTo>
                <a:close/>
                <a:moveTo>
                  <a:pt x="15022" y="44216"/>
                </a:moveTo>
                <a:lnTo>
                  <a:pt x="105038" y="44216"/>
                </a:lnTo>
                <a:cubicBezTo>
                  <a:pt x="110005" y="44216"/>
                  <a:pt x="114055" y="48483"/>
                  <a:pt x="114055" y="53705"/>
                </a:cubicBezTo>
                <a:cubicBezTo>
                  <a:pt x="114055" y="53705"/>
                  <a:pt x="114055" y="82111"/>
                  <a:pt x="114055" y="82111"/>
                </a:cubicBezTo>
                <a:cubicBezTo>
                  <a:pt x="114055" y="87333"/>
                  <a:pt x="110005" y="91600"/>
                  <a:pt x="105038" y="91600"/>
                </a:cubicBezTo>
                <a:lnTo>
                  <a:pt x="15022" y="91600"/>
                </a:lnTo>
                <a:cubicBezTo>
                  <a:pt x="10061" y="91600"/>
                  <a:pt x="6011" y="87333"/>
                  <a:pt x="6011" y="82111"/>
                </a:cubicBezTo>
                <a:lnTo>
                  <a:pt x="6011" y="53705"/>
                </a:lnTo>
                <a:cubicBezTo>
                  <a:pt x="6011" y="48483"/>
                  <a:pt x="10061" y="44216"/>
                  <a:pt x="15022" y="44216"/>
                </a:cubicBezTo>
                <a:close/>
                <a:moveTo>
                  <a:pt x="26977" y="53705"/>
                </a:moveTo>
                <a:cubicBezTo>
                  <a:pt x="20361" y="53705"/>
                  <a:pt x="15022" y="59394"/>
                  <a:pt x="15022" y="66361"/>
                </a:cubicBezTo>
                <a:cubicBezTo>
                  <a:pt x="15022" y="73327"/>
                  <a:pt x="20361" y="78944"/>
                  <a:pt x="26977" y="78944"/>
                </a:cubicBezTo>
                <a:cubicBezTo>
                  <a:pt x="33600" y="78944"/>
                  <a:pt x="39000" y="73327"/>
                  <a:pt x="39000" y="66361"/>
                </a:cubicBezTo>
                <a:cubicBezTo>
                  <a:pt x="39000" y="59394"/>
                  <a:pt x="33600" y="53705"/>
                  <a:pt x="26977" y="53705"/>
                </a:cubicBezTo>
                <a:close/>
                <a:moveTo>
                  <a:pt x="93022" y="53705"/>
                </a:moveTo>
                <a:cubicBezTo>
                  <a:pt x="86400" y="53705"/>
                  <a:pt x="81000" y="59394"/>
                  <a:pt x="81000" y="66361"/>
                </a:cubicBezTo>
                <a:cubicBezTo>
                  <a:pt x="81000" y="73327"/>
                  <a:pt x="86400" y="78944"/>
                  <a:pt x="93022" y="78944"/>
                </a:cubicBezTo>
                <a:cubicBezTo>
                  <a:pt x="99638" y="78944"/>
                  <a:pt x="105038" y="73327"/>
                  <a:pt x="105038" y="66361"/>
                </a:cubicBezTo>
                <a:cubicBezTo>
                  <a:pt x="105038" y="59394"/>
                  <a:pt x="99638" y="53705"/>
                  <a:pt x="93022" y="53705"/>
                </a:cubicBezTo>
                <a:close/>
                <a:moveTo>
                  <a:pt x="26977" y="60033"/>
                </a:moveTo>
                <a:cubicBezTo>
                  <a:pt x="30288" y="60033"/>
                  <a:pt x="32988" y="62877"/>
                  <a:pt x="32988" y="66361"/>
                </a:cubicBezTo>
                <a:cubicBezTo>
                  <a:pt x="32988" y="69844"/>
                  <a:pt x="30288" y="72616"/>
                  <a:pt x="26977" y="72616"/>
                </a:cubicBezTo>
                <a:cubicBezTo>
                  <a:pt x="23672" y="72616"/>
                  <a:pt x="20966" y="69844"/>
                  <a:pt x="20966" y="66361"/>
                </a:cubicBezTo>
                <a:cubicBezTo>
                  <a:pt x="20966" y="62877"/>
                  <a:pt x="23672" y="60033"/>
                  <a:pt x="26977" y="60033"/>
                </a:cubicBezTo>
                <a:close/>
                <a:moveTo>
                  <a:pt x="93022" y="60033"/>
                </a:moveTo>
                <a:cubicBezTo>
                  <a:pt x="96327" y="60033"/>
                  <a:pt x="99033" y="62877"/>
                  <a:pt x="99033" y="66361"/>
                </a:cubicBezTo>
                <a:cubicBezTo>
                  <a:pt x="99033" y="69844"/>
                  <a:pt x="96327" y="72616"/>
                  <a:pt x="93022" y="72616"/>
                </a:cubicBezTo>
                <a:cubicBezTo>
                  <a:pt x="89711" y="72616"/>
                  <a:pt x="87011" y="69844"/>
                  <a:pt x="87011" y="66361"/>
                </a:cubicBezTo>
                <a:cubicBezTo>
                  <a:pt x="87011" y="62877"/>
                  <a:pt x="89711" y="60033"/>
                  <a:pt x="93022" y="60033"/>
                </a:cubicBezTo>
                <a:close/>
                <a:moveTo>
                  <a:pt x="12022" y="97583"/>
                </a:moveTo>
                <a:cubicBezTo>
                  <a:pt x="12022" y="97788"/>
                  <a:pt x="14005" y="97927"/>
                  <a:pt x="15022" y="97927"/>
                </a:cubicBezTo>
                <a:lnTo>
                  <a:pt x="23972" y="97927"/>
                </a:lnTo>
                <a:cubicBezTo>
                  <a:pt x="23972" y="97927"/>
                  <a:pt x="23972" y="110511"/>
                  <a:pt x="23972" y="110511"/>
                </a:cubicBezTo>
                <a:cubicBezTo>
                  <a:pt x="23972" y="112250"/>
                  <a:pt x="22688" y="113672"/>
                  <a:pt x="21033" y="113672"/>
                </a:cubicBezTo>
                <a:lnTo>
                  <a:pt x="15022" y="113672"/>
                </a:lnTo>
                <a:cubicBezTo>
                  <a:pt x="13366" y="113672"/>
                  <a:pt x="12022" y="112250"/>
                  <a:pt x="12022" y="110511"/>
                </a:cubicBezTo>
                <a:lnTo>
                  <a:pt x="12022" y="97583"/>
                </a:lnTo>
                <a:close/>
                <a:moveTo>
                  <a:pt x="108044" y="97583"/>
                </a:moveTo>
                <a:cubicBezTo>
                  <a:pt x="108044" y="97583"/>
                  <a:pt x="108044" y="110511"/>
                  <a:pt x="108044" y="110511"/>
                </a:cubicBezTo>
                <a:cubicBezTo>
                  <a:pt x="108044" y="112250"/>
                  <a:pt x="106761" y="113672"/>
                  <a:pt x="105105" y="113672"/>
                </a:cubicBezTo>
                <a:lnTo>
                  <a:pt x="99094" y="113672"/>
                </a:lnTo>
                <a:cubicBezTo>
                  <a:pt x="97438" y="113672"/>
                  <a:pt x="96027" y="112250"/>
                  <a:pt x="96027" y="110511"/>
                </a:cubicBezTo>
                <a:lnTo>
                  <a:pt x="96027" y="97927"/>
                </a:lnTo>
                <a:lnTo>
                  <a:pt x="105038" y="97927"/>
                </a:lnTo>
                <a:cubicBezTo>
                  <a:pt x="106088" y="97927"/>
                  <a:pt x="108044" y="97800"/>
                  <a:pt x="108044" y="9758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3" name="Shape 93"/>
          <p:cNvSpPr/>
          <p:nvPr/>
        </p:nvSpPr>
        <p:spPr>
          <a:xfrm>
            <a:off x="5167312" y="1227980"/>
            <a:ext cx="273600" cy="273299"/>
          </a:xfrm>
          <a:custGeom>
            <a:avLst/>
            <a:gdLst/>
            <a:ahLst/>
            <a:cxnLst/>
            <a:rect l="0" t="0" r="0" b="0"/>
            <a:pathLst>
              <a:path w="120000" h="120000" extrusionOk="0">
                <a:moveTo>
                  <a:pt x="3005" y="0"/>
                </a:moveTo>
                <a:cubicBezTo>
                  <a:pt x="1344" y="0"/>
                  <a:pt x="0" y="1350"/>
                  <a:pt x="0" y="3005"/>
                </a:cubicBezTo>
                <a:cubicBezTo>
                  <a:pt x="0" y="4661"/>
                  <a:pt x="1344" y="6011"/>
                  <a:pt x="3005" y="6011"/>
                </a:cubicBezTo>
                <a:lnTo>
                  <a:pt x="9011" y="6011"/>
                </a:lnTo>
                <a:lnTo>
                  <a:pt x="9011" y="113988"/>
                </a:lnTo>
                <a:lnTo>
                  <a:pt x="3005" y="113988"/>
                </a:lnTo>
                <a:cubicBezTo>
                  <a:pt x="1344" y="113988"/>
                  <a:pt x="0" y="115338"/>
                  <a:pt x="0" y="116994"/>
                </a:cubicBezTo>
                <a:cubicBezTo>
                  <a:pt x="0" y="118650"/>
                  <a:pt x="1344" y="120000"/>
                  <a:pt x="3005" y="120000"/>
                </a:cubicBezTo>
                <a:lnTo>
                  <a:pt x="116994" y="120000"/>
                </a:lnTo>
                <a:cubicBezTo>
                  <a:pt x="118655" y="120000"/>
                  <a:pt x="120000" y="118650"/>
                  <a:pt x="120000" y="116994"/>
                </a:cubicBezTo>
                <a:cubicBezTo>
                  <a:pt x="120000" y="115338"/>
                  <a:pt x="118655" y="113988"/>
                  <a:pt x="116994" y="113988"/>
                </a:cubicBezTo>
                <a:lnTo>
                  <a:pt x="110988" y="113988"/>
                </a:lnTo>
                <a:lnTo>
                  <a:pt x="110988" y="6011"/>
                </a:lnTo>
                <a:lnTo>
                  <a:pt x="116994" y="6011"/>
                </a:lnTo>
                <a:cubicBezTo>
                  <a:pt x="118655" y="6011"/>
                  <a:pt x="120000" y="4661"/>
                  <a:pt x="120000" y="3005"/>
                </a:cubicBezTo>
                <a:cubicBezTo>
                  <a:pt x="120000" y="1350"/>
                  <a:pt x="118655" y="0"/>
                  <a:pt x="116994" y="0"/>
                </a:cubicBezTo>
                <a:lnTo>
                  <a:pt x="3005" y="0"/>
                </a:lnTo>
                <a:close/>
                <a:moveTo>
                  <a:pt x="15016" y="6011"/>
                </a:moveTo>
                <a:lnTo>
                  <a:pt x="56994" y="6011"/>
                </a:lnTo>
                <a:cubicBezTo>
                  <a:pt x="56994" y="6011"/>
                  <a:pt x="56994" y="113988"/>
                  <a:pt x="56994" y="113988"/>
                </a:cubicBezTo>
                <a:lnTo>
                  <a:pt x="15016" y="113988"/>
                </a:lnTo>
                <a:lnTo>
                  <a:pt x="15016" y="6011"/>
                </a:lnTo>
                <a:close/>
                <a:moveTo>
                  <a:pt x="63005" y="6011"/>
                </a:moveTo>
                <a:lnTo>
                  <a:pt x="104983" y="6011"/>
                </a:lnTo>
                <a:cubicBezTo>
                  <a:pt x="104983" y="6011"/>
                  <a:pt x="104983" y="113988"/>
                  <a:pt x="104983" y="113988"/>
                </a:cubicBezTo>
                <a:lnTo>
                  <a:pt x="63005" y="113988"/>
                </a:lnTo>
                <a:lnTo>
                  <a:pt x="63005" y="6011"/>
                </a:lnTo>
                <a:close/>
                <a:moveTo>
                  <a:pt x="36038" y="39000"/>
                </a:moveTo>
                <a:cubicBezTo>
                  <a:pt x="35272" y="39000"/>
                  <a:pt x="34472" y="39327"/>
                  <a:pt x="33883" y="39911"/>
                </a:cubicBezTo>
                <a:lnTo>
                  <a:pt x="24872" y="48861"/>
                </a:lnTo>
                <a:cubicBezTo>
                  <a:pt x="23705" y="50033"/>
                  <a:pt x="23705" y="51938"/>
                  <a:pt x="24872" y="53105"/>
                </a:cubicBezTo>
                <a:cubicBezTo>
                  <a:pt x="26044" y="54277"/>
                  <a:pt x="27944" y="54277"/>
                  <a:pt x="29116" y="53105"/>
                </a:cubicBezTo>
                <a:lnTo>
                  <a:pt x="33033" y="49255"/>
                </a:lnTo>
                <a:lnTo>
                  <a:pt x="33033" y="71988"/>
                </a:lnTo>
                <a:cubicBezTo>
                  <a:pt x="33033" y="73644"/>
                  <a:pt x="34383" y="74994"/>
                  <a:pt x="36038" y="74994"/>
                </a:cubicBezTo>
                <a:cubicBezTo>
                  <a:pt x="37694" y="74994"/>
                  <a:pt x="39044" y="73644"/>
                  <a:pt x="39044" y="71988"/>
                </a:cubicBezTo>
                <a:lnTo>
                  <a:pt x="39044" y="49255"/>
                </a:lnTo>
                <a:lnTo>
                  <a:pt x="42894" y="53105"/>
                </a:lnTo>
                <a:cubicBezTo>
                  <a:pt x="44066" y="54277"/>
                  <a:pt x="45966" y="54277"/>
                  <a:pt x="47138" y="53105"/>
                </a:cubicBezTo>
                <a:cubicBezTo>
                  <a:pt x="48311" y="51938"/>
                  <a:pt x="48311" y="50033"/>
                  <a:pt x="47138" y="48861"/>
                </a:cubicBezTo>
                <a:lnTo>
                  <a:pt x="38127" y="39911"/>
                </a:lnTo>
                <a:cubicBezTo>
                  <a:pt x="37544" y="39327"/>
                  <a:pt x="36805" y="39000"/>
                  <a:pt x="36038" y="39000"/>
                </a:cubicBezTo>
                <a:close/>
                <a:moveTo>
                  <a:pt x="84027" y="39000"/>
                </a:moveTo>
                <a:cubicBezTo>
                  <a:pt x="82366" y="39000"/>
                  <a:pt x="81022" y="40344"/>
                  <a:pt x="81022" y="42005"/>
                </a:cubicBezTo>
                <a:lnTo>
                  <a:pt x="81022" y="64800"/>
                </a:lnTo>
                <a:lnTo>
                  <a:pt x="77105" y="60883"/>
                </a:lnTo>
                <a:cubicBezTo>
                  <a:pt x="75933" y="59711"/>
                  <a:pt x="74033" y="59711"/>
                  <a:pt x="72861" y="60883"/>
                </a:cubicBezTo>
                <a:cubicBezTo>
                  <a:pt x="71688" y="62055"/>
                  <a:pt x="71688" y="63955"/>
                  <a:pt x="72861" y="65127"/>
                </a:cubicBezTo>
                <a:cubicBezTo>
                  <a:pt x="72861" y="65127"/>
                  <a:pt x="81872" y="74144"/>
                  <a:pt x="81872" y="74144"/>
                </a:cubicBezTo>
                <a:cubicBezTo>
                  <a:pt x="82455" y="74727"/>
                  <a:pt x="83261" y="74994"/>
                  <a:pt x="84027" y="74994"/>
                </a:cubicBezTo>
                <a:cubicBezTo>
                  <a:pt x="84794" y="74994"/>
                  <a:pt x="85527" y="74727"/>
                  <a:pt x="86116" y="74144"/>
                </a:cubicBezTo>
                <a:lnTo>
                  <a:pt x="95127" y="65127"/>
                </a:lnTo>
                <a:cubicBezTo>
                  <a:pt x="96294" y="63955"/>
                  <a:pt x="96294" y="62055"/>
                  <a:pt x="95127" y="60883"/>
                </a:cubicBezTo>
                <a:cubicBezTo>
                  <a:pt x="93955" y="59711"/>
                  <a:pt x="92050" y="59711"/>
                  <a:pt x="90883" y="60883"/>
                </a:cubicBezTo>
                <a:lnTo>
                  <a:pt x="87027" y="64800"/>
                </a:lnTo>
                <a:lnTo>
                  <a:pt x="87027" y="42005"/>
                </a:lnTo>
                <a:cubicBezTo>
                  <a:pt x="87027" y="40344"/>
                  <a:pt x="85683" y="39000"/>
                  <a:pt x="84027" y="39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4" name="Shape 94"/>
          <p:cNvSpPr/>
          <p:nvPr/>
        </p:nvSpPr>
        <p:spPr>
          <a:xfrm>
            <a:off x="2295822" y="1638151"/>
            <a:ext cx="273600" cy="273299"/>
          </a:xfrm>
          <a:custGeom>
            <a:avLst/>
            <a:gdLst/>
            <a:ahLst/>
            <a:cxnLst/>
            <a:rect l="0" t="0" r="0" b="0"/>
            <a:pathLst>
              <a:path w="120000" h="120000" extrusionOk="0">
                <a:moveTo>
                  <a:pt x="60000" y="0"/>
                </a:moveTo>
                <a:cubicBezTo>
                  <a:pt x="26922" y="0"/>
                  <a:pt x="0" y="26883"/>
                  <a:pt x="0" y="59966"/>
                </a:cubicBezTo>
                <a:cubicBezTo>
                  <a:pt x="0" y="93050"/>
                  <a:pt x="26927" y="120000"/>
                  <a:pt x="60000" y="120000"/>
                </a:cubicBezTo>
                <a:cubicBezTo>
                  <a:pt x="93077" y="120000"/>
                  <a:pt x="120000" y="93050"/>
                  <a:pt x="120000" y="59966"/>
                </a:cubicBezTo>
                <a:cubicBezTo>
                  <a:pt x="120000" y="26883"/>
                  <a:pt x="93077" y="0"/>
                  <a:pt x="60000" y="0"/>
                </a:cubicBezTo>
                <a:close/>
                <a:moveTo>
                  <a:pt x="60000" y="6011"/>
                </a:moveTo>
                <a:cubicBezTo>
                  <a:pt x="89766" y="6011"/>
                  <a:pt x="113994" y="30188"/>
                  <a:pt x="113994" y="59966"/>
                </a:cubicBezTo>
                <a:cubicBezTo>
                  <a:pt x="113994" y="89744"/>
                  <a:pt x="89766" y="113988"/>
                  <a:pt x="60000" y="113988"/>
                </a:cubicBezTo>
                <a:cubicBezTo>
                  <a:pt x="30233" y="113988"/>
                  <a:pt x="6005" y="89744"/>
                  <a:pt x="6005" y="59966"/>
                </a:cubicBezTo>
                <a:cubicBezTo>
                  <a:pt x="6005" y="30188"/>
                  <a:pt x="30233" y="6011"/>
                  <a:pt x="60000" y="6011"/>
                </a:cubicBezTo>
                <a:close/>
                <a:moveTo>
                  <a:pt x="55427" y="29983"/>
                </a:moveTo>
                <a:cubicBezTo>
                  <a:pt x="51350" y="29983"/>
                  <a:pt x="47988" y="33361"/>
                  <a:pt x="47988" y="37494"/>
                </a:cubicBezTo>
                <a:lnTo>
                  <a:pt x="47988" y="84005"/>
                </a:lnTo>
                <a:cubicBezTo>
                  <a:pt x="47988" y="85661"/>
                  <a:pt x="49333" y="87011"/>
                  <a:pt x="50988" y="87011"/>
                </a:cubicBezTo>
                <a:cubicBezTo>
                  <a:pt x="52644" y="87011"/>
                  <a:pt x="53994" y="85661"/>
                  <a:pt x="53994" y="84005"/>
                </a:cubicBezTo>
                <a:lnTo>
                  <a:pt x="53994" y="65977"/>
                </a:lnTo>
                <a:lnTo>
                  <a:pt x="63327" y="65977"/>
                </a:lnTo>
                <a:cubicBezTo>
                  <a:pt x="68233" y="65977"/>
                  <a:pt x="72983" y="63888"/>
                  <a:pt x="76322" y="60227"/>
                </a:cubicBezTo>
                <a:cubicBezTo>
                  <a:pt x="79744" y="56472"/>
                  <a:pt x="81372" y="51383"/>
                  <a:pt x="80894" y="46250"/>
                </a:cubicBezTo>
                <a:cubicBezTo>
                  <a:pt x="80044" y="37138"/>
                  <a:pt x="72050" y="29983"/>
                  <a:pt x="62677" y="29983"/>
                </a:cubicBezTo>
                <a:lnTo>
                  <a:pt x="55427" y="29983"/>
                </a:lnTo>
                <a:close/>
                <a:moveTo>
                  <a:pt x="55427" y="35994"/>
                </a:moveTo>
                <a:lnTo>
                  <a:pt x="62677" y="35994"/>
                </a:lnTo>
                <a:cubicBezTo>
                  <a:pt x="68983" y="35994"/>
                  <a:pt x="74383" y="40711"/>
                  <a:pt x="74950" y="46772"/>
                </a:cubicBezTo>
                <a:cubicBezTo>
                  <a:pt x="75277" y="50277"/>
                  <a:pt x="74205" y="53627"/>
                  <a:pt x="71883" y="56177"/>
                </a:cubicBezTo>
                <a:cubicBezTo>
                  <a:pt x="69650" y="58633"/>
                  <a:pt x="66600" y="59966"/>
                  <a:pt x="63327" y="59966"/>
                </a:cubicBezTo>
                <a:lnTo>
                  <a:pt x="53994" y="59966"/>
                </a:lnTo>
                <a:lnTo>
                  <a:pt x="53994" y="37494"/>
                </a:lnTo>
                <a:cubicBezTo>
                  <a:pt x="53994" y="36666"/>
                  <a:pt x="54655" y="35994"/>
                  <a:pt x="55427" y="3599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5" name="Shape 95"/>
          <p:cNvSpPr/>
          <p:nvPr/>
        </p:nvSpPr>
        <p:spPr>
          <a:xfrm>
            <a:off x="2706096" y="1644939"/>
            <a:ext cx="273600" cy="259799"/>
          </a:xfrm>
          <a:custGeom>
            <a:avLst/>
            <a:gdLst/>
            <a:ahLst/>
            <a:cxnLst/>
            <a:rect l="0" t="0" r="0" b="0"/>
            <a:pathLst>
              <a:path w="120000" h="120000" extrusionOk="0">
                <a:moveTo>
                  <a:pt x="7500" y="82105"/>
                </a:moveTo>
                <a:cubicBezTo>
                  <a:pt x="6672" y="82105"/>
                  <a:pt x="6000" y="81400"/>
                  <a:pt x="6000" y="80527"/>
                </a:cubicBezTo>
                <a:lnTo>
                  <a:pt x="6000" y="76005"/>
                </a:lnTo>
                <a:cubicBezTo>
                  <a:pt x="6000" y="44772"/>
                  <a:pt x="28711" y="22105"/>
                  <a:pt x="60000" y="22105"/>
                </a:cubicBezTo>
                <a:cubicBezTo>
                  <a:pt x="91288" y="22105"/>
                  <a:pt x="114000" y="44772"/>
                  <a:pt x="114000" y="76005"/>
                </a:cubicBezTo>
                <a:lnTo>
                  <a:pt x="114000" y="80527"/>
                </a:lnTo>
                <a:cubicBezTo>
                  <a:pt x="114000" y="81400"/>
                  <a:pt x="113327" y="82105"/>
                  <a:pt x="112500" y="82105"/>
                </a:cubicBezTo>
                <a:cubicBezTo>
                  <a:pt x="112500" y="82105"/>
                  <a:pt x="7500" y="82105"/>
                  <a:pt x="7500" y="82105"/>
                </a:cubicBezTo>
                <a:close/>
                <a:moveTo>
                  <a:pt x="112500" y="107366"/>
                </a:moveTo>
                <a:cubicBezTo>
                  <a:pt x="113327" y="107366"/>
                  <a:pt x="114000" y="108077"/>
                  <a:pt x="114000" y="108950"/>
                </a:cubicBezTo>
                <a:lnTo>
                  <a:pt x="114000" y="112105"/>
                </a:lnTo>
                <a:cubicBezTo>
                  <a:pt x="114000" y="112977"/>
                  <a:pt x="113327" y="113683"/>
                  <a:pt x="112500" y="113683"/>
                </a:cubicBezTo>
                <a:lnTo>
                  <a:pt x="7500" y="113683"/>
                </a:lnTo>
                <a:cubicBezTo>
                  <a:pt x="6672" y="113683"/>
                  <a:pt x="6000" y="112977"/>
                  <a:pt x="6000" y="112105"/>
                </a:cubicBezTo>
                <a:lnTo>
                  <a:pt x="6000" y="108950"/>
                </a:lnTo>
                <a:cubicBezTo>
                  <a:pt x="6000" y="108077"/>
                  <a:pt x="6672" y="107366"/>
                  <a:pt x="7500" y="107366"/>
                </a:cubicBezTo>
                <a:cubicBezTo>
                  <a:pt x="7500" y="107366"/>
                  <a:pt x="112500" y="107366"/>
                  <a:pt x="112500" y="107366"/>
                </a:cubicBezTo>
                <a:close/>
                <a:moveTo>
                  <a:pt x="112500" y="88422"/>
                </a:moveTo>
                <a:cubicBezTo>
                  <a:pt x="116633" y="88422"/>
                  <a:pt x="120000" y="84877"/>
                  <a:pt x="120000" y="80527"/>
                </a:cubicBezTo>
                <a:lnTo>
                  <a:pt x="120000" y="76005"/>
                </a:lnTo>
                <a:cubicBezTo>
                  <a:pt x="120000" y="42127"/>
                  <a:pt x="96211" y="17266"/>
                  <a:pt x="63000" y="15850"/>
                </a:cubicBezTo>
                <a:lnTo>
                  <a:pt x="63000" y="6316"/>
                </a:lnTo>
                <a:lnTo>
                  <a:pt x="75000" y="6316"/>
                </a:lnTo>
                <a:cubicBezTo>
                  <a:pt x="76655" y="6316"/>
                  <a:pt x="78000" y="4900"/>
                  <a:pt x="78000" y="3155"/>
                </a:cubicBezTo>
                <a:cubicBezTo>
                  <a:pt x="78000" y="1416"/>
                  <a:pt x="76655" y="0"/>
                  <a:pt x="75000" y="0"/>
                </a:cubicBezTo>
                <a:lnTo>
                  <a:pt x="45000" y="0"/>
                </a:lnTo>
                <a:cubicBezTo>
                  <a:pt x="43344" y="0"/>
                  <a:pt x="42000" y="1416"/>
                  <a:pt x="42000" y="3155"/>
                </a:cubicBezTo>
                <a:cubicBezTo>
                  <a:pt x="42000" y="4900"/>
                  <a:pt x="43344" y="6316"/>
                  <a:pt x="45000" y="6316"/>
                </a:cubicBezTo>
                <a:lnTo>
                  <a:pt x="57000" y="6316"/>
                </a:lnTo>
                <a:lnTo>
                  <a:pt x="57000" y="15850"/>
                </a:lnTo>
                <a:cubicBezTo>
                  <a:pt x="23788" y="17266"/>
                  <a:pt x="0" y="42127"/>
                  <a:pt x="0" y="76005"/>
                </a:cubicBezTo>
                <a:lnTo>
                  <a:pt x="0" y="80527"/>
                </a:lnTo>
                <a:cubicBezTo>
                  <a:pt x="0" y="84877"/>
                  <a:pt x="3366" y="88422"/>
                  <a:pt x="7500" y="88422"/>
                </a:cubicBezTo>
                <a:lnTo>
                  <a:pt x="57000" y="88422"/>
                </a:lnTo>
                <a:lnTo>
                  <a:pt x="57000" y="101050"/>
                </a:lnTo>
                <a:lnTo>
                  <a:pt x="7500" y="101050"/>
                </a:lnTo>
                <a:cubicBezTo>
                  <a:pt x="3366" y="101050"/>
                  <a:pt x="0" y="104594"/>
                  <a:pt x="0" y="108950"/>
                </a:cubicBezTo>
                <a:lnTo>
                  <a:pt x="0" y="112105"/>
                </a:lnTo>
                <a:cubicBezTo>
                  <a:pt x="0" y="116455"/>
                  <a:pt x="3366" y="120000"/>
                  <a:pt x="7500" y="120000"/>
                </a:cubicBezTo>
                <a:lnTo>
                  <a:pt x="112500" y="120000"/>
                </a:lnTo>
                <a:cubicBezTo>
                  <a:pt x="116633" y="120000"/>
                  <a:pt x="120000" y="116455"/>
                  <a:pt x="120000" y="112105"/>
                </a:cubicBezTo>
                <a:lnTo>
                  <a:pt x="120000" y="108950"/>
                </a:lnTo>
                <a:cubicBezTo>
                  <a:pt x="120000" y="104594"/>
                  <a:pt x="116633" y="101050"/>
                  <a:pt x="112500" y="101050"/>
                </a:cubicBezTo>
                <a:lnTo>
                  <a:pt x="63000" y="101050"/>
                </a:lnTo>
                <a:lnTo>
                  <a:pt x="63000" y="88422"/>
                </a:lnTo>
                <a:cubicBezTo>
                  <a:pt x="63000" y="88422"/>
                  <a:pt x="112500" y="88422"/>
                  <a:pt x="112500" y="8842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6" name="Shape 96"/>
          <p:cNvSpPr/>
          <p:nvPr/>
        </p:nvSpPr>
        <p:spPr>
          <a:xfrm>
            <a:off x="3109466" y="1651777"/>
            <a:ext cx="287100" cy="204900"/>
          </a:xfrm>
          <a:custGeom>
            <a:avLst/>
            <a:gdLst/>
            <a:ahLst/>
            <a:cxnLst/>
            <a:rect l="0" t="0" r="0" b="0"/>
            <a:pathLst>
              <a:path w="120000" h="120000" extrusionOk="0">
                <a:moveTo>
                  <a:pt x="89955" y="38"/>
                </a:moveTo>
                <a:cubicBezTo>
                  <a:pt x="89227" y="183"/>
                  <a:pt x="88561" y="728"/>
                  <a:pt x="88088" y="1606"/>
                </a:cubicBezTo>
                <a:cubicBezTo>
                  <a:pt x="82900" y="11287"/>
                  <a:pt x="87322" y="22464"/>
                  <a:pt x="91572" y="33318"/>
                </a:cubicBezTo>
                <a:cubicBezTo>
                  <a:pt x="95833" y="44216"/>
                  <a:pt x="100244" y="55543"/>
                  <a:pt x="96422" y="66247"/>
                </a:cubicBezTo>
                <a:cubicBezTo>
                  <a:pt x="95716" y="68226"/>
                  <a:pt x="96255" y="70573"/>
                  <a:pt x="97666" y="71562"/>
                </a:cubicBezTo>
                <a:cubicBezTo>
                  <a:pt x="98077" y="71852"/>
                  <a:pt x="98544" y="71996"/>
                  <a:pt x="98972" y="71996"/>
                </a:cubicBezTo>
                <a:cubicBezTo>
                  <a:pt x="100022" y="71996"/>
                  <a:pt x="101022" y="71223"/>
                  <a:pt x="101522" y="69822"/>
                </a:cubicBezTo>
                <a:cubicBezTo>
                  <a:pt x="106683" y="55370"/>
                  <a:pt x="101050" y="40997"/>
                  <a:pt x="96550" y="29487"/>
                </a:cubicBezTo>
                <a:cubicBezTo>
                  <a:pt x="92272" y="18560"/>
                  <a:pt x="89916" y="11582"/>
                  <a:pt x="92688" y="6400"/>
                </a:cubicBezTo>
                <a:cubicBezTo>
                  <a:pt x="93638" y="4631"/>
                  <a:pt x="93333" y="2146"/>
                  <a:pt x="92066" y="822"/>
                </a:cubicBezTo>
                <a:cubicBezTo>
                  <a:pt x="91438" y="161"/>
                  <a:pt x="90677" y="-105"/>
                  <a:pt x="89955" y="38"/>
                </a:cubicBezTo>
                <a:close/>
                <a:moveTo>
                  <a:pt x="103266" y="16069"/>
                </a:moveTo>
                <a:cubicBezTo>
                  <a:pt x="102538" y="15936"/>
                  <a:pt x="101777" y="16180"/>
                  <a:pt x="101150" y="16853"/>
                </a:cubicBezTo>
                <a:cubicBezTo>
                  <a:pt x="99900" y="18199"/>
                  <a:pt x="99627" y="20673"/>
                  <a:pt x="100588" y="22430"/>
                </a:cubicBezTo>
                <a:cubicBezTo>
                  <a:pt x="110294" y="40129"/>
                  <a:pt x="112283" y="59190"/>
                  <a:pt x="107994" y="65201"/>
                </a:cubicBezTo>
                <a:cubicBezTo>
                  <a:pt x="106877" y="66764"/>
                  <a:pt x="106877" y="69305"/>
                  <a:pt x="107994" y="70867"/>
                </a:cubicBezTo>
                <a:cubicBezTo>
                  <a:pt x="108550" y="71646"/>
                  <a:pt x="109316" y="71996"/>
                  <a:pt x="110044" y="71996"/>
                </a:cubicBezTo>
                <a:cubicBezTo>
                  <a:pt x="110777" y="71996"/>
                  <a:pt x="111477" y="71646"/>
                  <a:pt x="112038" y="70867"/>
                </a:cubicBezTo>
                <a:cubicBezTo>
                  <a:pt x="119116" y="60959"/>
                  <a:pt x="116077" y="37516"/>
                  <a:pt x="105133" y="17548"/>
                </a:cubicBezTo>
                <a:cubicBezTo>
                  <a:pt x="104650" y="16675"/>
                  <a:pt x="103988" y="16203"/>
                  <a:pt x="103266" y="16069"/>
                </a:cubicBezTo>
                <a:close/>
                <a:moveTo>
                  <a:pt x="7155" y="80014"/>
                </a:moveTo>
                <a:cubicBezTo>
                  <a:pt x="3216" y="80014"/>
                  <a:pt x="0" y="84518"/>
                  <a:pt x="0" y="90029"/>
                </a:cubicBezTo>
                <a:lnTo>
                  <a:pt x="0" y="109980"/>
                </a:lnTo>
                <a:cubicBezTo>
                  <a:pt x="0" y="115496"/>
                  <a:pt x="3216" y="120000"/>
                  <a:pt x="7155" y="120000"/>
                </a:cubicBezTo>
                <a:lnTo>
                  <a:pt x="112905" y="120000"/>
                </a:lnTo>
                <a:cubicBezTo>
                  <a:pt x="116850" y="120000"/>
                  <a:pt x="120000" y="115496"/>
                  <a:pt x="120000" y="109980"/>
                </a:cubicBezTo>
                <a:lnTo>
                  <a:pt x="120000" y="90029"/>
                </a:lnTo>
                <a:cubicBezTo>
                  <a:pt x="120000" y="84518"/>
                  <a:pt x="116844" y="80014"/>
                  <a:pt x="112905" y="80014"/>
                </a:cubicBezTo>
                <a:lnTo>
                  <a:pt x="7155" y="80014"/>
                </a:lnTo>
                <a:close/>
                <a:moveTo>
                  <a:pt x="7155" y="88027"/>
                </a:moveTo>
                <a:lnTo>
                  <a:pt x="34277" y="88027"/>
                </a:lnTo>
                <a:cubicBezTo>
                  <a:pt x="34277" y="88027"/>
                  <a:pt x="34277" y="111987"/>
                  <a:pt x="34277" y="111987"/>
                </a:cubicBezTo>
                <a:lnTo>
                  <a:pt x="7155" y="111987"/>
                </a:lnTo>
                <a:cubicBezTo>
                  <a:pt x="6366" y="111987"/>
                  <a:pt x="5722" y="111086"/>
                  <a:pt x="5722" y="109980"/>
                </a:cubicBezTo>
                <a:lnTo>
                  <a:pt x="5722" y="90029"/>
                </a:lnTo>
                <a:cubicBezTo>
                  <a:pt x="5722" y="88928"/>
                  <a:pt x="6366" y="88027"/>
                  <a:pt x="7155" y="88027"/>
                </a:cubicBezTo>
                <a:close/>
                <a:moveTo>
                  <a:pt x="40000" y="88027"/>
                </a:moveTo>
                <a:lnTo>
                  <a:pt x="91444" y="88027"/>
                </a:lnTo>
                <a:cubicBezTo>
                  <a:pt x="91444" y="88027"/>
                  <a:pt x="91444" y="111987"/>
                  <a:pt x="91444" y="111987"/>
                </a:cubicBezTo>
                <a:lnTo>
                  <a:pt x="40000" y="111987"/>
                </a:lnTo>
                <a:lnTo>
                  <a:pt x="40000" y="88027"/>
                </a:lnTo>
                <a:close/>
                <a:moveTo>
                  <a:pt x="97166" y="88027"/>
                </a:moveTo>
                <a:lnTo>
                  <a:pt x="102894" y="88027"/>
                </a:lnTo>
                <a:cubicBezTo>
                  <a:pt x="102894" y="88027"/>
                  <a:pt x="102894" y="111987"/>
                  <a:pt x="102894" y="111987"/>
                </a:cubicBezTo>
                <a:lnTo>
                  <a:pt x="97166" y="111987"/>
                </a:lnTo>
                <a:lnTo>
                  <a:pt x="97166" y="88027"/>
                </a:lnTo>
                <a:close/>
                <a:moveTo>
                  <a:pt x="108616" y="88027"/>
                </a:moveTo>
                <a:lnTo>
                  <a:pt x="112905" y="88027"/>
                </a:lnTo>
                <a:cubicBezTo>
                  <a:pt x="113694" y="88027"/>
                  <a:pt x="114338" y="88928"/>
                  <a:pt x="114338" y="90029"/>
                </a:cubicBezTo>
                <a:cubicBezTo>
                  <a:pt x="114338" y="90029"/>
                  <a:pt x="114338" y="109980"/>
                  <a:pt x="114338" y="109980"/>
                </a:cubicBezTo>
                <a:cubicBezTo>
                  <a:pt x="114338" y="111086"/>
                  <a:pt x="113694" y="111987"/>
                  <a:pt x="112905" y="111987"/>
                </a:cubicBezTo>
                <a:lnTo>
                  <a:pt x="108616" y="111987"/>
                </a:lnTo>
                <a:lnTo>
                  <a:pt x="108616" y="88027"/>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7" name="Shape 97"/>
          <p:cNvSpPr/>
          <p:nvPr/>
        </p:nvSpPr>
        <p:spPr>
          <a:xfrm>
            <a:off x="3547020" y="1638151"/>
            <a:ext cx="239400" cy="275399"/>
          </a:xfrm>
          <a:custGeom>
            <a:avLst/>
            <a:gdLst/>
            <a:ahLst/>
            <a:cxnLst/>
            <a:rect l="0" t="0" r="0" b="0"/>
            <a:pathLst>
              <a:path w="120000" h="120000" extrusionOk="0">
                <a:moveTo>
                  <a:pt x="44560" y="0"/>
                </a:moveTo>
                <a:cubicBezTo>
                  <a:pt x="35106" y="0"/>
                  <a:pt x="27470" y="6638"/>
                  <a:pt x="27470" y="14844"/>
                </a:cubicBezTo>
                <a:cubicBezTo>
                  <a:pt x="27470" y="22033"/>
                  <a:pt x="33310" y="28050"/>
                  <a:pt x="41130" y="29433"/>
                </a:cubicBezTo>
                <a:lnTo>
                  <a:pt x="41130" y="66966"/>
                </a:lnTo>
                <a:cubicBezTo>
                  <a:pt x="41130" y="71072"/>
                  <a:pt x="44984" y="74422"/>
                  <a:pt x="49714" y="74422"/>
                </a:cubicBezTo>
                <a:lnTo>
                  <a:pt x="85763" y="74422"/>
                </a:lnTo>
                <a:cubicBezTo>
                  <a:pt x="86137" y="74422"/>
                  <a:pt x="86438" y="74555"/>
                  <a:pt x="86734" y="74750"/>
                </a:cubicBezTo>
                <a:lnTo>
                  <a:pt x="106663" y="99900"/>
                </a:lnTo>
                <a:cubicBezTo>
                  <a:pt x="107321" y="100733"/>
                  <a:pt x="108398" y="101200"/>
                  <a:pt x="109502" y="101200"/>
                </a:cubicBezTo>
                <a:cubicBezTo>
                  <a:pt x="110004" y="101200"/>
                  <a:pt x="110517" y="101144"/>
                  <a:pt x="110991" y="100938"/>
                </a:cubicBezTo>
                <a:lnTo>
                  <a:pt x="118086" y="97955"/>
                </a:lnTo>
                <a:cubicBezTo>
                  <a:pt x="119788" y="97238"/>
                  <a:pt x="120479" y="95416"/>
                  <a:pt x="119654" y="93938"/>
                </a:cubicBezTo>
                <a:cubicBezTo>
                  <a:pt x="118828" y="92461"/>
                  <a:pt x="116803" y="91861"/>
                  <a:pt x="115097" y="92577"/>
                </a:cubicBezTo>
                <a:lnTo>
                  <a:pt x="110696" y="94455"/>
                </a:lnTo>
                <a:lnTo>
                  <a:pt x="92183" y="71055"/>
                </a:lnTo>
                <a:cubicBezTo>
                  <a:pt x="92066" y="70900"/>
                  <a:pt x="91960" y="70794"/>
                  <a:pt x="91809" y="70666"/>
                </a:cubicBezTo>
                <a:cubicBezTo>
                  <a:pt x="90214" y="69277"/>
                  <a:pt x="88022" y="68461"/>
                  <a:pt x="85763" y="68461"/>
                </a:cubicBezTo>
                <a:lnTo>
                  <a:pt x="49714" y="68461"/>
                </a:lnTo>
                <a:cubicBezTo>
                  <a:pt x="48766" y="68461"/>
                  <a:pt x="47996" y="67788"/>
                  <a:pt x="47996" y="66966"/>
                </a:cubicBezTo>
                <a:lnTo>
                  <a:pt x="47996" y="50566"/>
                </a:lnTo>
                <a:lnTo>
                  <a:pt x="78897" y="50566"/>
                </a:lnTo>
                <a:cubicBezTo>
                  <a:pt x="80793" y="50566"/>
                  <a:pt x="82333" y="49227"/>
                  <a:pt x="82333" y="47583"/>
                </a:cubicBezTo>
                <a:cubicBezTo>
                  <a:pt x="82333" y="45938"/>
                  <a:pt x="80793" y="44666"/>
                  <a:pt x="78897" y="44666"/>
                </a:cubicBezTo>
                <a:lnTo>
                  <a:pt x="47996" y="44666"/>
                </a:lnTo>
                <a:lnTo>
                  <a:pt x="47996" y="29433"/>
                </a:lnTo>
                <a:cubicBezTo>
                  <a:pt x="55811" y="28050"/>
                  <a:pt x="61729" y="22033"/>
                  <a:pt x="61729" y="14844"/>
                </a:cubicBezTo>
                <a:cubicBezTo>
                  <a:pt x="61729" y="6638"/>
                  <a:pt x="54015" y="0"/>
                  <a:pt x="44560" y="0"/>
                </a:cubicBezTo>
                <a:close/>
                <a:moveTo>
                  <a:pt x="44560" y="5966"/>
                </a:moveTo>
                <a:cubicBezTo>
                  <a:pt x="50233" y="5966"/>
                  <a:pt x="54862" y="9922"/>
                  <a:pt x="54862" y="14844"/>
                </a:cubicBezTo>
                <a:cubicBezTo>
                  <a:pt x="54862" y="19772"/>
                  <a:pt x="50233" y="23794"/>
                  <a:pt x="44560" y="23794"/>
                </a:cubicBezTo>
                <a:cubicBezTo>
                  <a:pt x="38888" y="23794"/>
                  <a:pt x="34258" y="19772"/>
                  <a:pt x="34258" y="14844"/>
                </a:cubicBezTo>
                <a:cubicBezTo>
                  <a:pt x="34258" y="9922"/>
                  <a:pt x="38888" y="5966"/>
                  <a:pt x="44560" y="5966"/>
                </a:cubicBezTo>
                <a:close/>
                <a:moveTo>
                  <a:pt x="29707" y="44800"/>
                </a:moveTo>
                <a:cubicBezTo>
                  <a:pt x="11930" y="50227"/>
                  <a:pt x="0" y="64911"/>
                  <a:pt x="0" y="81294"/>
                </a:cubicBezTo>
                <a:cubicBezTo>
                  <a:pt x="0" y="102638"/>
                  <a:pt x="19985" y="120000"/>
                  <a:pt x="44560" y="120000"/>
                </a:cubicBezTo>
                <a:cubicBezTo>
                  <a:pt x="65321" y="120000"/>
                  <a:pt x="83683" y="107238"/>
                  <a:pt x="88150" y="89661"/>
                </a:cubicBezTo>
                <a:cubicBezTo>
                  <a:pt x="88563" y="88055"/>
                  <a:pt x="87386" y="86450"/>
                  <a:pt x="85540" y="86094"/>
                </a:cubicBezTo>
                <a:cubicBezTo>
                  <a:pt x="83666" y="85733"/>
                  <a:pt x="81842" y="86755"/>
                  <a:pt x="81435" y="88361"/>
                </a:cubicBezTo>
                <a:cubicBezTo>
                  <a:pt x="77653" y="103233"/>
                  <a:pt x="62125" y="114033"/>
                  <a:pt x="44560" y="114033"/>
                </a:cubicBezTo>
                <a:cubicBezTo>
                  <a:pt x="23761" y="114033"/>
                  <a:pt x="6866" y="99355"/>
                  <a:pt x="6866" y="81294"/>
                </a:cubicBezTo>
                <a:cubicBezTo>
                  <a:pt x="6866" y="67433"/>
                  <a:pt x="16984" y="55033"/>
                  <a:pt x="32021" y="50438"/>
                </a:cubicBezTo>
                <a:cubicBezTo>
                  <a:pt x="33806" y="49888"/>
                  <a:pt x="34743" y="48161"/>
                  <a:pt x="34113" y="46611"/>
                </a:cubicBezTo>
                <a:cubicBezTo>
                  <a:pt x="33483" y="45061"/>
                  <a:pt x="31480" y="44255"/>
                  <a:pt x="29707" y="448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8" name="Shape 98"/>
          <p:cNvSpPr/>
          <p:nvPr/>
        </p:nvSpPr>
        <p:spPr>
          <a:xfrm>
            <a:off x="3943647" y="1644997"/>
            <a:ext cx="259799" cy="259799"/>
          </a:xfrm>
          <a:custGeom>
            <a:avLst/>
            <a:gdLst/>
            <a:ahLst/>
            <a:cxnLst/>
            <a:rect l="0" t="0" r="0" b="0"/>
            <a:pathLst>
              <a:path w="120000" h="120000" extrusionOk="0">
                <a:moveTo>
                  <a:pt x="7838" y="0"/>
                </a:moveTo>
                <a:cubicBezTo>
                  <a:pt x="3483" y="0"/>
                  <a:pt x="0" y="3488"/>
                  <a:pt x="0" y="7838"/>
                </a:cubicBezTo>
                <a:lnTo>
                  <a:pt x="0" y="22072"/>
                </a:lnTo>
                <a:lnTo>
                  <a:pt x="0" y="112088"/>
                </a:lnTo>
                <a:cubicBezTo>
                  <a:pt x="0" y="116444"/>
                  <a:pt x="3483" y="120000"/>
                  <a:pt x="7838" y="120000"/>
                </a:cubicBezTo>
                <a:lnTo>
                  <a:pt x="112088" y="120000"/>
                </a:lnTo>
                <a:cubicBezTo>
                  <a:pt x="116450" y="120000"/>
                  <a:pt x="120000" y="116444"/>
                  <a:pt x="120000" y="112088"/>
                </a:cubicBezTo>
                <a:lnTo>
                  <a:pt x="120000" y="22072"/>
                </a:lnTo>
                <a:lnTo>
                  <a:pt x="120000" y="7838"/>
                </a:lnTo>
                <a:cubicBezTo>
                  <a:pt x="120000" y="3488"/>
                  <a:pt x="116450" y="0"/>
                  <a:pt x="112088" y="0"/>
                </a:cubicBezTo>
                <a:lnTo>
                  <a:pt x="7838" y="0"/>
                </a:lnTo>
                <a:close/>
                <a:moveTo>
                  <a:pt x="7838" y="6255"/>
                </a:moveTo>
                <a:lnTo>
                  <a:pt x="112088" y="6255"/>
                </a:lnTo>
                <a:cubicBezTo>
                  <a:pt x="112961" y="6255"/>
                  <a:pt x="113672" y="6966"/>
                  <a:pt x="113672" y="7838"/>
                </a:cubicBezTo>
                <a:lnTo>
                  <a:pt x="113672" y="22072"/>
                </a:lnTo>
                <a:cubicBezTo>
                  <a:pt x="113672" y="22072"/>
                  <a:pt x="113672" y="112088"/>
                  <a:pt x="113672" y="112088"/>
                </a:cubicBezTo>
                <a:cubicBezTo>
                  <a:pt x="113672" y="112961"/>
                  <a:pt x="112961" y="113672"/>
                  <a:pt x="112088" y="113672"/>
                </a:cubicBezTo>
                <a:lnTo>
                  <a:pt x="7838" y="113672"/>
                </a:lnTo>
                <a:cubicBezTo>
                  <a:pt x="6972" y="113672"/>
                  <a:pt x="6255" y="112961"/>
                  <a:pt x="6255" y="112088"/>
                </a:cubicBezTo>
                <a:lnTo>
                  <a:pt x="6255" y="22072"/>
                </a:lnTo>
                <a:lnTo>
                  <a:pt x="6255" y="7838"/>
                </a:lnTo>
                <a:cubicBezTo>
                  <a:pt x="6255" y="6966"/>
                  <a:pt x="6972" y="6255"/>
                  <a:pt x="7838" y="6255"/>
                </a:cubicBezTo>
                <a:close/>
                <a:moveTo>
                  <a:pt x="18911" y="12583"/>
                </a:moveTo>
                <a:cubicBezTo>
                  <a:pt x="15427" y="12583"/>
                  <a:pt x="12583" y="15427"/>
                  <a:pt x="12583" y="18911"/>
                </a:cubicBezTo>
                <a:cubicBezTo>
                  <a:pt x="12583" y="22394"/>
                  <a:pt x="15427" y="25238"/>
                  <a:pt x="18911" y="25238"/>
                </a:cubicBezTo>
                <a:cubicBezTo>
                  <a:pt x="22394" y="25238"/>
                  <a:pt x="25238" y="22394"/>
                  <a:pt x="25238" y="18911"/>
                </a:cubicBezTo>
                <a:cubicBezTo>
                  <a:pt x="25238" y="15427"/>
                  <a:pt x="22394" y="12583"/>
                  <a:pt x="18911" y="12583"/>
                </a:cubicBezTo>
                <a:close/>
                <a:moveTo>
                  <a:pt x="37888" y="12583"/>
                </a:moveTo>
                <a:cubicBezTo>
                  <a:pt x="34405" y="12583"/>
                  <a:pt x="31566" y="15427"/>
                  <a:pt x="31566" y="18911"/>
                </a:cubicBezTo>
                <a:cubicBezTo>
                  <a:pt x="31566" y="22394"/>
                  <a:pt x="34405" y="25238"/>
                  <a:pt x="37888" y="25238"/>
                </a:cubicBezTo>
                <a:cubicBezTo>
                  <a:pt x="41372" y="25238"/>
                  <a:pt x="44216" y="22394"/>
                  <a:pt x="44216" y="18911"/>
                </a:cubicBezTo>
                <a:cubicBezTo>
                  <a:pt x="44216" y="15427"/>
                  <a:pt x="41372" y="12583"/>
                  <a:pt x="37888" y="12583"/>
                </a:cubicBezTo>
                <a:close/>
                <a:moveTo>
                  <a:pt x="59966" y="31566"/>
                </a:moveTo>
                <a:cubicBezTo>
                  <a:pt x="39061" y="31566"/>
                  <a:pt x="22072" y="48561"/>
                  <a:pt x="22072" y="69455"/>
                </a:cubicBezTo>
                <a:cubicBezTo>
                  <a:pt x="22072" y="90350"/>
                  <a:pt x="39061" y="107344"/>
                  <a:pt x="59966" y="107344"/>
                </a:cubicBezTo>
                <a:cubicBezTo>
                  <a:pt x="80872" y="107344"/>
                  <a:pt x="97927" y="90350"/>
                  <a:pt x="97927" y="69455"/>
                </a:cubicBezTo>
                <a:cubicBezTo>
                  <a:pt x="97927" y="48561"/>
                  <a:pt x="80872" y="31566"/>
                  <a:pt x="59966" y="31566"/>
                </a:cubicBezTo>
                <a:close/>
                <a:moveTo>
                  <a:pt x="59966" y="37888"/>
                </a:moveTo>
                <a:cubicBezTo>
                  <a:pt x="76900" y="37888"/>
                  <a:pt x="90766" y="51266"/>
                  <a:pt x="91527" y="68011"/>
                </a:cubicBezTo>
                <a:cubicBezTo>
                  <a:pt x="78838" y="78238"/>
                  <a:pt x="71277" y="73188"/>
                  <a:pt x="61755" y="66844"/>
                </a:cubicBezTo>
                <a:cubicBezTo>
                  <a:pt x="56150" y="63105"/>
                  <a:pt x="49766" y="58794"/>
                  <a:pt x="42016" y="58794"/>
                </a:cubicBezTo>
                <a:cubicBezTo>
                  <a:pt x="38094" y="58794"/>
                  <a:pt x="33766" y="59911"/>
                  <a:pt x="29088" y="62716"/>
                </a:cubicBezTo>
                <a:cubicBezTo>
                  <a:pt x="32183" y="48522"/>
                  <a:pt x="44855" y="37888"/>
                  <a:pt x="59966" y="37888"/>
                </a:cubicBezTo>
                <a:close/>
                <a:moveTo>
                  <a:pt x="44494" y="65261"/>
                </a:moveTo>
                <a:cubicBezTo>
                  <a:pt x="49166" y="66038"/>
                  <a:pt x="53483" y="68894"/>
                  <a:pt x="58244" y="72066"/>
                </a:cubicBezTo>
                <a:cubicBezTo>
                  <a:pt x="66688" y="77694"/>
                  <a:pt x="76911" y="84550"/>
                  <a:pt x="90844" y="76194"/>
                </a:cubicBezTo>
                <a:cubicBezTo>
                  <a:pt x="87750" y="90388"/>
                  <a:pt x="75077" y="101022"/>
                  <a:pt x="59966" y="101022"/>
                </a:cubicBezTo>
                <a:cubicBezTo>
                  <a:pt x="43033" y="101022"/>
                  <a:pt x="29161" y="87644"/>
                  <a:pt x="28400" y="70900"/>
                </a:cubicBezTo>
                <a:cubicBezTo>
                  <a:pt x="34744" y="65783"/>
                  <a:pt x="39816" y="64483"/>
                  <a:pt x="44494" y="6526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99" name="Shape 99"/>
          <p:cNvSpPr/>
          <p:nvPr/>
        </p:nvSpPr>
        <p:spPr>
          <a:xfrm>
            <a:off x="4353817" y="1644997"/>
            <a:ext cx="259799" cy="259799"/>
          </a:xfrm>
          <a:custGeom>
            <a:avLst/>
            <a:gdLst/>
            <a:ahLst/>
            <a:cxnLst/>
            <a:rect l="0" t="0" r="0" b="0"/>
            <a:pathLst>
              <a:path w="120000" h="120000" extrusionOk="0">
                <a:moveTo>
                  <a:pt x="7911" y="0"/>
                </a:moveTo>
                <a:cubicBezTo>
                  <a:pt x="3550" y="0"/>
                  <a:pt x="0" y="3488"/>
                  <a:pt x="0" y="7838"/>
                </a:cubicBezTo>
                <a:lnTo>
                  <a:pt x="0" y="112088"/>
                </a:lnTo>
                <a:cubicBezTo>
                  <a:pt x="0" y="116444"/>
                  <a:pt x="3550" y="120000"/>
                  <a:pt x="7911" y="120000"/>
                </a:cubicBezTo>
                <a:lnTo>
                  <a:pt x="112161" y="120000"/>
                </a:lnTo>
                <a:cubicBezTo>
                  <a:pt x="116516" y="120000"/>
                  <a:pt x="120000" y="116444"/>
                  <a:pt x="120000" y="112088"/>
                </a:cubicBezTo>
                <a:lnTo>
                  <a:pt x="120000" y="7838"/>
                </a:lnTo>
                <a:cubicBezTo>
                  <a:pt x="120000" y="3488"/>
                  <a:pt x="116516" y="0"/>
                  <a:pt x="112161" y="0"/>
                </a:cubicBezTo>
                <a:lnTo>
                  <a:pt x="7911" y="0"/>
                </a:lnTo>
                <a:close/>
                <a:moveTo>
                  <a:pt x="7911" y="6255"/>
                </a:moveTo>
                <a:lnTo>
                  <a:pt x="112161" y="6255"/>
                </a:lnTo>
                <a:cubicBezTo>
                  <a:pt x="113027" y="6255"/>
                  <a:pt x="113744" y="6966"/>
                  <a:pt x="113744" y="7838"/>
                </a:cubicBezTo>
                <a:cubicBezTo>
                  <a:pt x="113744" y="7838"/>
                  <a:pt x="113744" y="112088"/>
                  <a:pt x="113744" y="112088"/>
                </a:cubicBezTo>
                <a:cubicBezTo>
                  <a:pt x="113744" y="112961"/>
                  <a:pt x="113027" y="113672"/>
                  <a:pt x="112161" y="113672"/>
                </a:cubicBezTo>
                <a:lnTo>
                  <a:pt x="7911" y="113672"/>
                </a:lnTo>
                <a:cubicBezTo>
                  <a:pt x="7038" y="113672"/>
                  <a:pt x="6327" y="112961"/>
                  <a:pt x="6327" y="112088"/>
                </a:cubicBezTo>
                <a:lnTo>
                  <a:pt x="6327" y="22072"/>
                </a:lnTo>
                <a:lnTo>
                  <a:pt x="6327" y="7838"/>
                </a:lnTo>
                <a:cubicBezTo>
                  <a:pt x="6327" y="6966"/>
                  <a:pt x="7038" y="6255"/>
                  <a:pt x="7911" y="6255"/>
                </a:cubicBezTo>
                <a:close/>
                <a:moveTo>
                  <a:pt x="18911" y="12583"/>
                </a:moveTo>
                <a:cubicBezTo>
                  <a:pt x="15427" y="12583"/>
                  <a:pt x="12655" y="15427"/>
                  <a:pt x="12655" y="18911"/>
                </a:cubicBezTo>
                <a:cubicBezTo>
                  <a:pt x="12655" y="22394"/>
                  <a:pt x="15427" y="25238"/>
                  <a:pt x="18911" y="25238"/>
                </a:cubicBezTo>
                <a:cubicBezTo>
                  <a:pt x="22394" y="25238"/>
                  <a:pt x="25238" y="22394"/>
                  <a:pt x="25238" y="18911"/>
                </a:cubicBezTo>
                <a:cubicBezTo>
                  <a:pt x="25238" y="15427"/>
                  <a:pt x="22394" y="12583"/>
                  <a:pt x="18911" y="12583"/>
                </a:cubicBezTo>
                <a:close/>
                <a:moveTo>
                  <a:pt x="37888" y="12583"/>
                </a:moveTo>
                <a:cubicBezTo>
                  <a:pt x="34405" y="12583"/>
                  <a:pt x="31566" y="15427"/>
                  <a:pt x="31566" y="18911"/>
                </a:cubicBezTo>
                <a:cubicBezTo>
                  <a:pt x="31566" y="22394"/>
                  <a:pt x="34405" y="25238"/>
                  <a:pt x="37888" y="25238"/>
                </a:cubicBezTo>
                <a:cubicBezTo>
                  <a:pt x="41372" y="25238"/>
                  <a:pt x="44216" y="22394"/>
                  <a:pt x="44216" y="18911"/>
                </a:cubicBezTo>
                <a:cubicBezTo>
                  <a:pt x="44216" y="15427"/>
                  <a:pt x="41372" y="12583"/>
                  <a:pt x="37888" y="12583"/>
                </a:cubicBezTo>
                <a:close/>
                <a:moveTo>
                  <a:pt x="60033" y="31566"/>
                </a:moveTo>
                <a:cubicBezTo>
                  <a:pt x="39127" y="31566"/>
                  <a:pt x="22072" y="48561"/>
                  <a:pt x="22072" y="69455"/>
                </a:cubicBezTo>
                <a:cubicBezTo>
                  <a:pt x="22072" y="90350"/>
                  <a:pt x="39127" y="107344"/>
                  <a:pt x="60033" y="107344"/>
                </a:cubicBezTo>
                <a:cubicBezTo>
                  <a:pt x="80938" y="107344"/>
                  <a:pt x="97927" y="90350"/>
                  <a:pt x="97927" y="69455"/>
                </a:cubicBezTo>
                <a:cubicBezTo>
                  <a:pt x="97927" y="48561"/>
                  <a:pt x="80938" y="31566"/>
                  <a:pt x="60033" y="31566"/>
                </a:cubicBezTo>
                <a:close/>
                <a:moveTo>
                  <a:pt x="60033" y="37888"/>
                </a:moveTo>
                <a:cubicBezTo>
                  <a:pt x="77450" y="37888"/>
                  <a:pt x="91600" y="52038"/>
                  <a:pt x="91600" y="69455"/>
                </a:cubicBezTo>
                <a:cubicBezTo>
                  <a:pt x="91600" y="86872"/>
                  <a:pt x="77450" y="101022"/>
                  <a:pt x="60033" y="101022"/>
                </a:cubicBezTo>
                <a:cubicBezTo>
                  <a:pt x="42616" y="101022"/>
                  <a:pt x="28400" y="86872"/>
                  <a:pt x="28400" y="69455"/>
                </a:cubicBezTo>
                <a:cubicBezTo>
                  <a:pt x="28400" y="52038"/>
                  <a:pt x="42616" y="37888"/>
                  <a:pt x="60033" y="37888"/>
                </a:cubicBezTo>
                <a:close/>
                <a:moveTo>
                  <a:pt x="51988" y="56938"/>
                </a:moveTo>
                <a:cubicBezTo>
                  <a:pt x="48366" y="56522"/>
                  <a:pt x="44250" y="57272"/>
                  <a:pt x="39333" y="60516"/>
                </a:cubicBezTo>
                <a:cubicBezTo>
                  <a:pt x="37877" y="61472"/>
                  <a:pt x="37483" y="63394"/>
                  <a:pt x="38438" y="64850"/>
                </a:cubicBezTo>
                <a:cubicBezTo>
                  <a:pt x="39405" y="66305"/>
                  <a:pt x="41316" y="66705"/>
                  <a:pt x="42772" y="65744"/>
                </a:cubicBezTo>
                <a:cubicBezTo>
                  <a:pt x="49527" y="61294"/>
                  <a:pt x="53361" y="63261"/>
                  <a:pt x="58588" y="65950"/>
                </a:cubicBezTo>
                <a:cubicBezTo>
                  <a:pt x="61777" y="67583"/>
                  <a:pt x="65372" y="69455"/>
                  <a:pt x="69800" y="69455"/>
                </a:cubicBezTo>
                <a:cubicBezTo>
                  <a:pt x="72983" y="69455"/>
                  <a:pt x="76622" y="68455"/>
                  <a:pt x="80733" y="65744"/>
                </a:cubicBezTo>
                <a:cubicBezTo>
                  <a:pt x="82188" y="64783"/>
                  <a:pt x="82588" y="62866"/>
                  <a:pt x="81627" y="61411"/>
                </a:cubicBezTo>
                <a:cubicBezTo>
                  <a:pt x="80666" y="59950"/>
                  <a:pt x="78683" y="59550"/>
                  <a:pt x="77227" y="60516"/>
                </a:cubicBezTo>
                <a:cubicBezTo>
                  <a:pt x="70472" y="64966"/>
                  <a:pt x="66711" y="62994"/>
                  <a:pt x="61477" y="60311"/>
                </a:cubicBezTo>
                <a:cubicBezTo>
                  <a:pt x="58733" y="58900"/>
                  <a:pt x="55611" y="57355"/>
                  <a:pt x="51988" y="56938"/>
                </a:cubicBezTo>
                <a:close/>
                <a:moveTo>
                  <a:pt x="51988" y="69522"/>
                </a:moveTo>
                <a:cubicBezTo>
                  <a:pt x="48366" y="69111"/>
                  <a:pt x="44250" y="69861"/>
                  <a:pt x="39333" y="73100"/>
                </a:cubicBezTo>
                <a:cubicBezTo>
                  <a:pt x="37877" y="74061"/>
                  <a:pt x="37483" y="76044"/>
                  <a:pt x="38438" y="77500"/>
                </a:cubicBezTo>
                <a:cubicBezTo>
                  <a:pt x="39405" y="78961"/>
                  <a:pt x="41316" y="79361"/>
                  <a:pt x="42772" y="78394"/>
                </a:cubicBezTo>
                <a:cubicBezTo>
                  <a:pt x="49527" y="73944"/>
                  <a:pt x="53361" y="75916"/>
                  <a:pt x="58588" y="78600"/>
                </a:cubicBezTo>
                <a:cubicBezTo>
                  <a:pt x="61777" y="80238"/>
                  <a:pt x="65372" y="82111"/>
                  <a:pt x="69800" y="82111"/>
                </a:cubicBezTo>
                <a:cubicBezTo>
                  <a:pt x="72983" y="82111"/>
                  <a:pt x="76622" y="81105"/>
                  <a:pt x="80733" y="78394"/>
                </a:cubicBezTo>
                <a:cubicBezTo>
                  <a:pt x="82188" y="77438"/>
                  <a:pt x="82588" y="75450"/>
                  <a:pt x="81627" y="73994"/>
                </a:cubicBezTo>
                <a:cubicBezTo>
                  <a:pt x="80666" y="72533"/>
                  <a:pt x="78683" y="72138"/>
                  <a:pt x="77227" y="73100"/>
                </a:cubicBezTo>
                <a:cubicBezTo>
                  <a:pt x="70472" y="77555"/>
                  <a:pt x="66711" y="75650"/>
                  <a:pt x="61477" y="72961"/>
                </a:cubicBezTo>
                <a:cubicBezTo>
                  <a:pt x="58733" y="71555"/>
                  <a:pt x="55611" y="69938"/>
                  <a:pt x="51988" y="6952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0" name="Shape 100"/>
          <p:cNvSpPr/>
          <p:nvPr/>
        </p:nvSpPr>
        <p:spPr>
          <a:xfrm>
            <a:off x="4757125" y="1644997"/>
            <a:ext cx="273299" cy="257099"/>
          </a:xfrm>
          <a:custGeom>
            <a:avLst/>
            <a:gdLst/>
            <a:ahLst/>
            <a:cxnLst/>
            <a:rect l="0" t="0" r="0" b="0"/>
            <a:pathLst>
              <a:path w="120000" h="120000" extrusionOk="0">
                <a:moveTo>
                  <a:pt x="40963" y="0"/>
                </a:moveTo>
                <a:cubicBezTo>
                  <a:pt x="39856" y="0"/>
                  <a:pt x="38767" y="105"/>
                  <a:pt x="37695" y="416"/>
                </a:cubicBezTo>
                <a:cubicBezTo>
                  <a:pt x="29829" y="2711"/>
                  <a:pt x="25306" y="12938"/>
                  <a:pt x="27639" y="23194"/>
                </a:cubicBezTo>
                <a:cubicBezTo>
                  <a:pt x="29645" y="32050"/>
                  <a:pt x="35981" y="38266"/>
                  <a:pt x="43055" y="38266"/>
                </a:cubicBezTo>
                <a:cubicBezTo>
                  <a:pt x="44162" y="38266"/>
                  <a:pt x="45314" y="38088"/>
                  <a:pt x="46386" y="37777"/>
                </a:cubicBezTo>
                <a:cubicBezTo>
                  <a:pt x="54252" y="35483"/>
                  <a:pt x="58707" y="25255"/>
                  <a:pt x="56379" y="15000"/>
                </a:cubicBezTo>
                <a:cubicBezTo>
                  <a:pt x="54367" y="6144"/>
                  <a:pt x="48037" y="0"/>
                  <a:pt x="40963" y="0"/>
                </a:cubicBezTo>
                <a:close/>
                <a:moveTo>
                  <a:pt x="79042" y="0"/>
                </a:moveTo>
                <a:cubicBezTo>
                  <a:pt x="71973" y="0"/>
                  <a:pt x="65638" y="6138"/>
                  <a:pt x="63626" y="15000"/>
                </a:cubicBezTo>
                <a:cubicBezTo>
                  <a:pt x="61298" y="25255"/>
                  <a:pt x="65816" y="35483"/>
                  <a:pt x="73687" y="37777"/>
                </a:cubicBezTo>
                <a:cubicBezTo>
                  <a:pt x="74759" y="38088"/>
                  <a:pt x="75843" y="38266"/>
                  <a:pt x="76955" y="38266"/>
                </a:cubicBezTo>
                <a:cubicBezTo>
                  <a:pt x="84024" y="38266"/>
                  <a:pt x="90422" y="32055"/>
                  <a:pt x="92435" y="23194"/>
                </a:cubicBezTo>
                <a:cubicBezTo>
                  <a:pt x="94762" y="12938"/>
                  <a:pt x="90245" y="2711"/>
                  <a:pt x="82373" y="416"/>
                </a:cubicBezTo>
                <a:cubicBezTo>
                  <a:pt x="81301" y="105"/>
                  <a:pt x="80149" y="0"/>
                  <a:pt x="79042" y="0"/>
                </a:cubicBezTo>
                <a:close/>
                <a:moveTo>
                  <a:pt x="40963" y="6322"/>
                </a:moveTo>
                <a:cubicBezTo>
                  <a:pt x="45182" y="6322"/>
                  <a:pt x="49224" y="10638"/>
                  <a:pt x="50566" y="16527"/>
                </a:cubicBezTo>
                <a:cubicBezTo>
                  <a:pt x="52114" y="23350"/>
                  <a:pt x="49448" y="30227"/>
                  <a:pt x="44752" y="31600"/>
                </a:cubicBezTo>
                <a:cubicBezTo>
                  <a:pt x="40085" y="32961"/>
                  <a:pt x="34972" y="28422"/>
                  <a:pt x="33452" y="21738"/>
                </a:cubicBezTo>
                <a:cubicBezTo>
                  <a:pt x="31904" y="14911"/>
                  <a:pt x="34570" y="7966"/>
                  <a:pt x="39266" y="6600"/>
                </a:cubicBezTo>
                <a:cubicBezTo>
                  <a:pt x="39822" y="6433"/>
                  <a:pt x="40389" y="6322"/>
                  <a:pt x="40963" y="6322"/>
                </a:cubicBezTo>
                <a:close/>
                <a:moveTo>
                  <a:pt x="79042" y="6322"/>
                </a:moveTo>
                <a:cubicBezTo>
                  <a:pt x="79615" y="6322"/>
                  <a:pt x="80183" y="6433"/>
                  <a:pt x="80739" y="6600"/>
                </a:cubicBezTo>
                <a:cubicBezTo>
                  <a:pt x="85435" y="7966"/>
                  <a:pt x="88100" y="14916"/>
                  <a:pt x="86552" y="21738"/>
                </a:cubicBezTo>
                <a:cubicBezTo>
                  <a:pt x="85033" y="28422"/>
                  <a:pt x="79896" y="32950"/>
                  <a:pt x="75252" y="31600"/>
                </a:cubicBezTo>
                <a:cubicBezTo>
                  <a:pt x="70557" y="30227"/>
                  <a:pt x="67960" y="23350"/>
                  <a:pt x="69508" y="16527"/>
                </a:cubicBezTo>
                <a:cubicBezTo>
                  <a:pt x="70844" y="10638"/>
                  <a:pt x="74822" y="6322"/>
                  <a:pt x="79042" y="6322"/>
                </a:cubicBezTo>
                <a:close/>
                <a:moveTo>
                  <a:pt x="13008" y="28683"/>
                </a:moveTo>
                <a:cubicBezTo>
                  <a:pt x="10382" y="28683"/>
                  <a:pt x="7860" y="29472"/>
                  <a:pt x="5756" y="31044"/>
                </a:cubicBezTo>
                <a:cubicBezTo>
                  <a:pt x="-693" y="35861"/>
                  <a:pt x="-1914" y="46605"/>
                  <a:pt x="3078" y="54933"/>
                </a:cubicBezTo>
                <a:cubicBezTo>
                  <a:pt x="6346" y="60383"/>
                  <a:pt x="11684" y="63750"/>
                  <a:pt x="16992" y="63750"/>
                </a:cubicBezTo>
                <a:cubicBezTo>
                  <a:pt x="19618" y="63750"/>
                  <a:pt x="22135" y="62961"/>
                  <a:pt x="24239" y="61388"/>
                </a:cubicBezTo>
                <a:cubicBezTo>
                  <a:pt x="30695" y="56566"/>
                  <a:pt x="31847" y="45822"/>
                  <a:pt x="26853" y="37500"/>
                </a:cubicBezTo>
                <a:cubicBezTo>
                  <a:pt x="23586" y="32050"/>
                  <a:pt x="18311" y="28683"/>
                  <a:pt x="13008" y="28683"/>
                </a:cubicBezTo>
                <a:close/>
                <a:moveTo>
                  <a:pt x="107066" y="28683"/>
                </a:moveTo>
                <a:cubicBezTo>
                  <a:pt x="101757" y="28683"/>
                  <a:pt x="96419" y="32050"/>
                  <a:pt x="93151" y="37500"/>
                </a:cubicBezTo>
                <a:cubicBezTo>
                  <a:pt x="88158" y="45827"/>
                  <a:pt x="89310" y="56572"/>
                  <a:pt x="95766" y="61388"/>
                </a:cubicBezTo>
                <a:cubicBezTo>
                  <a:pt x="97864" y="62961"/>
                  <a:pt x="100392" y="63750"/>
                  <a:pt x="103012" y="63750"/>
                </a:cubicBezTo>
                <a:cubicBezTo>
                  <a:pt x="108321" y="63750"/>
                  <a:pt x="113659" y="60383"/>
                  <a:pt x="116927" y="54933"/>
                </a:cubicBezTo>
                <a:cubicBezTo>
                  <a:pt x="121920" y="46600"/>
                  <a:pt x="120699" y="35927"/>
                  <a:pt x="114249" y="31111"/>
                </a:cubicBezTo>
                <a:cubicBezTo>
                  <a:pt x="112145" y="29538"/>
                  <a:pt x="109686" y="28677"/>
                  <a:pt x="107066" y="28683"/>
                </a:cubicBezTo>
                <a:close/>
                <a:moveTo>
                  <a:pt x="13008" y="35072"/>
                </a:moveTo>
                <a:cubicBezTo>
                  <a:pt x="16282" y="35072"/>
                  <a:pt x="19647" y="37338"/>
                  <a:pt x="21825" y="40972"/>
                </a:cubicBezTo>
                <a:cubicBezTo>
                  <a:pt x="25065" y="46372"/>
                  <a:pt x="24577" y="53272"/>
                  <a:pt x="20776" y="56111"/>
                </a:cubicBezTo>
                <a:cubicBezTo>
                  <a:pt x="19676" y="56933"/>
                  <a:pt x="18391" y="57361"/>
                  <a:pt x="16992" y="57361"/>
                </a:cubicBezTo>
                <a:cubicBezTo>
                  <a:pt x="13713" y="57361"/>
                  <a:pt x="10348" y="55088"/>
                  <a:pt x="8175" y="51461"/>
                </a:cubicBezTo>
                <a:cubicBezTo>
                  <a:pt x="4936" y="46061"/>
                  <a:pt x="5417" y="39155"/>
                  <a:pt x="9218" y="36322"/>
                </a:cubicBezTo>
                <a:cubicBezTo>
                  <a:pt x="10319" y="35494"/>
                  <a:pt x="11603" y="35072"/>
                  <a:pt x="13008" y="35072"/>
                </a:cubicBezTo>
                <a:close/>
                <a:moveTo>
                  <a:pt x="107066" y="35072"/>
                </a:moveTo>
                <a:cubicBezTo>
                  <a:pt x="108464" y="35072"/>
                  <a:pt x="109686" y="35494"/>
                  <a:pt x="110786" y="36322"/>
                </a:cubicBezTo>
                <a:cubicBezTo>
                  <a:pt x="114587" y="39155"/>
                  <a:pt x="115069" y="46061"/>
                  <a:pt x="111830" y="51461"/>
                </a:cubicBezTo>
                <a:cubicBezTo>
                  <a:pt x="108722" y="56644"/>
                  <a:pt x="102909" y="58866"/>
                  <a:pt x="99228" y="56111"/>
                </a:cubicBezTo>
                <a:cubicBezTo>
                  <a:pt x="95427" y="53272"/>
                  <a:pt x="94946" y="46372"/>
                  <a:pt x="98179" y="40972"/>
                </a:cubicBezTo>
                <a:cubicBezTo>
                  <a:pt x="100358" y="37344"/>
                  <a:pt x="103786" y="35066"/>
                  <a:pt x="107066" y="35072"/>
                </a:cubicBezTo>
                <a:close/>
                <a:moveTo>
                  <a:pt x="59515" y="44655"/>
                </a:moveTo>
                <a:cubicBezTo>
                  <a:pt x="46300" y="44655"/>
                  <a:pt x="40642" y="54950"/>
                  <a:pt x="36519" y="62500"/>
                </a:cubicBezTo>
                <a:cubicBezTo>
                  <a:pt x="35350" y="64644"/>
                  <a:pt x="34289" y="66650"/>
                  <a:pt x="33189" y="68127"/>
                </a:cubicBezTo>
                <a:cubicBezTo>
                  <a:pt x="31463" y="70450"/>
                  <a:pt x="29433" y="72822"/>
                  <a:pt x="27507" y="75072"/>
                </a:cubicBezTo>
                <a:cubicBezTo>
                  <a:pt x="19412" y="84500"/>
                  <a:pt x="10262" y="95166"/>
                  <a:pt x="17904" y="109933"/>
                </a:cubicBezTo>
                <a:cubicBezTo>
                  <a:pt x="21413" y="116705"/>
                  <a:pt x="26343" y="120000"/>
                  <a:pt x="32994" y="120000"/>
                </a:cubicBezTo>
                <a:cubicBezTo>
                  <a:pt x="37173" y="120000"/>
                  <a:pt x="41461" y="118750"/>
                  <a:pt x="45991" y="117433"/>
                </a:cubicBezTo>
                <a:cubicBezTo>
                  <a:pt x="50480" y="116122"/>
                  <a:pt x="55083" y="114788"/>
                  <a:pt x="59515" y="114794"/>
                </a:cubicBezTo>
                <a:lnTo>
                  <a:pt x="60037" y="114794"/>
                </a:lnTo>
                <a:cubicBezTo>
                  <a:pt x="64463" y="114794"/>
                  <a:pt x="69135" y="116122"/>
                  <a:pt x="73619" y="117433"/>
                </a:cubicBezTo>
                <a:cubicBezTo>
                  <a:pt x="78153" y="118750"/>
                  <a:pt x="82436" y="120000"/>
                  <a:pt x="86621" y="120000"/>
                </a:cubicBezTo>
                <a:cubicBezTo>
                  <a:pt x="93272" y="120000"/>
                  <a:pt x="98202" y="116705"/>
                  <a:pt x="101705" y="109933"/>
                </a:cubicBezTo>
                <a:cubicBezTo>
                  <a:pt x="109347" y="95166"/>
                  <a:pt x="100134" y="84500"/>
                  <a:pt x="92039" y="75072"/>
                </a:cubicBezTo>
                <a:cubicBezTo>
                  <a:pt x="90113" y="72816"/>
                  <a:pt x="88152" y="70444"/>
                  <a:pt x="86426" y="68127"/>
                </a:cubicBezTo>
                <a:cubicBezTo>
                  <a:pt x="85320" y="66644"/>
                  <a:pt x="84196" y="64644"/>
                  <a:pt x="83027" y="62500"/>
                </a:cubicBezTo>
                <a:cubicBezTo>
                  <a:pt x="78904" y="54950"/>
                  <a:pt x="73246" y="44655"/>
                  <a:pt x="60037" y="44655"/>
                </a:cubicBezTo>
                <a:lnTo>
                  <a:pt x="59515" y="44655"/>
                </a:lnTo>
                <a:close/>
                <a:moveTo>
                  <a:pt x="59515" y="50972"/>
                </a:moveTo>
                <a:lnTo>
                  <a:pt x="60037" y="50972"/>
                </a:lnTo>
                <a:cubicBezTo>
                  <a:pt x="69795" y="50972"/>
                  <a:pt x="73917" y="58461"/>
                  <a:pt x="77867" y="65694"/>
                </a:cubicBezTo>
                <a:cubicBezTo>
                  <a:pt x="79145" y="68038"/>
                  <a:pt x="80355" y="70244"/>
                  <a:pt x="81719" y="72083"/>
                </a:cubicBezTo>
                <a:cubicBezTo>
                  <a:pt x="83583" y="74577"/>
                  <a:pt x="85601" y="77044"/>
                  <a:pt x="87602" y="79377"/>
                </a:cubicBezTo>
                <a:cubicBezTo>
                  <a:pt x="96511" y="89761"/>
                  <a:pt x="101717" y="96627"/>
                  <a:pt x="96419" y="106877"/>
                </a:cubicBezTo>
                <a:cubicBezTo>
                  <a:pt x="93960" y="111616"/>
                  <a:pt x="91059" y="113611"/>
                  <a:pt x="86621" y="113611"/>
                </a:cubicBezTo>
                <a:cubicBezTo>
                  <a:pt x="83244" y="113611"/>
                  <a:pt x="79317" y="112522"/>
                  <a:pt x="75189" y="111322"/>
                </a:cubicBezTo>
                <a:cubicBezTo>
                  <a:pt x="70316" y="109900"/>
                  <a:pt x="65271" y="108405"/>
                  <a:pt x="60037" y="108405"/>
                </a:cubicBezTo>
                <a:lnTo>
                  <a:pt x="59515" y="108405"/>
                </a:lnTo>
                <a:cubicBezTo>
                  <a:pt x="54281" y="108405"/>
                  <a:pt x="49230" y="109900"/>
                  <a:pt x="44357" y="111322"/>
                </a:cubicBezTo>
                <a:cubicBezTo>
                  <a:pt x="40229" y="112522"/>
                  <a:pt x="36365" y="113611"/>
                  <a:pt x="32994" y="113611"/>
                </a:cubicBezTo>
                <a:cubicBezTo>
                  <a:pt x="28556" y="113611"/>
                  <a:pt x="25586" y="111616"/>
                  <a:pt x="23133" y="106877"/>
                </a:cubicBezTo>
                <a:cubicBezTo>
                  <a:pt x="17830" y="96627"/>
                  <a:pt x="23035" y="89761"/>
                  <a:pt x="31950" y="79377"/>
                </a:cubicBezTo>
                <a:cubicBezTo>
                  <a:pt x="33945" y="77044"/>
                  <a:pt x="36032" y="74577"/>
                  <a:pt x="37890" y="72083"/>
                </a:cubicBezTo>
                <a:cubicBezTo>
                  <a:pt x="39260" y="70244"/>
                  <a:pt x="40464" y="68038"/>
                  <a:pt x="41748" y="65694"/>
                </a:cubicBezTo>
                <a:cubicBezTo>
                  <a:pt x="45698" y="58461"/>
                  <a:pt x="49757" y="50972"/>
                  <a:pt x="59515" y="5097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1" name="Shape 101"/>
          <p:cNvSpPr/>
          <p:nvPr/>
        </p:nvSpPr>
        <p:spPr>
          <a:xfrm>
            <a:off x="5167312" y="1644976"/>
            <a:ext cx="273600" cy="259799"/>
          </a:xfrm>
          <a:custGeom>
            <a:avLst/>
            <a:gdLst/>
            <a:ahLst/>
            <a:cxnLst/>
            <a:rect l="0" t="0" r="0" b="0"/>
            <a:pathLst>
              <a:path w="120000" h="120000" extrusionOk="0">
                <a:moveTo>
                  <a:pt x="43350" y="77"/>
                </a:moveTo>
                <a:cubicBezTo>
                  <a:pt x="42605" y="261"/>
                  <a:pt x="41900" y="717"/>
                  <a:pt x="41455" y="1456"/>
                </a:cubicBezTo>
                <a:cubicBezTo>
                  <a:pt x="36611" y="9591"/>
                  <a:pt x="39972" y="16680"/>
                  <a:pt x="42961" y="22907"/>
                </a:cubicBezTo>
                <a:cubicBezTo>
                  <a:pt x="46138" y="29530"/>
                  <a:pt x="47972" y="33828"/>
                  <a:pt x="44527" y="39271"/>
                </a:cubicBezTo>
                <a:cubicBezTo>
                  <a:pt x="43605" y="40722"/>
                  <a:pt x="43933" y="42707"/>
                  <a:pt x="45311" y="43675"/>
                </a:cubicBezTo>
                <a:cubicBezTo>
                  <a:pt x="45822" y="44036"/>
                  <a:pt x="46438" y="44225"/>
                  <a:pt x="47005" y="44225"/>
                </a:cubicBezTo>
                <a:cubicBezTo>
                  <a:pt x="47977" y="44225"/>
                  <a:pt x="48911" y="43691"/>
                  <a:pt x="49488" y="42780"/>
                </a:cubicBezTo>
                <a:cubicBezTo>
                  <a:pt x="55050" y="33994"/>
                  <a:pt x="51300" y="26244"/>
                  <a:pt x="48311" y="20022"/>
                </a:cubicBezTo>
                <a:cubicBezTo>
                  <a:pt x="45300" y="13755"/>
                  <a:pt x="43650" y="9691"/>
                  <a:pt x="46550" y="4826"/>
                </a:cubicBezTo>
                <a:cubicBezTo>
                  <a:pt x="47427" y="3347"/>
                  <a:pt x="46972" y="1417"/>
                  <a:pt x="45572" y="494"/>
                </a:cubicBezTo>
                <a:cubicBezTo>
                  <a:pt x="44872" y="27"/>
                  <a:pt x="44100" y="-100"/>
                  <a:pt x="43350" y="77"/>
                </a:cubicBezTo>
                <a:close/>
                <a:moveTo>
                  <a:pt x="28466" y="9569"/>
                </a:moveTo>
                <a:cubicBezTo>
                  <a:pt x="26872" y="9051"/>
                  <a:pt x="25166" y="10036"/>
                  <a:pt x="24677" y="11698"/>
                </a:cubicBezTo>
                <a:cubicBezTo>
                  <a:pt x="22644" y="18648"/>
                  <a:pt x="25777" y="23869"/>
                  <a:pt x="28272" y="28067"/>
                </a:cubicBezTo>
                <a:cubicBezTo>
                  <a:pt x="31105" y="32838"/>
                  <a:pt x="32327" y="35318"/>
                  <a:pt x="29638" y="39204"/>
                </a:cubicBezTo>
                <a:cubicBezTo>
                  <a:pt x="28661" y="40617"/>
                  <a:pt x="28955" y="42579"/>
                  <a:pt x="30294" y="43608"/>
                </a:cubicBezTo>
                <a:cubicBezTo>
                  <a:pt x="30827" y="44014"/>
                  <a:pt x="31444" y="44225"/>
                  <a:pt x="32055" y="44225"/>
                </a:cubicBezTo>
                <a:cubicBezTo>
                  <a:pt x="32983" y="44225"/>
                  <a:pt x="33888" y="43764"/>
                  <a:pt x="34472" y="42919"/>
                </a:cubicBezTo>
                <a:cubicBezTo>
                  <a:pt x="39672" y="35412"/>
                  <a:pt x="36122" y="29457"/>
                  <a:pt x="33294" y="24698"/>
                </a:cubicBezTo>
                <a:cubicBezTo>
                  <a:pt x="31077" y="20961"/>
                  <a:pt x="29200" y="17748"/>
                  <a:pt x="30422" y="13555"/>
                </a:cubicBezTo>
                <a:cubicBezTo>
                  <a:pt x="30911" y="11893"/>
                  <a:pt x="30044" y="10080"/>
                  <a:pt x="28466" y="9569"/>
                </a:cubicBezTo>
                <a:close/>
                <a:moveTo>
                  <a:pt x="61566" y="9635"/>
                </a:moveTo>
                <a:cubicBezTo>
                  <a:pt x="60027" y="9018"/>
                  <a:pt x="58300" y="9863"/>
                  <a:pt x="57716" y="11492"/>
                </a:cubicBezTo>
                <a:cubicBezTo>
                  <a:pt x="56038" y="16163"/>
                  <a:pt x="57716" y="20622"/>
                  <a:pt x="59344" y="24904"/>
                </a:cubicBezTo>
                <a:cubicBezTo>
                  <a:pt x="61277" y="29974"/>
                  <a:pt x="62966" y="34356"/>
                  <a:pt x="59605" y="39204"/>
                </a:cubicBezTo>
                <a:cubicBezTo>
                  <a:pt x="58627" y="40617"/>
                  <a:pt x="58922" y="42579"/>
                  <a:pt x="60261" y="43608"/>
                </a:cubicBezTo>
                <a:cubicBezTo>
                  <a:pt x="60794" y="44014"/>
                  <a:pt x="61411" y="44225"/>
                  <a:pt x="62022" y="44225"/>
                </a:cubicBezTo>
                <a:cubicBezTo>
                  <a:pt x="62950" y="44225"/>
                  <a:pt x="63855" y="43764"/>
                  <a:pt x="64438" y="42919"/>
                </a:cubicBezTo>
                <a:cubicBezTo>
                  <a:pt x="69755" y="35240"/>
                  <a:pt x="67050" y="28217"/>
                  <a:pt x="64894" y="22563"/>
                </a:cubicBezTo>
                <a:cubicBezTo>
                  <a:pt x="63583" y="19115"/>
                  <a:pt x="62477" y="16130"/>
                  <a:pt x="63327" y="13761"/>
                </a:cubicBezTo>
                <a:cubicBezTo>
                  <a:pt x="63916" y="12132"/>
                  <a:pt x="63116" y="10252"/>
                  <a:pt x="61566" y="9635"/>
                </a:cubicBezTo>
                <a:close/>
                <a:moveTo>
                  <a:pt x="7505" y="50480"/>
                </a:moveTo>
                <a:cubicBezTo>
                  <a:pt x="3372" y="50480"/>
                  <a:pt x="0" y="54039"/>
                  <a:pt x="0" y="58387"/>
                </a:cubicBezTo>
                <a:lnTo>
                  <a:pt x="0" y="68084"/>
                </a:lnTo>
                <a:cubicBezTo>
                  <a:pt x="0" y="95885"/>
                  <a:pt x="20083" y="118665"/>
                  <a:pt x="45700" y="119933"/>
                </a:cubicBezTo>
                <a:cubicBezTo>
                  <a:pt x="46483" y="119972"/>
                  <a:pt x="47277" y="120000"/>
                  <a:pt x="48050" y="120000"/>
                </a:cubicBezTo>
                <a:cubicBezTo>
                  <a:pt x="60427" y="120000"/>
                  <a:pt x="72072" y="115095"/>
                  <a:pt x="81088" y="106043"/>
                </a:cubicBezTo>
                <a:cubicBezTo>
                  <a:pt x="86138" y="100967"/>
                  <a:pt x="89988" y="94951"/>
                  <a:pt x="92511" y="88368"/>
                </a:cubicBezTo>
                <a:cubicBezTo>
                  <a:pt x="92666" y="88395"/>
                  <a:pt x="92872" y="88440"/>
                  <a:pt x="93033" y="88440"/>
                </a:cubicBezTo>
                <a:lnTo>
                  <a:pt x="101977" y="88440"/>
                </a:lnTo>
                <a:cubicBezTo>
                  <a:pt x="111905" y="88440"/>
                  <a:pt x="120000" y="79911"/>
                  <a:pt x="120000" y="69457"/>
                </a:cubicBezTo>
                <a:cubicBezTo>
                  <a:pt x="120000" y="59010"/>
                  <a:pt x="111905" y="50480"/>
                  <a:pt x="101977" y="50480"/>
                </a:cubicBezTo>
                <a:lnTo>
                  <a:pt x="7505" y="50480"/>
                </a:lnTo>
                <a:close/>
                <a:moveTo>
                  <a:pt x="7505" y="56808"/>
                </a:moveTo>
                <a:lnTo>
                  <a:pt x="88533" y="56808"/>
                </a:lnTo>
                <a:cubicBezTo>
                  <a:pt x="89355" y="56808"/>
                  <a:pt x="90033" y="57520"/>
                  <a:pt x="90033" y="58387"/>
                </a:cubicBezTo>
                <a:cubicBezTo>
                  <a:pt x="90033" y="58387"/>
                  <a:pt x="90033" y="69391"/>
                  <a:pt x="90033" y="69391"/>
                </a:cubicBezTo>
                <a:cubicBezTo>
                  <a:pt x="90033" y="81623"/>
                  <a:pt x="85394" y="92977"/>
                  <a:pt x="76972" y="101434"/>
                </a:cubicBezTo>
                <a:cubicBezTo>
                  <a:pt x="68594" y="109852"/>
                  <a:pt x="57577" y="114184"/>
                  <a:pt x="46027" y="113605"/>
                </a:cubicBezTo>
                <a:cubicBezTo>
                  <a:pt x="23616" y="112499"/>
                  <a:pt x="6005" y="92510"/>
                  <a:pt x="6005" y="68084"/>
                </a:cubicBezTo>
                <a:lnTo>
                  <a:pt x="6005" y="58387"/>
                </a:lnTo>
                <a:cubicBezTo>
                  <a:pt x="6005" y="57520"/>
                  <a:pt x="6683" y="56808"/>
                  <a:pt x="7505" y="56808"/>
                </a:cubicBezTo>
                <a:close/>
                <a:moveTo>
                  <a:pt x="95844" y="56808"/>
                </a:moveTo>
                <a:lnTo>
                  <a:pt x="101977" y="56808"/>
                </a:lnTo>
                <a:cubicBezTo>
                  <a:pt x="108594" y="56808"/>
                  <a:pt x="113994" y="62496"/>
                  <a:pt x="113994" y="69457"/>
                </a:cubicBezTo>
                <a:cubicBezTo>
                  <a:pt x="113994" y="76424"/>
                  <a:pt x="108594" y="82112"/>
                  <a:pt x="101977" y="82112"/>
                </a:cubicBezTo>
                <a:lnTo>
                  <a:pt x="94472" y="82112"/>
                </a:lnTo>
                <a:cubicBezTo>
                  <a:pt x="95472" y="78015"/>
                  <a:pt x="95972" y="73750"/>
                  <a:pt x="95972" y="69391"/>
                </a:cubicBezTo>
                <a:lnTo>
                  <a:pt x="95972" y="58387"/>
                </a:lnTo>
                <a:cubicBezTo>
                  <a:pt x="95972" y="57848"/>
                  <a:pt x="95938" y="57319"/>
                  <a:pt x="95844" y="5680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2" name="Shape 102"/>
          <p:cNvSpPr/>
          <p:nvPr/>
        </p:nvSpPr>
        <p:spPr>
          <a:xfrm>
            <a:off x="3957249" y="1228009"/>
            <a:ext cx="238799" cy="273299"/>
          </a:xfrm>
          <a:custGeom>
            <a:avLst/>
            <a:gdLst/>
            <a:ahLst/>
            <a:cxnLst/>
            <a:rect l="0" t="0" r="0" b="0"/>
            <a:pathLst>
              <a:path w="120000" h="120000" extrusionOk="0">
                <a:moveTo>
                  <a:pt x="118280" y="85894"/>
                </a:moveTo>
                <a:lnTo>
                  <a:pt x="101652" y="77516"/>
                </a:lnTo>
                <a:lnTo>
                  <a:pt x="117110" y="73900"/>
                </a:lnTo>
                <a:cubicBezTo>
                  <a:pt x="118941" y="73472"/>
                  <a:pt x="120028" y="71827"/>
                  <a:pt x="119535" y="70227"/>
                </a:cubicBezTo>
                <a:cubicBezTo>
                  <a:pt x="119042" y="68622"/>
                  <a:pt x="117160" y="67677"/>
                  <a:pt x="115329" y="68105"/>
                </a:cubicBezTo>
                <a:lnTo>
                  <a:pt x="93228" y="73277"/>
                </a:lnTo>
                <a:lnTo>
                  <a:pt x="66872" y="60000"/>
                </a:lnTo>
                <a:lnTo>
                  <a:pt x="93223" y="46716"/>
                </a:lnTo>
                <a:lnTo>
                  <a:pt x="115329" y="51883"/>
                </a:lnTo>
                <a:cubicBezTo>
                  <a:pt x="117154" y="52311"/>
                  <a:pt x="119047" y="51361"/>
                  <a:pt x="119535" y="49761"/>
                </a:cubicBezTo>
                <a:cubicBezTo>
                  <a:pt x="120028" y="48161"/>
                  <a:pt x="118941" y="46516"/>
                  <a:pt x="117110" y="46088"/>
                </a:cubicBezTo>
                <a:lnTo>
                  <a:pt x="101646" y="42472"/>
                </a:lnTo>
                <a:lnTo>
                  <a:pt x="118269" y="34094"/>
                </a:lnTo>
                <a:cubicBezTo>
                  <a:pt x="119915" y="33266"/>
                  <a:pt x="120481" y="31433"/>
                  <a:pt x="119529" y="29994"/>
                </a:cubicBezTo>
                <a:cubicBezTo>
                  <a:pt x="118577" y="28561"/>
                  <a:pt x="116471" y="28066"/>
                  <a:pt x="114836" y="28900"/>
                </a:cubicBezTo>
                <a:lnTo>
                  <a:pt x="98207" y="37277"/>
                </a:lnTo>
                <a:lnTo>
                  <a:pt x="102346" y="23783"/>
                </a:lnTo>
                <a:cubicBezTo>
                  <a:pt x="102839" y="22183"/>
                  <a:pt x="101753" y="20538"/>
                  <a:pt x="99915" y="20111"/>
                </a:cubicBezTo>
                <a:cubicBezTo>
                  <a:pt x="98090" y="19677"/>
                  <a:pt x="96197" y="20627"/>
                  <a:pt x="95709" y="22227"/>
                </a:cubicBezTo>
                <a:lnTo>
                  <a:pt x="89789" y="41522"/>
                </a:lnTo>
                <a:lnTo>
                  <a:pt x="63438" y="54805"/>
                </a:lnTo>
                <a:lnTo>
                  <a:pt x="63438" y="28244"/>
                </a:lnTo>
                <a:lnTo>
                  <a:pt x="79613" y="14122"/>
                </a:lnTo>
                <a:cubicBezTo>
                  <a:pt x="80957" y="12950"/>
                  <a:pt x="80957" y="11050"/>
                  <a:pt x="79613" y="9877"/>
                </a:cubicBezTo>
                <a:cubicBezTo>
                  <a:pt x="78274" y="8705"/>
                  <a:pt x="76096" y="8705"/>
                  <a:pt x="74757" y="9877"/>
                </a:cubicBezTo>
                <a:lnTo>
                  <a:pt x="63438" y="19755"/>
                </a:lnTo>
                <a:lnTo>
                  <a:pt x="63438" y="3000"/>
                </a:lnTo>
                <a:cubicBezTo>
                  <a:pt x="63438" y="1344"/>
                  <a:pt x="61898" y="0"/>
                  <a:pt x="60000" y="0"/>
                </a:cubicBezTo>
                <a:cubicBezTo>
                  <a:pt x="58101" y="0"/>
                  <a:pt x="56561" y="1344"/>
                  <a:pt x="56561" y="3000"/>
                </a:cubicBezTo>
                <a:lnTo>
                  <a:pt x="56561" y="19755"/>
                </a:lnTo>
                <a:lnTo>
                  <a:pt x="45242" y="9877"/>
                </a:lnTo>
                <a:cubicBezTo>
                  <a:pt x="43903" y="8705"/>
                  <a:pt x="41725" y="8705"/>
                  <a:pt x="40386" y="9877"/>
                </a:cubicBezTo>
                <a:cubicBezTo>
                  <a:pt x="39042" y="11050"/>
                  <a:pt x="39042" y="12950"/>
                  <a:pt x="40386" y="14122"/>
                </a:cubicBezTo>
                <a:lnTo>
                  <a:pt x="56561" y="28244"/>
                </a:lnTo>
                <a:lnTo>
                  <a:pt x="56561" y="54805"/>
                </a:lnTo>
                <a:lnTo>
                  <a:pt x="30204" y="41527"/>
                </a:lnTo>
                <a:lnTo>
                  <a:pt x="24278" y="22238"/>
                </a:lnTo>
                <a:cubicBezTo>
                  <a:pt x="23786" y="20638"/>
                  <a:pt x="21904" y="19683"/>
                  <a:pt x="20072" y="20116"/>
                </a:cubicBezTo>
                <a:cubicBezTo>
                  <a:pt x="18235" y="20544"/>
                  <a:pt x="17149" y="22188"/>
                  <a:pt x="17642" y="23788"/>
                </a:cubicBezTo>
                <a:lnTo>
                  <a:pt x="21786" y="37283"/>
                </a:lnTo>
                <a:lnTo>
                  <a:pt x="5158" y="28911"/>
                </a:lnTo>
                <a:cubicBezTo>
                  <a:pt x="3517" y="28083"/>
                  <a:pt x="1411" y="28572"/>
                  <a:pt x="464" y="30005"/>
                </a:cubicBezTo>
                <a:cubicBezTo>
                  <a:pt x="-487" y="31444"/>
                  <a:pt x="78" y="33277"/>
                  <a:pt x="1719" y="34105"/>
                </a:cubicBezTo>
                <a:lnTo>
                  <a:pt x="18347" y="42483"/>
                </a:lnTo>
                <a:lnTo>
                  <a:pt x="2889" y="46100"/>
                </a:lnTo>
                <a:cubicBezTo>
                  <a:pt x="1058" y="46527"/>
                  <a:pt x="-28" y="48172"/>
                  <a:pt x="464" y="49772"/>
                </a:cubicBezTo>
                <a:cubicBezTo>
                  <a:pt x="957" y="51377"/>
                  <a:pt x="2845" y="52322"/>
                  <a:pt x="4670" y="51894"/>
                </a:cubicBezTo>
                <a:lnTo>
                  <a:pt x="26771" y="46722"/>
                </a:lnTo>
                <a:lnTo>
                  <a:pt x="53127" y="60000"/>
                </a:lnTo>
                <a:lnTo>
                  <a:pt x="26776" y="73283"/>
                </a:lnTo>
                <a:lnTo>
                  <a:pt x="4670" y="68116"/>
                </a:lnTo>
                <a:cubicBezTo>
                  <a:pt x="2845" y="67688"/>
                  <a:pt x="952" y="68633"/>
                  <a:pt x="464" y="70238"/>
                </a:cubicBezTo>
                <a:cubicBezTo>
                  <a:pt x="-28" y="71838"/>
                  <a:pt x="1058" y="73483"/>
                  <a:pt x="2889" y="73911"/>
                </a:cubicBezTo>
                <a:lnTo>
                  <a:pt x="18353" y="77527"/>
                </a:lnTo>
                <a:lnTo>
                  <a:pt x="1730" y="85905"/>
                </a:lnTo>
                <a:cubicBezTo>
                  <a:pt x="84" y="86733"/>
                  <a:pt x="-481" y="88566"/>
                  <a:pt x="470" y="90005"/>
                </a:cubicBezTo>
                <a:cubicBezTo>
                  <a:pt x="1416" y="91438"/>
                  <a:pt x="3522" y="91927"/>
                  <a:pt x="5163" y="91100"/>
                </a:cubicBezTo>
                <a:lnTo>
                  <a:pt x="21792" y="82722"/>
                </a:lnTo>
                <a:lnTo>
                  <a:pt x="17653" y="96216"/>
                </a:lnTo>
                <a:cubicBezTo>
                  <a:pt x="17160" y="97816"/>
                  <a:pt x="18246" y="99461"/>
                  <a:pt x="20084" y="99888"/>
                </a:cubicBezTo>
                <a:cubicBezTo>
                  <a:pt x="21915" y="100327"/>
                  <a:pt x="23802" y="99372"/>
                  <a:pt x="24290" y="97772"/>
                </a:cubicBezTo>
                <a:lnTo>
                  <a:pt x="30210" y="78477"/>
                </a:lnTo>
                <a:lnTo>
                  <a:pt x="56561" y="65194"/>
                </a:lnTo>
                <a:lnTo>
                  <a:pt x="56561" y="91755"/>
                </a:lnTo>
                <a:lnTo>
                  <a:pt x="40386" y="105877"/>
                </a:lnTo>
                <a:cubicBezTo>
                  <a:pt x="39042" y="107050"/>
                  <a:pt x="39042" y="108950"/>
                  <a:pt x="40386" y="110122"/>
                </a:cubicBezTo>
                <a:cubicBezTo>
                  <a:pt x="41725" y="111294"/>
                  <a:pt x="43903" y="111294"/>
                  <a:pt x="45242" y="110122"/>
                </a:cubicBezTo>
                <a:lnTo>
                  <a:pt x="56561" y="100244"/>
                </a:lnTo>
                <a:lnTo>
                  <a:pt x="56561" y="117000"/>
                </a:lnTo>
                <a:cubicBezTo>
                  <a:pt x="56561" y="118655"/>
                  <a:pt x="58101" y="120000"/>
                  <a:pt x="60000" y="120000"/>
                </a:cubicBezTo>
                <a:cubicBezTo>
                  <a:pt x="61898" y="120000"/>
                  <a:pt x="63438" y="118655"/>
                  <a:pt x="63438" y="117000"/>
                </a:cubicBezTo>
                <a:lnTo>
                  <a:pt x="63438" y="100244"/>
                </a:lnTo>
                <a:lnTo>
                  <a:pt x="74757" y="110122"/>
                </a:lnTo>
                <a:cubicBezTo>
                  <a:pt x="76096" y="111294"/>
                  <a:pt x="78274" y="111294"/>
                  <a:pt x="79613" y="110122"/>
                </a:cubicBezTo>
                <a:cubicBezTo>
                  <a:pt x="80957" y="108950"/>
                  <a:pt x="80957" y="107050"/>
                  <a:pt x="79613" y="105877"/>
                </a:cubicBezTo>
                <a:lnTo>
                  <a:pt x="63438" y="91755"/>
                </a:lnTo>
                <a:lnTo>
                  <a:pt x="63438" y="65194"/>
                </a:lnTo>
                <a:lnTo>
                  <a:pt x="89795" y="78472"/>
                </a:lnTo>
                <a:lnTo>
                  <a:pt x="95721" y="97761"/>
                </a:lnTo>
                <a:cubicBezTo>
                  <a:pt x="96213" y="99361"/>
                  <a:pt x="98101" y="100316"/>
                  <a:pt x="99927" y="99883"/>
                </a:cubicBezTo>
                <a:cubicBezTo>
                  <a:pt x="101758" y="99455"/>
                  <a:pt x="102850" y="97811"/>
                  <a:pt x="102357" y="96211"/>
                </a:cubicBezTo>
                <a:lnTo>
                  <a:pt x="98213" y="82716"/>
                </a:lnTo>
                <a:lnTo>
                  <a:pt x="114841" y="91088"/>
                </a:lnTo>
                <a:cubicBezTo>
                  <a:pt x="116477" y="91916"/>
                  <a:pt x="118583" y="91427"/>
                  <a:pt x="119535" y="89994"/>
                </a:cubicBezTo>
                <a:cubicBezTo>
                  <a:pt x="120487" y="88555"/>
                  <a:pt x="119921" y="86722"/>
                  <a:pt x="118280" y="8589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3" name="Shape 103"/>
          <p:cNvSpPr/>
          <p:nvPr/>
        </p:nvSpPr>
        <p:spPr>
          <a:xfrm>
            <a:off x="1454943" y="2082374"/>
            <a:ext cx="314400" cy="191399"/>
          </a:xfrm>
          <a:custGeom>
            <a:avLst/>
            <a:gdLst/>
            <a:ahLst/>
            <a:cxnLst/>
            <a:rect l="0" t="0" r="0" b="0"/>
            <a:pathLst>
              <a:path w="120000" h="120000" extrusionOk="0">
                <a:moveTo>
                  <a:pt x="112172" y="64283"/>
                </a:moveTo>
                <a:lnTo>
                  <a:pt x="109566" y="64283"/>
                </a:lnTo>
                <a:lnTo>
                  <a:pt x="109566" y="55716"/>
                </a:lnTo>
                <a:lnTo>
                  <a:pt x="112172" y="55716"/>
                </a:lnTo>
                <a:cubicBezTo>
                  <a:pt x="113611" y="55716"/>
                  <a:pt x="114783" y="57638"/>
                  <a:pt x="114783" y="60000"/>
                </a:cubicBezTo>
                <a:cubicBezTo>
                  <a:pt x="114783" y="62361"/>
                  <a:pt x="113611" y="64283"/>
                  <a:pt x="112172" y="64283"/>
                </a:cubicBezTo>
                <a:close/>
                <a:moveTo>
                  <a:pt x="104350" y="98483"/>
                </a:moveTo>
                <a:cubicBezTo>
                  <a:pt x="104350" y="100800"/>
                  <a:pt x="103200" y="102855"/>
                  <a:pt x="101788" y="102855"/>
                </a:cubicBezTo>
                <a:lnTo>
                  <a:pt x="101688" y="102855"/>
                </a:lnTo>
                <a:cubicBezTo>
                  <a:pt x="100277" y="102855"/>
                  <a:pt x="99127" y="100800"/>
                  <a:pt x="99127" y="98483"/>
                </a:cubicBezTo>
                <a:lnTo>
                  <a:pt x="99127" y="21344"/>
                </a:lnTo>
                <a:cubicBezTo>
                  <a:pt x="99127" y="19027"/>
                  <a:pt x="100277" y="17144"/>
                  <a:pt x="101788" y="17144"/>
                </a:cubicBezTo>
                <a:cubicBezTo>
                  <a:pt x="103200" y="17144"/>
                  <a:pt x="104350" y="19027"/>
                  <a:pt x="104350" y="21344"/>
                </a:cubicBezTo>
                <a:cubicBezTo>
                  <a:pt x="104350" y="21344"/>
                  <a:pt x="104350" y="98483"/>
                  <a:pt x="104350" y="98483"/>
                </a:cubicBezTo>
                <a:close/>
                <a:moveTo>
                  <a:pt x="93911" y="107144"/>
                </a:moveTo>
                <a:cubicBezTo>
                  <a:pt x="93911" y="109461"/>
                  <a:pt x="92766" y="111427"/>
                  <a:pt x="91355" y="111427"/>
                </a:cubicBezTo>
                <a:lnTo>
                  <a:pt x="91250" y="111427"/>
                </a:lnTo>
                <a:cubicBezTo>
                  <a:pt x="89844" y="111427"/>
                  <a:pt x="88694" y="109461"/>
                  <a:pt x="88694" y="107144"/>
                </a:cubicBezTo>
                <a:lnTo>
                  <a:pt x="88694" y="68572"/>
                </a:lnTo>
                <a:lnTo>
                  <a:pt x="88694" y="12772"/>
                </a:lnTo>
                <a:cubicBezTo>
                  <a:pt x="88694" y="10455"/>
                  <a:pt x="89844" y="8572"/>
                  <a:pt x="91355" y="8572"/>
                </a:cubicBezTo>
                <a:cubicBezTo>
                  <a:pt x="92766" y="8572"/>
                  <a:pt x="93911" y="10455"/>
                  <a:pt x="93911" y="12772"/>
                </a:cubicBezTo>
                <a:cubicBezTo>
                  <a:pt x="93911" y="12772"/>
                  <a:pt x="93911" y="107144"/>
                  <a:pt x="93911" y="107144"/>
                </a:cubicBezTo>
                <a:close/>
                <a:moveTo>
                  <a:pt x="83477" y="64283"/>
                </a:moveTo>
                <a:lnTo>
                  <a:pt x="36522" y="64283"/>
                </a:lnTo>
                <a:lnTo>
                  <a:pt x="36522" y="55716"/>
                </a:lnTo>
                <a:lnTo>
                  <a:pt x="83477" y="55716"/>
                </a:lnTo>
                <a:cubicBezTo>
                  <a:pt x="83477" y="55716"/>
                  <a:pt x="83477" y="64283"/>
                  <a:pt x="83477" y="64283"/>
                </a:cubicBezTo>
                <a:close/>
                <a:moveTo>
                  <a:pt x="31305" y="107144"/>
                </a:moveTo>
                <a:cubicBezTo>
                  <a:pt x="31305" y="109461"/>
                  <a:pt x="30155" y="111427"/>
                  <a:pt x="28750" y="111427"/>
                </a:cubicBezTo>
                <a:lnTo>
                  <a:pt x="28644" y="111427"/>
                </a:lnTo>
                <a:cubicBezTo>
                  <a:pt x="27233" y="111427"/>
                  <a:pt x="26088" y="109461"/>
                  <a:pt x="26088" y="107144"/>
                </a:cubicBezTo>
                <a:lnTo>
                  <a:pt x="26088" y="98572"/>
                </a:lnTo>
                <a:lnTo>
                  <a:pt x="26088" y="12772"/>
                </a:lnTo>
                <a:cubicBezTo>
                  <a:pt x="26088" y="10455"/>
                  <a:pt x="27233" y="8572"/>
                  <a:pt x="28750" y="8572"/>
                </a:cubicBezTo>
                <a:cubicBezTo>
                  <a:pt x="30155" y="8572"/>
                  <a:pt x="31305" y="10455"/>
                  <a:pt x="31305" y="12772"/>
                </a:cubicBezTo>
                <a:cubicBezTo>
                  <a:pt x="31305" y="12772"/>
                  <a:pt x="31305" y="107144"/>
                  <a:pt x="31305" y="107144"/>
                </a:cubicBezTo>
                <a:close/>
                <a:moveTo>
                  <a:pt x="20872" y="98572"/>
                </a:moveTo>
                <a:cubicBezTo>
                  <a:pt x="20872" y="100888"/>
                  <a:pt x="19722" y="102855"/>
                  <a:pt x="18311" y="102855"/>
                </a:cubicBezTo>
                <a:lnTo>
                  <a:pt x="18211" y="102855"/>
                </a:lnTo>
                <a:cubicBezTo>
                  <a:pt x="16800" y="102855"/>
                  <a:pt x="15650" y="100888"/>
                  <a:pt x="15650" y="98572"/>
                </a:cubicBezTo>
                <a:lnTo>
                  <a:pt x="15650" y="68572"/>
                </a:lnTo>
                <a:lnTo>
                  <a:pt x="15650" y="21427"/>
                </a:lnTo>
                <a:cubicBezTo>
                  <a:pt x="15650" y="19111"/>
                  <a:pt x="16800" y="17227"/>
                  <a:pt x="18311" y="17227"/>
                </a:cubicBezTo>
                <a:cubicBezTo>
                  <a:pt x="19722" y="17227"/>
                  <a:pt x="20872" y="19111"/>
                  <a:pt x="20872" y="21427"/>
                </a:cubicBezTo>
                <a:cubicBezTo>
                  <a:pt x="20872" y="21427"/>
                  <a:pt x="20872" y="98572"/>
                  <a:pt x="20872" y="98572"/>
                </a:cubicBezTo>
                <a:close/>
                <a:moveTo>
                  <a:pt x="10433" y="64283"/>
                </a:moveTo>
                <a:lnTo>
                  <a:pt x="7827" y="64283"/>
                </a:lnTo>
                <a:cubicBezTo>
                  <a:pt x="6388" y="64283"/>
                  <a:pt x="5216" y="62361"/>
                  <a:pt x="5216" y="60000"/>
                </a:cubicBezTo>
                <a:cubicBezTo>
                  <a:pt x="5216" y="57638"/>
                  <a:pt x="6388" y="55716"/>
                  <a:pt x="7827" y="55716"/>
                </a:cubicBezTo>
                <a:lnTo>
                  <a:pt x="10433" y="55716"/>
                </a:lnTo>
                <a:cubicBezTo>
                  <a:pt x="10433" y="55716"/>
                  <a:pt x="10433" y="64283"/>
                  <a:pt x="10433" y="64283"/>
                </a:cubicBezTo>
                <a:close/>
                <a:moveTo>
                  <a:pt x="112172" y="47144"/>
                </a:moveTo>
                <a:lnTo>
                  <a:pt x="109566" y="47144"/>
                </a:lnTo>
                <a:lnTo>
                  <a:pt x="109566" y="21344"/>
                </a:lnTo>
                <a:cubicBezTo>
                  <a:pt x="109566" y="14300"/>
                  <a:pt x="106077" y="8572"/>
                  <a:pt x="101688" y="8572"/>
                </a:cubicBezTo>
                <a:cubicBezTo>
                  <a:pt x="100688" y="8572"/>
                  <a:pt x="99738" y="8883"/>
                  <a:pt x="98861" y="9444"/>
                </a:cubicBezTo>
                <a:cubicBezTo>
                  <a:pt x="97966" y="4011"/>
                  <a:pt x="94927" y="0"/>
                  <a:pt x="91250" y="0"/>
                </a:cubicBezTo>
                <a:cubicBezTo>
                  <a:pt x="86966" y="0"/>
                  <a:pt x="83477" y="5727"/>
                  <a:pt x="83477" y="12772"/>
                </a:cubicBezTo>
                <a:lnTo>
                  <a:pt x="83477" y="47144"/>
                </a:lnTo>
                <a:lnTo>
                  <a:pt x="36522" y="47144"/>
                </a:lnTo>
                <a:lnTo>
                  <a:pt x="36522" y="12772"/>
                </a:lnTo>
                <a:cubicBezTo>
                  <a:pt x="36522" y="5727"/>
                  <a:pt x="33033" y="0"/>
                  <a:pt x="28644" y="0"/>
                </a:cubicBezTo>
                <a:cubicBezTo>
                  <a:pt x="25033" y="0"/>
                  <a:pt x="21994" y="4061"/>
                  <a:pt x="21122" y="9550"/>
                </a:cubicBezTo>
                <a:cubicBezTo>
                  <a:pt x="20222" y="8972"/>
                  <a:pt x="19238" y="8655"/>
                  <a:pt x="18211" y="8655"/>
                </a:cubicBezTo>
                <a:cubicBezTo>
                  <a:pt x="13922" y="8655"/>
                  <a:pt x="10433" y="14388"/>
                  <a:pt x="10433" y="21427"/>
                </a:cubicBezTo>
                <a:lnTo>
                  <a:pt x="10433" y="47144"/>
                </a:lnTo>
                <a:lnTo>
                  <a:pt x="7827" y="47144"/>
                </a:lnTo>
                <a:cubicBezTo>
                  <a:pt x="3511" y="47144"/>
                  <a:pt x="0" y="52911"/>
                  <a:pt x="0" y="60000"/>
                </a:cubicBezTo>
                <a:cubicBezTo>
                  <a:pt x="0" y="67088"/>
                  <a:pt x="3511" y="72855"/>
                  <a:pt x="7827" y="72855"/>
                </a:cubicBezTo>
                <a:lnTo>
                  <a:pt x="10433" y="72855"/>
                </a:lnTo>
                <a:lnTo>
                  <a:pt x="10433" y="98572"/>
                </a:lnTo>
                <a:cubicBezTo>
                  <a:pt x="10433" y="105611"/>
                  <a:pt x="13922" y="111427"/>
                  <a:pt x="18211" y="111427"/>
                </a:cubicBezTo>
                <a:lnTo>
                  <a:pt x="18311" y="111427"/>
                </a:lnTo>
                <a:cubicBezTo>
                  <a:pt x="19311" y="111427"/>
                  <a:pt x="20261" y="111116"/>
                  <a:pt x="21138" y="110555"/>
                </a:cubicBezTo>
                <a:cubicBezTo>
                  <a:pt x="22027" y="115988"/>
                  <a:pt x="25055" y="120000"/>
                  <a:pt x="28644" y="120000"/>
                </a:cubicBezTo>
                <a:lnTo>
                  <a:pt x="28750" y="120000"/>
                </a:lnTo>
                <a:cubicBezTo>
                  <a:pt x="33033" y="120000"/>
                  <a:pt x="36522" y="114183"/>
                  <a:pt x="36522" y="107144"/>
                </a:cubicBezTo>
                <a:lnTo>
                  <a:pt x="36522" y="72855"/>
                </a:lnTo>
                <a:lnTo>
                  <a:pt x="83477" y="72855"/>
                </a:lnTo>
                <a:lnTo>
                  <a:pt x="83477" y="107144"/>
                </a:lnTo>
                <a:cubicBezTo>
                  <a:pt x="83477" y="114183"/>
                  <a:pt x="86966" y="120000"/>
                  <a:pt x="91250" y="120000"/>
                </a:cubicBezTo>
                <a:lnTo>
                  <a:pt x="91355" y="120000"/>
                </a:lnTo>
                <a:cubicBezTo>
                  <a:pt x="94961" y="120000"/>
                  <a:pt x="98000" y="115994"/>
                  <a:pt x="98877" y="110522"/>
                </a:cubicBezTo>
                <a:cubicBezTo>
                  <a:pt x="99750" y="111077"/>
                  <a:pt x="100694" y="111427"/>
                  <a:pt x="101688" y="111427"/>
                </a:cubicBezTo>
                <a:lnTo>
                  <a:pt x="101788" y="111427"/>
                </a:lnTo>
                <a:cubicBezTo>
                  <a:pt x="106077" y="111427"/>
                  <a:pt x="109566" y="105527"/>
                  <a:pt x="109566" y="98483"/>
                </a:cubicBezTo>
                <a:lnTo>
                  <a:pt x="109566" y="72855"/>
                </a:lnTo>
                <a:lnTo>
                  <a:pt x="112172" y="72855"/>
                </a:lnTo>
                <a:cubicBezTo>
                  <a:pt x="116488" y="72855"/>
                  <a:pt x="120000" y="67088"/>
                  <a:pt x="120000" y="60000"/>
                </a:cubicBezTo>
                <a:cubicBezTo>
                  <a:pt x="120000" y="52911"/>
                  <a:pt x="116488" y="47144"/>
                  <a:pt x="112172" y="4714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4" name="Shape 104"/>
          <p:cNvSpPr/>
          <p:nvPr/>
        </p:nvSpPr>
        <p:spPr>
          <a:xfrm>
            <a:off x="1892498" y="2055018"/>
            <a:ext cx="259799" cy="259799"/>
          </a:xfrm>
          <a:custGeom>
            <a:avLst/>
            <a:gdLst/>
            <a:ahLst/>
            <a:cxnLst/>
            <a:rect l="0" t="0" r="0" b="0"/>
            <a:pathLst>
              <a:path w="120000" h="120000" extrusionOk="0">
                <a:moveTo>
                  <a:pt x="7905" y="0"/>
                </a:moveTo>
                <a:cubicBezTo>
                  <a:pt x="3550" y="0"/>
                  <a:pt x="0" y="3555"/>
                  <a:pt x="0" y="7911"/>
                </a:cubicBezTo>
                <a:lnTo>
                  <a:pt x="0" y="112094"/>
                </a:lnTo>
                <a:cubicBezTo>
                  <a:pt x="0" y="116444"/>
                  <a:pt x="3550" y="120000"/>
                  <a:pt x="7905" y="120000"/>
                </a:cubicBezTo>
                <a:lnTo>
                  <a:pt x="112094" y="120000"/>
                </a:lnTo>
                <a:cubicBezTo>
                  <a:pt x="116450" y="120000"/>
                  <a:pt x="120000" y="116444"/>
                  <a:pt x="120000" y="112094"/>
                </a:cubicBezTo>
                <a:lnTo>
                  <a:pt x="120000" y="7911"/>
                </a:lnTo>
                <a:cubicBezTo>
                  <a:pt x="120000" y="3555"/>
                  <a:pt x="116450" y="0"/>
                  <a:pt x="112094" y="0"/>
                </a:cubicBezTo>
                <a:lnTo>
                  <a:pt x="7905" y="0"/>
                </a:lnTo>
                <a:close/>
                <a:moveTo>
                  <a:pt x="7905" y="6327"/>
                </a:moveTo>
                <a:lnTo>
                  <a:pt x="112094" y="6327"/>
                </a:lnTo>
                <a:cubicBezTo>
                  <a:pt x="112966" y="6327"/>
                  <a:pt x="113677" y="7038"/>
                  <a:pt x="113677" y="7911"/>
                </a:cubicBezTo>
                <a:cubicBezTo>
                  <a:pt x="113677" y="7911"/>
                  <a:pt x="113677" y="112094"/>
                  <a:pt x="113677" y="112094"/>
                </a:cubicBezTo>
                <a:cubicBezTo>
                  <a:pt x="113677" y="112961"/>
                  <a:pt x="112966" y="113672"/>
                  <a:pt x="112094" y="113672"/>
                </a:cubicBezTo>
                <a:lnTo>
                  <a:pt x="7905" y="113672"/>
                </a:lnTo>
                <a:cubicBezTo>
                  <a:pt x="7033" y="113672"/>
                  <a:pt x="6322" y="112961"/>
                  <a:pt x="6322" y="112094"/>
                </a:cubicBezTo>
                <a:lnTo>
                  <a:pt x="6322" y="7911"/>
                </a:lnTo>
                <a:cubicBezTo>
                  <a:pt x="6322" y="7038"/>
                  <a:pt x="7033" y="6327"/>
                  <a:pt x="7905" y="6327"/>
                </a:cubicBezTo>
                <a:close/>
                <a:moveTo>
                  <a:pt x="53677" y="22144"/>
                </a:moveTo>
                <a:cubicBezTo>
                  <a:pt x="51933" y="22144"/>
                  <a:pt x="50516" y="23561"/>
                  <a:pt x="50516" y="25305"/>
                </a:cubicBezTo>
                <a:lnTo>
                  <a:pt x="50516" y="94761"/>
                </a:lnTo>
                <a:cubicBezTo>
                  <a:pt x="50516" y="96505"/>
                  <a:pt x="51933" y="97927"/>
                  <a:pt x="53677" y="97927"/>
                </a:cubicBezTo>
                <a:cubicBezTo>
                  <a:pt x="55422" y="97927"/>
                  <a:pt x="56838" y="96505"/>
                  <a:pt x="56838" y="94761"/>
                </a:cubicBezTo>
                <a:lnTo>
                  <a:pt x="56838" y="25305"/>
                </a:lnTo>
                <a:cubicBezTo>
                  <a:pt x="56838" y="23561"/>
                  <a:pt x="55422" y="22144"/>
                  <a:pt x="53677" y="22144"/>
                </a:cubicBezTo>
                <a:close/>
                <a:moveTo>
                  <a:pt x="66322" y="22144"/>
                </a:moveTo>
                <a:cubicBezTo>
                  <a:pt x="64577" y="22144"/>
                  <a:pt x="63161" y="23561"/>
                  <a:pt x="63161" y="25305"/>
                </a:cubicBezTo>
                <a:lnTo>
                  <a:pt x="63161" y="94761"/>
                </a:lnTo>
                <a:cubicBezTo>
                  <a:pt x="63161" y="96505"/>
                  <a:pt x="64577" y="97927"/>
                  <a:pt x="66322" y="97927"/>
                </a:cubicBezTo>
                <a:cubicBezTo>
                  <a:pt x="68066" y="97927"/>
                  <a:pt x="69483" y="96505"/>
                  <a:pt x="69483" y="94761"/>
                </a:cubicBezTo>
                <a:lnTo>
                  <a:pt x="69483" y="25305"/>
                </a:lnTo>
                <a:cubicBezTo>
                  <a:pt x="69483" y="23561"/>
                  <a:pt x="68066" y="22144"/>
                  <a:pt x="66322" y="22144"/>
                </a:cubicBezTo>
                <a:close/>
                <a:moveTo>
                  <a:pt x="41033" y="28400"/>
                </a:moveTo>
                <a:cubicBezTo>
                  <a:pt x="39288" y="28400"/>
                  <a:pt x="37872" y="29822"/>
                  <a:pt x="37866" y="31566"/>
                </a:cubicBezTo>
                <a:lnTo>
                  <a:pt x="37866" y="88433"/>
                </a:lnTo>
                <a:cubicBezTo>
                  <a:pt x="37866" y="90177"/>
                  <a:pt x="39288" y="91600"/>
                  <a:pt x="41033" y="91600"/>
                </a:cubicBezTo>
                <a:cubicBezTo>
                  <a:pt x="42772" y="91600"/>
                  <a:pt x="44194" y="90177"/>
                  <a:pt x="44194" y="88433"/>
                </a:cubicBezTo>
                <a:lnTo>
                  <a:pt x="44194" y="31566"/>
                </a:lnTo>
                <a:cubicBezTo>
                  <a:pt x="44194" y="29822"/>
                  <a:pt x="42772" y="28400"/>
                  <a:pt x="41033" y="28400"/>
                </a:cubicBezTo>
                <a:close/>
                <a:moveTo>
                  <a:pt x="78966" y="28400"/>
                </a:moveTo>
                <a:cubicBezTo>
                  <a:pt x="77227" y="28400"/>
                  <a:pt x="75805" y="29822"/>
                  <a:pt x="75805" y="31566"/>
                </a:cubicBezTo>
                <a:lnTo>
                  <a:pt x="75805" y="88433"/>
                </a:lnTo>
                <a:cubicBezTo>
                  <a:pt x="75805" y="90177"/>
                  <a:pt x="77227" y="91600"/>
                  <a:pt x="78966" y="91600"/>
                </a:cubicBezTo>
                <a:cubicBezTo>
                  <a:pt x="80711" y="91600"/>
                  <a:pt x="82061" y="90177"/>
                  <a:pt x="82061" y="88433"/>
                </a:cubicBezTo>
                <a:lnTo>
                  <a:pt x="82061" y="31566"/>
                </a:lnTo>
                <a:cubicBezTo>
                  <a:pt x="82061" y="29822"/>
                  <a:pt x="80711" y="28400"/>
                  <a:pt x="78966" y="28400"/>
                </a:cubicBezTo>
                <a:close/>
                <a:moveTo>
                  <a:pt x="28383" y="41055"/>
                </a:moveTo>
                <a:cubicBezTo>
                  <a:pt x="26638" y="41055"/>
                  <a:pt x="25294" y="42472"/>
                  <a:pt x="25294" y="44216"/>
                </a:cubicBezTo>
                <a:lnTo>
                  <a:pt x="25294" y="75783"/>
                </a:lnTo>
                <a:cubicBezTo>
                  <a:pt x="25294" y="77527"/>
                  <a:pt x="26638" y="78944"/>
                  <a:pt x="28383" y="78944"/>
                </a:cubicBezTo>
                <a:cubicBezTo>
                  <a:pt x="30127" y="78944"/>
                  <a:pt x="31544" y="77527"/>
                  <a:pt x="31544" y="75783"/>
                </a:cubicBezTo>
                <a:lnTo>
                  <a:pt x="31544" y="44216"/>
                </a:lnTo>
                <a:cubicBezTo>
                  <a:pt x="31544" y="42472"/>
                  <a:pt x="30127" y="41055"/>
                  <a:pt x="28383" y="41055"/>
                </a:cubicBezTo>
                <a:close/>
                <a:moveTo>
                  <a:pt x="91544" y="41055"/>
                </a:moveTo>
                <a:cubicBezTo>
                  <a:pt x="89805" y="41055"/>
                  <a:pt x="88383" y="42472"/>
                  <a:pt x="88383" y="44216"/>
                </a:cubicBezTo>
                <a:lnTo>
                  <a:pt x="88383" y="75783"/>
                </a:lnTo>
                <a:cubicBezTo>
                  <a:pt x="88383" y="77527"/>
                  <a:pt x="89805" y="78944"/>
                  <a:pt x="91544" y="78944"/>
                </a:cubicBezTo>
                <a:cubicBezTo>
                  <a:pt x="93288" y="78944"/>
                  <a:pt x="94705" y="77527"/>
                  <a:pt x="94705" y="75783"/>
                </a:cubicBezTo>
                <a:cubicBezTo>
                  <a:pt x="94705" y="75783"/>
                  <a:pt x="94705" y="44216"/>
                  <a:pt x="94705" y="44216"/>
                </a:cubicBezTo>
                <a:cubicBezTo>
                  <a:pt x="94705" y="42472"/>
                  <a:pt x="93288" y="41055"/>
                  <a:pt x="91544" y="41055"/>
                </a:cubicBezTo>
                <a:close/>
                <a:moveTo>
                  <a:pt x="101033" y="94761"/>
                </a:moveTo>
                <a:cubicBezTo>
                  <a:pt x="97550" y="94761"/>
                  <a:pt x="94705" y="97605"/>
                  <a:pt x="94705" y="101088"/>
                </a:cubicBezTo>
                <a:cubicBezTo>
                  <a:pt x="94705" y="104572"/>
                  <a:pt x="97550" y="107416"/>
                  <a:pt x="101033" y="107416"/>
                </a:cubicBezTo>
                <a:cubicBezTo>
                  <a:pt x="104511" y="107416"/>
                  <a:pt x="107355" y="104572"/>
                  <a:pt x="107355" y="101088"/>
                </a:cubicBezTo>
                <a:cubicBezTo>
                  <a:pt x="107355" y="97605"/>
                  <a:pt x="104511" y="94761"/>
                  <a:pt x="101033" y="9476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5" name="Shape 105"/>
          <p:cNvSpPr/>
          <p:nvPr/>
        </p:nvSpPr>
        <p:spPr>
          <a:xfrm>
            <a:off x="2706141" y="2048172"/>
            <a:ext cx="273299" cy="270000"/>
          </a:xfrm>
          <a:custGeom>
            <a:avLst/>
            <a:gdLst/>
            <a:ahLst/>
            <a:cxnLst/>
            <a:rect l="0" t="0" r="0" b="0"/>
            <a:pathLst>
              <a:path w="120000" h="120000" extrusionOk="0">
                <a:moveTo>
                  <a:pt x="61472" y="0"/>
                </a:moveTo>
                <a:cubicBezTo>
                  <a:pt x="27550" y="0"/>
                  <a:pt x="0" y="27972"/>
                  <a:pt x="0" y="62316"/>
                </a:cubicBezTo>
                <a:cubicBezTo>
                  <a:pt x="0" y="63994"/>
                  <a:pt x="1350" y="65355"/>
                  <a:pt x="3005" y="65355"/>
                </a:cubicBezTo>
                <a:cubicBezTo>
                  <a:pt x="4661" y="65355"/>
                  <a:pt x="6011" y="63994"/>
                  <a:pt x="6011" y="62316"/>
                </a:cubicBezTo>
                <a:cubicBezTo>
                  <a:pt x="6011" y="31322"/>
                  <a:pt x="30855" y="6083"/>
                  <a:pt x="61472" y="6083"/>
                </a:cubicBezTo>
                <a:cubicBezTo>
                  <a:pt x="81283" y="6083"/>
                  <a:pt x="99161" y="16422"/>
                  <a:pt x="109155" y="33405"/>
                </a:cubicBezTo>
                <a:lnTo>
                  <a:pt x="93022" y="33405"/>
                </a:lnTo>
                <a:cubicBezTo>
                  <a:pt x="91366" y="33405"/>
                  <a:pt x="90016" y="34772"/>
                  <a:pt x="90016" y="36450"/>
                </a:cubicBezTo>
                <a:cubicBezTo>
                  <a:pt x="90016" y="38127"/>
                  <a:pt x="91366" y="39494"/>
                  <a:pt x="93022" y="39494"/>
                </a:cubicBezTo>
                <a:lnTo>
                  <a:pt x="116994" y="39494"/>
                </a:lnTo>
                <a:cubicBezTo>
                  <a:pt x="118650" y="39494"/>
                  <a:pt x="120000" y="38127"/>
                  <a:pt x="120000" y="36450"/>
                </a:cubicBezTo>
                <a:lnTo>
                  <a:pt x="120000" y="12172"/>
                </a:lnTo>
                <a:cubicBezTo>
                  <a:pt x="120000" y="10494"/>
                  <a:pt x="118650" y="9127"/>
                  <a:pt x="116994" y="9127"/>
                </a:cubicBezTo>
                <a:cubicBezTo>
                  <a:pt x="115338" y="9127"/>
                  <a:pt x="113988" y="10494"/>
                  <a:pt x="113988" y="12172"/>
                </a:cubicBezTo>
                <a:lnTo>
                  <a:pt x="113988" y="29833"/>
                </a:lnTo>
                <a:cubicBezTo>
                  <a:pt x="102905" y="11538"/>
                  <a:pt x="82888" y="0"/>
                  <a:pt x="61472" y="0"/>
                </a:cubicBezTo>
                <a:close/>
                <a:moveTo>
                  <a:pt x="116994" y="54705"/>
                </a:moveTo>
                <a:cubicBezTo>
                  <a:pt x="115338" y="54705"/>
                  <a:pt x="113988" y="56072"/>
                  <a:pt x="113988" y="57750"/>
                </a:cubicBezTo>
                <a:cubicBezTo>
                  <a:pt x="113988" y="88744"/>
                  <a:pt x="89077" y="113916"/>
                  <a:pt x="58466" y="113916"/>
                </a:cubicBezTo>
                <a:cubicBezTo>
                  <a:pt x="38650" y="113916"/>
                  <a:pt x="20838" y="103577"/>
                  <a:pt x="10844" y="86594"/>
                </a:cubicBezTo>
                <a:lnTo>
                  <a:pt x="26977" y="86594"/>
                </a:lnTo>
                <a:cubicBezTo>
                  <a:pt x="28633" y="86594"/>
                  <a:pt x="29983" y="85227"/>
                  <a:pt x="29983" y="83550"/>
                </a:cubicBezTo>
                <a:cubicBezTo>
                  <a:pt x="29983" y="81872"/>
                  <a:pt x="28638" y="80505"/>
                  <a:pt x="26977" y="80505"/>
                </a:cubicBezTo>
                <a:lnTo>
                  <a:pt x="3005" y="80505"/>
                </a:lnTo>
                <a:cubicBezTo>
                  <a:pt x="1350" y="80505"/>
                  <a:pt x="0" y="81872"/>
                  <a:pt x="0" y="83550"/>
                </a:cubicBezTo>
                <a:lnTo>
                  <a:pt x="0" y="107894"/>
                </a:lnTo>
                <a:cubicBezTo>
                  <a:pt x="0" y="109572"/>
                  <a:pt x="1350" y="110872"/>
                  <a:pt x="3005" y="110872"/>
                </a:cubicBezTo>
                <a:cubicBezTo>
                  <a:pt x="4661" y="110872"/>
                  <a:pt x="6011" y="109572"/>
                  <a:pt x="6011" y="107894"/>
                </a:cubicBezTo>
                <a:lnTo>
                  <a:pt x="6011" y="90166"/>
                </a:lnTo>
                <a:cubicBezTo>
                  <a:pt x="17094" y="108461"/>
                  <a:pt x="37044" y="120000"/>
                  <a:pt x="58466" y="120000"/>
                </a:cubicBezTo>
                <a:cubicBezTo>
                  <a:pt x="92383" y="120000"/>
                  <a:pt x="120000" y="92094"/>
                  <a:pt x="120000" y="57750"/>
                </a:cubicBezTo>
                <a:cubicBezTo>
                  <a:pt x="120000" y="56072"/>
                  <a:pt x="118650" y="54705"/>
                  <a:pt x="116994" y="5470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6" name="Shape 106"/>
          <p:cNvSpPr/>
          <p:nvPr/>
        </p:nvSpPr>
        <p:spPr>
          <a:xfrm>
            <a:off x="3123147" y="2048200"/>
            <a:ext cx="259799" cy="273299"/>
          </a:xfrm>
          <a:custGeom>
            <a:avLst/>
            <a:gdLst/>
            <a:ahLst/>
            <a:cxnLst/>
            <a:rect l="0" t="0" r="0" b="0"/>
            <a:pathLst>
              <a:path w="120000" h="120000" extrusionOk="0">
                <a:moveTo>
                  <a:pt x="113683" y="105000"/>
                </a:moveTo>
                <a:cubicBezTo>
                  <a:pt x="113683" y="109961"/>
                  <a:pt x="109433" y="114000"/>
                  <a:pt x="104211" y="114000"/>
                </a:cubicBezTo>
                <a:lnTo>
                  <a:pt x="67416" y="114000"/>
                </a:lnTo>
                <a:cubicBezTo>
                  <a:pt x="51127" y="114000"/>
                  <a:pt x="38766" y="107611"/>
                  <a:pt x="34861" y="105316"/>
                </a:cubicBezTo>
                <a:cubicBezTo>
                  <a:pt x="34833" y="99977"/>
                  <a:pt x="34744" y="82483"/>
                  <a:pt x="34738" y="69294"/>
                </a:cubicBezTo>
                <a:lnTo>
                  <a:pt x="34738" y="65833"/>
                </a:lnTo>
                <a:cubicBezTo>
                  <a:pt x="34738" y="59572"/>
                  <a:pt x="34766" y="56577"/>
                  <a:pt x="34794" y="55150"/>
                </a:cubicBezTo>
                <a:cubicBezTo>
                  <a:pt x="37116" y="53633"/>
                  <a:pt x="42211" y="50422"/>
                  <a:pt x="45944" y="48894"/>
                </a:cubicBezTo>
                <a:cubicBezTo>
                  <a:pt x="60300" y="43011"/>
                  <a:pt x="60627" y="20205"/>
                  <a:pt x="60800" y="7950"/>
                </a:cubicBezTo>
                <a:cubicBezTo>
                  <a:pt x="60816" y="6872"/>
                  <a:pt x="61744" y="6000"/>
                  <a:pt x="62872" y="6000"/>
                </a:cubicBezTo>
                <a:lnTo>
                  <a:pt x="68066" y="6000"/>
                </a:lnTo>
                <a:cubicBezTo>
                  <a:pt x="71811" y="6000"/>
                  <a:pt x="75788" y="9655"/>
                  <a:pt x="75788" y="16433"/>
                </a:cubicBezTo>
                <a:lnTo>
                  <a:pt x="75788" y="39977"/>
                </a:lnTo>
                <a:cubicBezTo>
                  <a:pt x="75788" y="44400"/>
                  <a:pt x="79577" y="48000"/>
                  <a:pt x="84233" y="48000"/>
                </a:cubicBezTo>
                <a:lnTo>
                  <a:pt x="104211" y="48000"/>
                </a:lnTo>
                <a:cubicBezTo>
                  <a:pt x="109433" y="48000"/>
                  <a:pt x="113683" y="52038"/>
                  <a:pt x="113683" y="57000"/>
                </a:cubicBezTo>
                <a:cubicBezTo>
                  <a:pt x="113683" y="57000"/>
                  <a:pt x="113683" y="105000"/>
                  <a:pt x="113683" y="105000"/>
                </a:cubicBezTo>
                <a:close/>
                <a:moveTo>
                  <a:pt x="28422" y="110283"/>
                </a:moveTo>
                <a:cubicBezTo>
                  <a:pt x="28422" y="110677"/>
                  <a:pt x="28083" y="111000"/>
                  <a:pt x="27666" y="111000"/>
                </a:cubicBezTo>
                <a:lnTo>
                  <a:pt x="7072" y="111000"/>
                </a:lnTo>
                <a:cubicBezTo>
                  <a:pt x="6655" y="111000"/>
                  <a:pt x="6316" y="110677"/>
                  <a:pt x="6316" y="110283"/>
                </a:cubicBezTo>
                <a:lnTo>
                  <a:pt x="6316" y="51716"/>
                </a:lnTo>
                <a:cubicBezTo>
                  <a:pt x="6316" y="51322"/>
                  <a:pt x="6655" y="51000"/>
                  <a:pt x="7072" y="51000"/>
                </a:cubicBezTo>
                <a:lnTo>
                  <a:pt x="27666" y="51000"/>
                </a:lnTo>
                <a:cubicBezTo>
                  <a:pt x="28083" y="51000"/>
                  <a:pt x="28422" y="51322"/>
                  <a:pt x="28422" y="51716"/>
                </a:cubicBezTo>
                <a:cubicBezTo>
                  <a:pt x="28422" y="51716"/>
                  <a:pt x="28422" y="110283"/>
                  <a:pt x="28422" y="110283"/>
                </a:cubicBezTo>
                <a:close/>
                <a:moveTo>
                  <a:pt x="104211" y="42000"/>
                </a:moveTo>
                <a:lnTo>
                  <a:pt x="84233" y="42000"/>
                </a:lnTo>
                <a:cubicBezTo>
                  <a:pt x="83077" y="42000"/>
                  <a:pt x="82105" y="41072"/>
                  <a:pt x="82105" y="39977"/>
                </a:cubicBezTo>
                <a:lnTo>
                  <a:pt x="82105" y="16433"/>
                </a:lnTo>
                <a:cubicBezTo>
                  <a:pt x="82105" y="7066"/>
                  <a:pt x="76072" y="0"/>
                  <a:pt x="68066" y="0"/>
                </a:cubicBezTo>
                <a:lnTo>
                  <a:pt x="62872" y="0"/>
                </a:lnTo>
                <a:cubicBezTo>
                  <a:pt x="58311" y="0"/>
                  <a:pt x="54550" y="3527"/>
                  <a:pt x="54483" y="7866"/>
                </a:cubicBezTo>
                <a:cubicBezTo>
                  <a:pt x="54338" y="17988"/>
                  <a:pt x="54038" y="39044"/>
                  <a:pt x="43444" y="43383"/>
                </a:cubicBezTo>
                <a:cubicBezTo>
                  <a:pt x="40361" y="44644"/>
                  <a:pt x="36644" y="46800"/>
                  <a:pt x="33877" y="48511"/>
                </a:cubicBezTo>
                <a:cubicBezTo>
                  <a:pt x="32677" y="46422"/>
                  <a:pt x="30344" y="45000"/>
                  <a:pt x="27666" y="45000"/>
                </a:cubicBezTo>
                <a:lnTo>
                  <a:pt x="7072" y="45000"/>
                </a:lnTo>
                <a:cubicBezTo>
                  <a:pt x="3172" y="45000"/>
                  <a:pt x="0" y="48011"/>
                  <a:pt x="0" y="51716"/>
                </a:cubicBezTo>
                <a:lnTo>
                  <a:pt x="0" y="110283"/>
                </a:lnTo>
                <a:cubicBezTo>
                  <a:pt x="0" y="113988"/>
                  <a:pt x="3172" y="117000"/>
                  <a:pt x="7072" y="117000"/>
                </a:cubicBezTo>
                <a:lnTo>
                  <a:pt x="27666" y="117000"/>
                </a:lnTo>
                <a:cubicBezTo>
                  <a:pt x="30916" y="117000"/>
                  <a:pt x="33666" y="114900"/>
                  <a:pt x="34488" y="112055"/>
                </a:cubicBezTo>
                <a:cubicBezTo>
                  <a:pt x="40622" y="115205"/>
                  <a:pt x="52416" y="120000"/>
                  <a:pt x="67416" y="120000"/>
                </a:cubicBezTo>
                <a:lnTo>
                  <a:pt x="104211" y="120000"/>
                </a:lnTo>
                <a:cubicBezTo>
                  <a:pt x="112916" y="120000"/>
                  <a:pt x="120000" y="113272"/>
                  <a:pt x="120000" y="105000"/>
                </a:cubicBezTo>
                <a:lnTo>
                  <a:pt x="120000" y="57000"/>
                </a:lnTo>
                <a:cubicBezTo>
                  <a:pt x="120000" y="48727"/>
                  <a:pt x="112916" y="42000"/>
                  <a:pt x="104211" y="42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7" name="Shape 107"/>
          <p:cNvSpPr/>
          <p:nvPr/>
        </p:nvSpPr>
        <p:spPr>
          <a:xfrm>
            <a:off x="3533361" y="2048200"/>
            <a:ext cx="259799" cy="273299"/>
          </a:xfrm>
          <a:custGeom>
            <a:avLst/>
            <a:gdLst/>
            <a:ahLst/>
            <a:cxnLst/>
            <a:rect l="0" t="0" r="0" b="0"/>
            <a:pathLst>
              <a:path w="120000" h="120000" extrusionOk="0">
                <a:moveTo>
                  <a:pt x="113683" y="63000"/>
                </a:moveTo>
                <a:cubicBezTo>
                  <a:pt x="113683" y="67961"/>
                  <a:pt x="109433" y="72000"/>
                  <a:pt x="104211" y="72000"/>
                </a:cubicBezTo>
                <a:lnTo>
                  <a:pt x="84233" y="72000"/>
                </a:lnTo>
                <a:cubicBezTo>
                  <a:pt x="79577" y="72000"/>
                  <a:pt x="75788" y="75600"/>
                  <a:pt x="75788" y="80022"/>
                </a:cubicBezTo>
                <a:lnTo>
                  <a:pt x="75788" y="103566"/>
                </a:lnTo>
                <a:cubicBezTo>
                  <a:pt x="75788" y="110344"/>
                  <a:pt x="71805" y="114000"/>
                  <a:pt x="68066" y="114000"/>
                </a:cubicBezTo>
                <a:lnTo>
                  <a:pt x="62872" y="114000"/>
                </a:lnTo>
                <a:cubicBezTo>
                  <a:pt x="61744" y="114000"/>
                  <a:pt x="60816" y="113127"/>
                  <a:pt x="60800" y="112050"/>
                </a:cubicBezTo>
                <a:cubicBezTo>
                  <a:pt x="60627" y="99794"/>
                  <a:pt x="60294" y="76988"/>
                  <a:pt x="45944" y="71105"/>
                </a:cubicBezTo>
                <a:cubicBezTo>
                  <a:pt x="42216" y="69577"/>
                  <a:pt x="37116" y="66366"/>
                  <a:pt x="34794" y="64850"/>
                </a:cubicBezTo>
                <a:cubicBezTo>
                  <a:pt x="34766" y="63394"/>
                  <a:pt x="34738" y="60322"/>
                  <a:pt x="34738" y="53844"/>
                </a:cubicBezTo>
                <a:lnTo>
                  <a:pt x="34738" y="51072"/>
                </a:lnTo>
                <a:cubicBezTo>
                  <a:pt x="34744" y="37838"/>
                  <a:pt x="34833" y="20055"/>
                  <a:pt x="34861" y="14677"/>
                </a:cubicBezTo>
                <a:cubicBezTo>
                  <a:pt x="38750" y="12383"/>
                  <a:pt x="51050" y="6000"/>
                  <a:pt x="67416" y="6000"/>
                </a:cubicBezTo>
                <a:lnTo>
                  <a:pt x="104211" y="6000"/>
                </a:lnTo>
                <a:cubicBezTo>
                  <a:pt x="109433" y="6000"/>
                  <a:pt x="113683" y="10038"/>
                  <a:pt x="113683" y="15000"/>
                </a:cubicBezTo>
                <a:cubicBezTo>
                  <a:pt x="113683" y="15000"/>
                  <a:pt x="113683" y="63000"/>
                  <a:pt x="113683" y="63000"/>
                </a:cubicBezTo>
                <a:close/>
                <a:moveTo>
                  <a:pt x="28422" y="68283"/>
                </a:moveTo>
                <a:cubicBezTo>
                  <a:pt x="28422" y="68677"/>
                  <a:pt x="28083" y="69000"/>
                  <a:pt x="27666" y="69000"/>
                </a:cubicBezTo>
                <a:lnTo>
                  <a:pt x="7072" y="69000"/>
                </a:lnTo>
                <a:cubicBezTo>
                  <a:pt x="6655" y="69000"/>
                  <a:pt x="6316" y="68677"/>
                  <a:pt x="6316" y="68283"/>
                </a:cubicBezTo>
                <a:lnTo>
                  <a:pt x="6316" y="9716"/>
                </a:lnTo>
                <a:cubicBezTo>
                  <a:pt x="6316" y="9322"/>
                  <a:pt x="6655" y="9000"/>
                  <a:pt x="7072" y="9000"/>
                </a:cubicBezTo>
                <a:lnTo>
                  <a:pt x="27666" y="9000"/>
                </a:lnTo>
                <a:cubicBezTo>
                  <a:pt x="28083" y="9000"/>
                  <a:pt x="28422" y="9322"/>
                  <a:pt x="28422" y="9716"/>
                </a:cubicBezTo>
                <a:cubicBezTo>
                  <a:pt x="28422" y="9716"/>
                  <a:pt x="28422" y="68283"/>
                  <a:pt x="28422" y="68283"/>
                </a:cubicBezTo>
                <a:close/>
                <a:moveTo>
                  <a:pt x="104211" y="0"/>
                </a:moveTo>
                <a:lnTo>
                  <a:pt x="67416" y="0"/>
                </a:lnTo>
                <a:cubicBezTo>
                  <a:pt x="52416" y="0"/>
                  <a:pt x="40622" y="4794"/>
                  <a:pt x="34488" y="7944"/>
                </a:cubicBezTo>
                <a:cubicBezTo>
                  <a:pt x="33666" y="5100"/>
                  <a:pt x="30916" y="3000"/>
                  <a:pt x="27666" y="3000"/>
                </a:cubicBezTo>
                <a:lnTo>
                  <a:pt x="7072" y="3000"/>
                </a:lnTo>
                <a:cubicBezTo>
                  <a:pt x="3172" y="3000"/>
                  <a:pt x="0" y="6011"/>
                  <a:pt x="0" y="9716"/>
                </a:cubicBezTo>
                <a:lnTo>
                  <a:pt x="0" y="68283"/>
                </a:lnTo>
                <a:cubicBezTo>
                  <a:pt x="0" y="71988"/>
                  <a:pt x="3172" y="75000"/>
                  <a:pt x="7072" y="75000"/>
                </a:cubicBezTo>
                <a:lnTo>
                  <a:pt x="27666" y="75000"/>
                </a:lnTo>
                <a:cubicBezTo>
                  <a:pt x="30344" y="75000"/>
                  <a:pt x="32677" y="73577"/>
                  <a:pt x="33877" y="71488"/>
                </a:cubicBezTo>
                <a:cubicBezTo>
                  <a:pt x="36644" y="73200"/>
                  <a:pt x="40361" y="75355"/>
                  <a:pt x="43444" y="76616"/>
                </a:cubicBezTo>
                <a:cubicBezTo>
                  <a:pt x="54038" y="80955"/>
                  <a:pt x="54338" y="102011"/>
                  <a:pt x="54483" y="112127"/>
                </a:cubicBezTo>
                <a:cubicBezTo>
                  <a:pt x="54544" y="116472"/>
                  <a:pt x="58305" y="120000"/>
                  <a:pt x="62872" y="120000"/>
                </a:cubicBezTo>
                <a:lnTo>
                  <a:pt x="68066" y="120000"/>
                </a:lnTo>
                <a:cubicBezTo>
                  <a:pt x="76072" y="120000"/>
                  <a:pt x="82105" y="112933"/>
                  <a:pt x="82105" y="103566"/>
                </a:cubicBezTo>
                <a:lnTo>
                  <a:pt x="82105" y="80022"/>
                </a:lnTo>
                <a:cubicBezTo>
                  <a:pt x="82105" y="78927"/>
                  <a:pt x="83077" y="78000"/>
                  <a:pt x="84233" y="78000"/>
                </a:cubicBezTo>
                <a:lnTo>
                  <a:pt x="104211" y="78000"/>
                </a:lnTo>
                <a:cubicBezTo>
                  <a:pt x="112916" y="78000"/>
                  <a:pt x="120000" y="71272"/>
                  <a:pt x="120000" y="63000"/>
                </a:cubicBezTo>
                <a:lnTo>
                  <a:pt x="120000" y="15000"/>
                </a:lnTo>
                <a:cubicBezTo>
                  <a:pt x="120000" y="6727"/>
                  <a:pt x="112916" y="0"/>
                  <a:pt x="104211" y="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8" name="Shape 108"/>
          <p:cNvSpPr/>
          <p:nvPr/>
        </p:nvSpPr>
        <p:spPr>
          <a:xfrm>
            <a:off x="4743450" y="2068710"/>
            <a:ext cx="300899" cy="232199"/>
          </a:xfrm>
          <a:custGeom>
            <a:avLst/>
            <a:gdLst/>
            <a:ahLst/>
            <a:cxnLst/>
            <a:rect l="0" t="0" r="0" b="0"/>
            <a:pathLst>
              <a:path w="120000" h="120000" extrusionOk="0">
                <a:moveTo>
                  <a:pt x="46350" y="0"/>
                </a:moveTo>
                <a:cubicBezTo>
                  <a:pt x="42466" y="0"/>
                  <a:pt x="37783" y="3005"/>
                  <a:pt x="35427" y="7072"/>
                </a:cubicBezTo>
                <a:lnTo>
                  <a:pt x="29438" y="17755"/>
                </a:lnTo>
                <a:cubicBezTo>
                  <a:pt x="29316" y="17961"/>
                  <a:pt x="29216" y="18216"/>
                  <a:pt x="29138" y="18450"/>
                </a:cubicBezTo>
                <a:cubicBezTo>
                  <a:pt x="28672" y="19833"/>
                  <a:pt x="27100" y="21216"/>
                  <a:pt x="25933" y="21216"/>
                </a:cubicBezTo>
                <a:lnTo>
                  <a:pt x="10922" y="21216"/>
                </a:lnTo>
                <a:cubicBezTo>
                  <a:pt x="4905" y="21216"/>
                  <a:pt x="0" y="27500"/>
                  <a:pt x="0" y="35283"/>
                </a:cubicBezTo>
                <a:lnTo>
                  <a:pt x="0" y="105933"/>
                </a:lnTo>
                <a:cubicBezTo>
                  <a:pt x="0" y="113716"/>
                  <a:pt x="4905" y="120000"/>
                  <a:pt x="10922" y="120000"/>
                </a:cubicBezTo>
                <a:lnTo>
                  <a:pt x="109077" y="120000"/>
                </a:lnTo>
                <a:cubicBezTo>
                  <a:pt x="115094" y="120000"/>
                  <a:pt x="120000" y="113716"/>
                  <a:pt x="120000" y="105933"/>
                </a:cubicBezTo>
                <a:lnTo>
                  <a:pt x="120000" y="35283"/>
                </a:lnTo>
                <a:cubicBezTo>
                  <a:pt x="120000" y="27500"/>
                  <a:pt x="115094" y="21216"/>
                  <a:pt x="109077" y="21216"/>
                </a:cubicBezTo>
                <a:lnTo>
                  <a:pt x="94066" y="21216"/>
                </a:lnTo>
                <a:cubicBezTo>
                  <a:pt x="92877" y="21216"/>
                  <a:pt x="91338" y="19855"/>
                  <a:pt x="90861" y="18450"/>
                </a:cubicBezTo>
                <a:cubicBezTo>
                  <a:pt x="90783" y="18216"/>
                  <a:pt x="90683" y="17961"/>
                  <a:pt x="90561" y="17755"/>
                </a:cubicBezTo>
                <a:lnTo>
                  <a:pt x="84511" y="7072"/>
                </a:lnTo>
                <a:cubicBezTo>
                  <a:pt x="82183" y="3050"/>
                  <a:pt x="77533" y="0"/>
                  <a:pt x="73650" y="0"/>
                </a:cubicBezTo>
                <a:lnTo>
                  <a:pt x="46350" y="0"/>
                </a:lnTo>
                <a:close/>
                <a:moveTo>
                  <a:pt x="46350" y="7072"/>
                </a:moveTo>
                <a:lnTo>
                  <a:pt x="73650" y="7072"/>
                </a:lnTo>
                <a:cubicBezTo>
                  <a:pt x="75788" y="7072"/>
                  <a:pt x="78861" y="9050"/>
                  <a:pt x="80116" y="11222"/>
                </a:cubicBezTo>
                <a:lnTo>
                  <a:pt x="85994" y="21677"/>
                </a:lnTo>
                <a:cubicBezTo>
                  <a:pt x="87433" y="25455"/>
                  <a:pt x="90833" y="28211"/>
                  <a:pt x="94066" y="28211"/>
                </a:cubicBezTo>
                <a:lnTo>
                  <a:pt x="109077" y="28211"/>
                </a:lnTo>
                <a:cubicBezTo>
                  <a:pt x="112083" y="28211"/>
                  <a:pt x="114538" y="31388"/>
                  <a:pt x="114538" y="35283"/>
                </a:cubicBezTo>
                <a:cubicBezTo>
                  <a:pt x="114538" y="35283"/>
                  <a:pt x="114538" y="105933"/>
                  <a:pt x="114538" y="105933"/>
                </a:cubicBezTo>
                <a:cubicBezTo>
                  <a:pt x="114538" y="109827"/>
                  <a:pt x="112083" y="113005"/>
                  <a:pt x="109077" y="113005"/>
                </a:cubicBezTo>
                <a:lnTo>
                  <a:pt x="10922" y="113005"/>
                </a:lnTo>
                <a:cubicBezTo>
                  <a:pt x="7916" y="113005"/>
                  <a:pt x="5461" y="109827"/>
                  <a:pt x="5461" y="105933"/>
                </a:cubicBezTo>
                <a:lnTo>
                  <a:pt x="5461" y="35283"/>
                </a:lnTo>
                <a:cubicBezTo>
                  <a:pt x="5461" y="31388"/>
                  <a:pt x="7916" y="28211"/>
                  <a:pt x="10922" y="28211"/>
                </a:cubicBezTo>
                <a:lnTo>
                  <a:pt x="25933" y="28211"/>
                </a:lnTo>
                <a:cubicBezTo>
                  <a:pt x="29172" y="28211"/>
                  <a:pt x="32572" y="25455"/>
                  <a:pt x="34005" y="21677"/>
                </a:cubicBezTo>
                <a:lnTo>
                  <a:pt x="39822" y="11300"/>
                </a:lnTo>
                <a:cubicBezTo>
                  <a:pt x="41105" y="9083"/>
                  <a:pt x="44211" y="7072"/>
                  <a:pt x="46350" y="7072"/>
                </a:cubicBezTo>
                <a:close/>
                <a:moveTo>
                  <a:pt x="60000" y="31750"/>
                </a:moveTo>
                <a:cubicBezTo>
                  <a:pt x="44966" y="31750"/>
                  <a:pt x="32761" y="47644"/>
                  <a:pt x="32761" y="67111"/>
                </a:cubicBezTo>
                <a:cubicBezTo>
                  <a:pt x="32761" y="86577"/>
                  <a:pt x="44966" y="102394"/>
                  <a:pt x="60000" y="102394"/>
                </a:cubicBezTo>
                <a:cubicBezTo>
                  <a:pt x="75033" y="102394"/>
                  <a:pt x="87238" y="86577"/>
                  <a:pt x="87238" y="67111"/>
                </a:cubicBezTo>
                <a:cubicBezTo>
                  <a:pt x="87238" y="47644"/>
                  <a:pt x="75033" y="31750"/>
                  <a:pt x="60000" y="31750"/>
                </a:cubicBezTo>
                <a:close/>
                <a:moveTo>
                  <a:pt x="103622" y="35283"/>
                </a:moveTo>
                <a:cubicBezTo>
                  <a:pt x="100616" y="35283"/>
                  <a:pt x="98161" y="38461"/>
                  <a:pt x="98161" y="42355"/>
                </a:cubicBezTo>
                <a:cubicBezTo>
                  <a:pt x="98161" y="46250"/>
                  <a:pt x="100616" y="49427"/>
                  <a:pt x="103622" y="49427"/>
                </a:cubicBezTo>
                <a:cubicBezTo>
                  <a:pt x="106627" y="49427"/>
                  <a:pt x="109077" y="46250"/>
                  <a:pt x="109077" y="42355"/>
                </a:cubicBezTo>
                <a:cubicBezTo>
                  <a:pt x="109077" y="38461"/>
                  <a:pt x="106627" y="35283"/>
                  <a:pt x="103622" y="35283"/>
                </a:cubicBezTo>
                <a:close/>
                <a:moveTo>
                  <a:pt x="60000" y="38822"/>
                </a:moveTo>
                <a:cubicBezTo>
                  <a:pt x="72027" y="38822"/>
                  <a:pt x="81777" y="51538"/>
                  <a:pt x="81777" y="67111"/>
                </a:cubicBezTo>
                <a:cubicBezTo>
                  <a:pt x="81777" y="82683"/>
                  <a:pt x="72027" y="95322"/>
                  <a:pt x="60000" y="95322"/>
                </a:cubicBezTo>
                <a:cubicBezTo>
                  <a:pt x="47972" y="95322"/>
                  <a:pt x="38161" y="82683"/>
                  <a:pt x="38161" y="67111"/>
                </a:cubicBezTo>
                <a:cubicBezTo>
                  <a:pt x="38161" y="51538"/>
                  <a:pt x="47972" y="38822"/>
                  <a:pt x="60000" y="3882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09" name="Shape 109"/>
          <p:cNvSpPr/>
          <p:nvPr/>
        </p:nvSpPr>
        <p:spPr>
          <a:xfrm>
            <a:off x="4333279" y="2089249"/>
            <a:ext cx="300899" cy="204900"/>
          </a:xfrm>
          <a:custGeom>
            <a:avLst/>
            <a:gdLst/>
            <a:ahLst/>
            <a:cxnLst/>
            <a:rect l="0" t="0" r="0" b="0"/>
            <a:pathLst>
              <a:path w="120000" h="120000" extrusionOk="0">
                <a:moveTo>
                  <a:pt x="6827" y="0"/>
                </a:moveTo>
                <a:cubicBezTo>
                  <a:pt x="3066" y="0"/>
                  <a:pt x="0" y="4505"/>
                  <a:pt x="0" y="10022"/>
                </a:cubicBezTo>
                <a:lnTo>
                  <a:pt x="0" y="110066"/>
                </a:lnTo>
                <a:cubicBezTo>
                  <a:pt x="0" y="115583"/>
                  <a:pt x="3066" y="120000"/>
                  <a:pt x="6827" y="120000"/>
                </a:cubicBezTo>
                <a:lnTo>
                  <a:pt x="113172" y="120000"/>
                </a:lnTo>
                <a:cubicBezTo>
                  <a:pt x="116933" y="120000"/>
                  <a:pt x="120000" y="115583"/>
                  <a:pt x="120000" y="110066"/>
                </a:cubicBezTo>
                <a:lnTo>
                  <a:pt x="120000" y="10022"/>
                </a:lnTo>
                <a:cubicBezTo>
                  <a:pt x="120000" y="4505"/>
                  <a:pt x="116933" y="0"/>
                  <a:pt x="113172" y="0"/>
                </a:cubicBezTo>
                <a:lnTo>
                  <a:pt x="6827" y="0"/>
                </a:lnTo>
                <a:close/>
                <a:moveTo>
                  <a:pt x="6827" y="8016"/>
                </a:moveTo>
                <a:lnTo>
                  <a:pt x="113172" y="8016"/>
                </a:lnTo>
                <a:cubicBezTo>
                  <a:pt x="113922" y="8016"/>
                  <a:pt x="114538" y="8916"/>
                  <a:pt x="114538" y="10022"/>
                </a:cubicBezTo>
                <a:cubicBezTo>
                  <a:pt x="114538" y="10022"/>
                  <a:pt x="114538" y="110066"/>
                  <a:pt x="114538" y="110066"/>
                </a:cubicBezTo>
                <a:cubicBezTo>
                  <a:pt x="114538" y="111172"/>
                  <a:pt x="113922" y="112072"/>
                  <a:pt x="113172" y="112072"/>
                </a:cubicBezTo>
                <a:lnTo>
                  <a:pt x="6827" y="112072"/>
                </a:lnTo>
                <a:cubicBezTo>
                  <a:pt x="6077" y="112072"/>
                  <a:pt x="5461" y="111172"/>
                  <a:pt x="5461" y="110066"/>
                </a:cubicBezTo>
                <a:lnTo>
                  <a:pt x="5461" y="10022"/>
                </a:lnTo>
                <a:cubicBezTo>
                  <a:pt x="5461" y="8916"/>
                  <a:pt x="6077" y="8016"/>
                  <a:pt x="6827" y="8016"/>
                </a:cubicBezTo>
                <a:close/>
                <a:moveTo>
                  <a:pt x="35272" y="31983"/>
                </a:moveTo>
                <a:cubicBezTo>
                  <a:pt x="29250" y="31983"/>
                  <a:pt x="24344" y="39188"/>
                  <a:pt x="24344" y="48016"/>
                </a:cubicBezTo>
                <a:cubicBezTo>
                  <a:pt x="24344" y="52427"/>
                  <a:pt x="25577" y="56450"/>
                  <a:pt x="27550" y="59344"/>
                </a:cubicBezTo>
                <a:cubicBezTo>
                  <a:pt x="23277" y="63255"/>
                  <a:pt x="20105" y="70266"/>
                  <a:pt x="19177" y="78866"/>
                </a:cubicBezTo>
                <a:cubicBezTo>
                  <a:pt x="18938" y="81122"/>
                  <a:pt x="19344" y="83472"/>
                  <a:pt x="20366" y="85227"/>
                </a:cubicBezTo>
                <a:cubicBezTo>
                  <a:pt x="21411" y="87027"/>
                  <a:pt x="22972" y="88016"/>
                  <a:pt x="24583" y="88016"/>
                </a:cubicBezTo>
                <a:lnTo>
                  <a:pt x="45955" y="88016"/>
                </a:lnTo>
                <a:cubicBezTo>
                  <a:pt x="47566" y="88016"/>
                  <a:pt x="49066" y="87027"/>
                  <a:pt x="50111" y="85227"/>
                </a:cubicBezTo>
                <a:cubicBezTo>
                  <a:pt x="51133" y="83472"/>
                  <a:pt x="51605" y="81122"/>
                  <a:pt x="51361" y="78866"/>
                </a:cubicBezTo>
                <a:cubicBezTo>
                  <a:pt x="50433" y="70266"/>
                  <a:pt x="47261" y="63255"/>
                  <a:pt x="42988" y="59344"/>
                </a:cubicBezTo>
                <a:cubicBezTo>
                  <a:pt x="44961" y="56450"/>
                  <a:pt x="46133" y="52427"/>
                  <a:pt x="46133" y="48016"/>
                </a:cubicBezTo>
                <a:cubicBezTo>
                  <a:pt x="46133" y="39188"/>
                  <a:pt x="41288" y="31983"/>
                  <a:pt x="35272" y="31983"/>
                </a:cubicBezTo>
                <a:close/>
                <a:moveTo>
                  <a:pt x="70894" y="35988"/>
                </a:moveTo>
                <a:cubicBezTo>
                  <a:pt x="69388" y="35988"/>
                  <a:pt x="68166" y="37788"/>
                  <a:pt x="68166" y="40000"/>
                </a:cubicBezTo>
                <a:cubicBezTo>
                  <a:pt x="68166" y="42211"/>
                  <a:pt x="69388" y="44011"/>
                  <a:pt x="70894" y="44011"/>
                </a:cubicBezTo>
                <a:lnTo>
                  <a:pt x="98211" y="44011"/>
                </a:lnTo>
                <a:cubicBezTo>
                  <a:pt x="99716" y="44011"/>
                  <a:pt x="100938" y="42211"/>
                  <a:pt x="100938" y="40000"/>
                </a:cubicBezTo>
                <a:cubicBezTo>
                  <a:pt x="100938" y="37788"/>
                  <a:pt x="99716" y="35988"/>
                  <a:pt x="98211" y="35988"/>
                </a:cubicBezTo>
                <a:lnTo>
                  <a:pt x="70894" y="35988"/>
                </a:lnTo>
                <a:close/>
                <a:moveTo>
                  <a:pt x="35272" y="40000"/>
                </a:moveTo>
                <a:cubicBezTo>
                  <a:pt x="38277" y="40000"/>
                  <a:pt x="40733" y="43605"/>
                  <a:pt x="40733" y="48016"/>
                </a:cubicBezTo>
                <a:cubicBezTo>
                  <a:pt x="40733" y="52433"/>
                  <a:pt x="38277" y="56033"/>
                  <a:pt x="35272" y="56033"/>
                </a:cubicBezTo>
                <a:cubicBezTo>
                  <a:pt x="32261" y="56033"/>
                  <a:pt x="29805" y="52433"/>
                  <a:pt x="29805" y="48016"/>
                </a:cubicBezTo>
                <a:cubicBezTo>
                  <a:pt x="29805" y="43605"/>
                  <a:pt x="32261" y="40000"/>
                  <a:pt x="35272" y="40000"/>
                </a:cubicBezTo>
                <a:close/>
                <a:moveTo>
                  <a:pt x="70894" y="56033"/>
                </a:moveTo>
                <a:cubicBezTo>
                  <a:pt x="69388" y="56033"/>
                  <a:pt x="68166" y="57833"/>
                  <a:pt x="68166" y="60044"/>
                </a:cubicBezTo>
                <a:cubicBezTo>
                  <a:pt x="68166" y="62255"/>
                  <a:pt x="69388" y="64050"/>
                  <a:pt x="70894" y="64050"/>
                </a:cubicBezTo>
                <a:lnTo>
                  <a:pt x="98211" y="64050"/>
                </a:lnTo>
                <a:cubicBezTo>
                  <a:pt x="99716" y="64050"/>
                  <a:pt x="100938" y="62255"/>
                  <a:pt x="100938" y="60044"/>
                </a:cubicBezTo>
                <a:cubicBezTo>
                  <a:pt x="100938" y="57833"/>
                  <a:pt x="99716" y="56033"/>
                  <a:pt x="98211" y="56033"/>
                </a:cubicBezTo>
                <a:lnTo>
                  <a:pt x="70894" y="56033"/>
                </a:lnTo>
                <a:close/>
                <a:moveTo>
                  <a:pt x="35272" y="64050"/>
                </a:moveTo>
                <a:cubicBezTo>
                  <a:pt x="40466" y="64050"/>
                  <a:pt x="44933" y="70800"/>
                  <a:pt x="45955" y="80000"/>
                </a:cubicBezTo>
                <a:lnTo>
                  <a:pt x="24522" y="80172"/>
                </a:lnTo>
                <a:cubicBezTo>
                  <a:pt x="25533" y="70833"/>
                  <a:pt x="30077" y="64050"/>
                  <a:pt x="35272" y="64050"/>
                </a:cubicBezTo>
                <a:close/>
                <a:moveTo>
                  <a:pt x="70894" y="75988"/>
                </a:moveTo>
                <a:cubicBezTo>
                  <a:pt x="69388" y="75988"/>
                  <a:pt x="68166" y="77788"/>
                  <a:pt x="68166" y="80000"/>
                </a:cubicBezTo>
                <a:cubicBezTo>
                  <a:pt x="68166" y="82211"/>
                  <a:pt x="69388" y="84011"/>
                  <a:pt x="70894" y="84011"/>
                </a:cubicBezTo>
                <a:lnTo>
                  <a:pt x="98211" y="84011"/>
                </a:lnTo>
                <a:cubicBezTo>
                  <a:pt x="99716" y="84011"/>
                  <a:pt x="100938" y="82211"/>
                  <a:pt x="100938" y="80000"/>
                </a:cubicBezTo>
                <a:cubicBezTo>
                  <a:pt x="100938" y="77788"/>
                  <a:pt x="99716" y="75988"/>
                  <a:pt x="98211" y="75988"/>
                </a:cubicBezTo>
                <a:lnTo>
                  <a:pt x="70894" y="75988"/>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0" name="Shape 110"/>
          <p:cNvSpPr/>
          <p:nvPr/>
        </p:nvSpPr>
        <p:spPr>
          <a:xfrm>
            <a:off x="5167312" y="2061864"/>
            <a:ext cx="273600" cy="246000"/>
          </a:xfrm>
          <a:custGeom>
            <a:avLst/>
            <a:gdLst/>
            <a:ahLst/>
            <a:cxnLst/>
            <a:rect l="0" t="0" r="0" b="0"/>
            <a:pathLst>
              <a:path w="120000" h="120000" extrusionOk="0">
                <a:moveTo>
                  <a:pt x="60000" y="0"/>
                </a:moveTo>
                <a:cubicBezTo>
                  <a:pt x="26923" y="0"/>
                  <a:pt x="5" y="26944"/>
                  <a:pt x="0" y="60038"/>
                </a:cubicBezTo>
                <a:cubicBezTo>
                  <a:pt x="0" y="70483"/>
                  <a:pt x="2770" y="80700"/>
                  <a:pt x="7904" y="89727"/>
                </a:cubicBezTo>
                <a:lnTo>
                  <a:pt x="200" y="115644"/>
                </a:lnTo>
                <a:cubicBezTo>
                  <a:pt x="-155" y="116838"/>
                  <a:pt x="116" y="118166"/>
                  <a:pt x="917" y="119055"/>
                </a:cubicBezTo>
                <a:cubicBezTo>
                  <a:pt x="1485" y="119688"/>
                  <a:pt x="2225" y="120000"/>
                  <a:pt x="3003" y="120000"/>
                </a:cubicBezTo>
                <a:cubicBezTo>
                  <a:pt x="3320" y="120000"/>
                  <a:pt x="3676" y="119972"/>
                  <a:pt x="3982" y="119855"/>
                </a:cubicBezTo>
                <a:lnTo>
                  <a:pt x="28208" y="110855"/>
                </a:lnTo>
                <a:cubicBezTo>
                  <a:pt x="37671" y="116838"/>
                  <a:pt x="48629" y="120000"/>
                  <a:pt x="60000" y="120000"/>
                </a:cubicBezTo>
                <a:cubicBezTo>
                  <a:pt x="93076" y="120000"/>
                  <a:pt x="120000" y="93127"/>
                  <a:pt x="120000" y="60038"/>
                </a:cubicBezTo>
                <a:cubicBezTo>
                  <a:pt x="120000" y="26944"/>
                  <a:pt x="93076" y="0"/>
                  <a:pt x="60000" y="0"/>
                </a:cubicBezTo>
                <a:close/>
                <a:moveTo>
                  <a:pt x="60000" y="6677"/>
                </a:moveTo>
                <a:cubicBezTo>
                  <a:pt x="89766" y="6677"/>
                  <a:pt x="113992" y="30622"/>
                  <a:pt x="113992" y="60038"/>
                </a:cubicBezTo>
                <a:cubicBezTo>
                  <a:pt x="113992" y="89450"/>
                  <a:pt x="89766" y="113322"/>
                  <a:pt x="60000" y="113322"/>
                </a:cubicBezTo>
                <a:cubicBezTo>
                  <a:pt x="49230" y="113322"/>
                  <a:pt x="38900" y="110261"/>
                  <a:pt x="30100" y="104394"/>
                </a:cubicBezTo>
                <a:cubicBezTo>
                  <a:pt x="29627" y="104077"/>
                  <a:pt x="29071" y="103883"/>
                  <a:pt x="28531" y="103883"/>
                </a:cubicBezTo>
                <a:cubicBezTo>
                  <a:pt x="28214" y="103883"/>
                  <a:pt x="27930" y="103988"/>
                  <a:pt x="27619" y="104100"/>
                </a:cubicBezTo>
                <a:lnTo>
                  <a:pt x="7771" y="111433"/>
                </a:lnTo>
                <a:lnTo>
                  <a:pt x="14040" y="90311"/>
                </a:lnTo>
                <a:cubicBezTo>
                  <a:pt x="14324" y="89333"/>
                  <a:pt x="14162" y="88255"/>
                  <a:pt x="13645" y="87405"/>
                </a:cubicBezTo>
                <a:cubicBezTo>
                  <a:pt x="8655" y="79150"/>
                  <a:pt x="6007" y="69688"/>
                  <a:pt x="6007" y="60038"/>
                </a:cubicBezTo>
                <a:cubicBezTo>
                  <a:pt x="6007" y="30622"/>
                  <a:pt x="30233" y="6677"/>
                  <a:pt x="60000" y="6677"/>
                </a:cubicBezTo>
                <a:close/>
                <a:moveTo>
                  <a:pt x="36041" y="50016"/>
                </a:moveTo>
                <a:cubicBezTo>
                  <a:pt x="31079" y="50016"/>
                  <a:pt x="27029" y="54522"/>
                  <a:pt x="27029" y="60038"/>
                </a:cubicBezTo>
                <a:cubicBezTo>
                  <a:pt x="27029" y="65550"/>
                  <a:pt x="31079" y="69983"/>
                  <a:pt x="36041" y="69983"/>
                </a:cubicBezTo>
                <a:cubicBezTo>
                  <a:pt x="41003" y="69983"/>
                  <a:pt x="45052" y="65550"/>
                  <a:pt x="45052" y="60038"/>
                </a:cubicBezTo>
                <a:cubicBezTo>
                  <a:pt x="45052" y="54522"/>
                  <a:pt x="41003" y="50016"/>
                  <a:pt x="36041" y="50016"/>
                </a:cubicBezTo>
                <a:close/>
                <a:moveTo>
                  <a:pt x="60000" y="50016"/>
                </a:moveTo>
                <a:cubicBezTo>
                  <a:pt x="55038" y="50016"/>
                  <a:pt x="50993" y="54522"/>
                  <a:pt x="50993" y="60038"/>
                </a:cubicBezTo>
                <a:cubicBezTo>
                  <a:pt x="50993" y="65550"/>
                  <a:pt x="55038" y="69983"/>
                  <a:pt x="60000" y="69983"/>
                </a:cubicBezTo>
                <a:cubicBezTo>
                  <a:pt x="64961" y="69983"/>
                  <a:pt x="69011" y="65550"/>
                  <a:pt x="69011" y="60038"/>
                </a:cubicBezTo>
                <a:cubicBezTo>
                  <a:pt x="69011" y="54522"/>
                  <a:pt x="64961" y="50016"/>
                  <a:pt x="60000" y="50016"/>
                </a:cubicBezTo>
                <a:close/>
                <a:moveTo>
                  <a:pt x="84025" y="50016"/>
                </a:moveTo>
                <a:cubicBezTo>
                  <a:pt x="79063" y="50016"/>
                  <a:pt x="75019" y="54522"/>
                  <a:pt x="75019" y="60038"/>
                </a:cubicBezTo>
                <a:cubicBezTo>
                  <a:pt x="75019" y="65550"/>
                  <a:pt x="79063" y="69983"/>
                  <a:pt x="84025" y="69983"/>
                </a:cubicBezTo>
                <a:cubicBezTo>
                  <a:pt x="88987" y="69983"/>
                  <a:pt x="93037" y="65550"/>
                  <a:pt x="93037" y="60038"/>
                </a:cubicBezTo>
                <a:cubicBezTo>
                  <a:pt x="93037" y="54522"/>
                  <a:pt x="88987" y="50016"/>
                  <a:pt x="84025" y="50016"/>
                </a:cubicBezTo>
                <a:close/>
                <a:moveTo>
                  <a:pt x="36041" y="56694"/>
                </a:moveTo>
                <a:cubicBezTo>
                  <a:pt x="37693" y="56694"/>
                  <a:pt x="39045" y="58200"/>
                  <a:pt x="39045" y="60038"/>
                </a:cubicBezTo>
                <a:cubicBezTo>
                  <a:pt x="39045" y="61872"/>
                  <a:pt x="37693" y="63377"/>
                  <a:pt x="36041" y="63377"/>
                </a:cubicBezTo>
                <a:cubicBezTo>
                  <a:pt x="34389" y="63377"/>
                  <a:pt x="33037" y="61872"/>
                  <a:pt x="33037" y="60038"/>
                </a:cubicBezTo>
                <a:cubicBezTo>
                  <a:pt x="33037" y="58200"/>
                  <a:pt x="34389" y="56694"/>
                  <a:pt x="36041" y="56694"/>
                </a:cubicBezTo>
                <a:close/>
                <a:moveTo>
                  <a:pt x="60000" y="56694"/>
                </a:moveTo>
                <a:cubicBezTo>
                  <a:pt x="61657" y="56694"/>
                  <a:pt x="63003" y="58200"/>
                  <a:pt x="63003" y="60038"/>
                </a:cubicBezTo>
                <a:cubicBezTo>
                  <a:pt x="63003" y="61872"/>
                  <a:pt x="61657" y="63377"/>
                  <a:pt x="60000" y="63377"/>
                </a:cubicBezTo>
                <a:cubicBezTo>
                  <a:pt x="58347" y="63377"/>
                  <a:pt x="56996" y="61872"/>
                  <a:pt x="56996" y="60038"/>
                </a:cubicBezTo>
                <a:cubicBezTo>
                  <a:pt x="56996" y="58200"/>
                  <a:pt x="58347" y="56694"/>
                  <a:pt x="60000" y="56694"/>
                </a:cubicBezTo>
                <a:close/>
                <a:moveTo>
                  <a:pt x="84025" y="56694"/>
                </a:moveTo>
                <a:cubicBezTo>
                  <a:pt x="85683" y="56694"/>
                  <a:pt x="87029" y="58200"/>
                  <a:pt x="87029" y="60038"/>
                </a:cubicBezTo>
                <a:cubicBezTo>
                  <a:pt x="87029" y="61872"/>
                  <a:pt x="85683" y="63377"/>
                  <a:pt x="84025" y="63377"/>
                </a:cubicBezTo>
                <a:cubicBezTo>
                  <a:pt x="82373" y="63377"/>
                  <a:pt x="81021" y="61872"/>
                  <a:pt x="81021" y="60038"/>
                </a:cubicBezTo>
                <a:cubicBezTo>
                  <a:pt x="81021" y="58200"/>
                  <a:pt x="82373" y="56694"/>
                  <a:pt x="84025" y="5669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1" name="Shape 111"/>
          <p:cNvSpPr/>
          <p:nvPr/>
        </p:nvSpPr>
        <p:spPr>
          <a:xfrm>
            <a:off x="1475481" y="2458342"/>
            <a:ext cx="273299" cy="273299"/>
          </a:xfrm>
          <a:custGeom>
            <a:avLst/>
            <a:gdLst/>
            <a:ahLst/>
            <a:cxnLst/>
            <a:rect l="0" t="0" r="0" b="0"/>
            <a:pathLst>
              <a:path w="120000" h="120000" extrusionOk="0">
                <a:moveTo>
                  <a:pt x="60033" y="0"/>
                </a:moveTo>
                <a:cubicBezTo>
                  <a:pt x="26938" y="0"/>
                  <a:pt x="0" y="26883"/>
                  <a:pt x="0" y="59966"/>
                </a:cubicBezTo>
                <a:cubicBezTo>
                  <a:pt x="0" y="93050"/>
                  <a:pt x="26938" y="120000"/>
                  <a:pt x="60033" y="120000"/>
                </a:cubicBezTo>
                <a:cubicBezTo>
                  <a:pt x="93127" y="120000"/>
                  <a:pt x="120000" y="93050"/>
                  <a:pt x="120000" y="59966"/>
                </a:cubicBezTo>
                <a:cubicBezTo>
                  <a:pt x="120000" y="26883"/>
                  <a:pt x="93127" y="0"/>
                  <a:pt x="60033" y="0"/>
                </a:cubicBezTo>
                <a:close/>
                <a:moveTo>
                  <a:pt x="60033" y="6011"/>
                </a:moveTo>
                <a:cubicBezTo>
                  <a:pt x="89816" y="6011"/>
                  <a:pt x="113988" y="30188"/>
                  <a:pt x="113988" y="59966"/>
                </a:cubicBezTo>
                <a:cubicBezTo>
                  <a:pt x="113988" y="89744"/>
                  <a:pt x="89816" y="113988"/>
                  <a:pt x="60033" y="113988"/>
                </a:cubicBezTo>
                <a:cubicBezTo>
                  <a:pt x="30250" y="113988"/>
                  <a:pt x="6011" y="89744"/>
                  <a:pt x="6011" y="59966"/>
                </a:cubicBezTo>
                <a:cubicBezTo>
                  <a:pt x="6011" y="30188"/>
                  <a:pt x="30250" y="6011"/>
                  <a:pt x="60033" y="6011"/>
                </a:cubicBezTo>
                <a:close/>
                <a:moveTo>
                  <a:pt x="87011" y="39000"/>
                </a:moveTo>
                <a:cubicBezTo>
                  <a:pt x="86244" y="39000"/>
                  <a:pt x="85505" y="39261"/>
                  <a:pt x="84922" y="39850"/>
                </a:cubicBezTo>
                <a:lnTo>
                  <a:pt x="51016" y="73750"/>
                </a:lnTo>
                <a:lnTo>
                  <a:pt x="35144" y="57877"/>
                </a:lnTo>
                <a:cubicBezTo>
                  <a:pt x="33972" y="56705"/>
                  <a:pt x="32072" y="56705"/>
                  <a:pt x="30900" y="57877"/>
                </a:cubicBezTo>
                <a:cubicBezTo>
                  <a:pt x="29727" y="59050"/>
                  <a:pt x="29727" y="60950"/>
                  <a:pt x="30900" y="62122"/>
                </a:cubicBezTo>
                <a:lnTo>
                  <a:pt x="48861" y="80088"/>
                </a:lnTo>
                <a:cubicBezTo>
                  <a:pt x="49450" y="80672"/>
                  <a:pt x="50250" y="81000"/>
                  <a:pt x="51016" y="81000"/>
                </a:cubicBezTo>
                <a:cubicBezTo>
                  <a:pt x="51783" y="81000"/>
                  <a:pt x="52522" y="80672"/>
                  <a:pt x="53105" y="80088"/>
                </a:cubicBezTo>
                <a:lnTo>
                  <a:pt x="89166" y="44094"/>
                </a:lnTo>
                <a:cubicBezTo>
                  <a:pt x="90338" y="42922"/>
                  <a:pt x="90338" y="41016"/>
                  <a:pt x="89166" y="39850"/>
                </a:cubicBezTo>
                <a:cubicBezTo>
                  <a:pt x="88583" y="39261"/>
                  <a:pt x="87777" y="39000"/>
                  <a:pt x="87011" y="39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2" name="Shape 112"/>
          <p:cNvSpPr/>
          <p:nvPr/>
        </p:nvSpPr>
        <p:spPr>
          <a:xfrm>
            <a:off x="2309514" y="2458342"/>
            <a:ext cx="246299" cy="273299"/>
          </a:xfrm>
          <a:custGeom>
            <a:avLst/>
            <a:gdLst/>
            <a:ahLst/>
            <a:cxnLst/>
            <a:rect l="0" t="0" r="0" b="0"/>
            <a:pathLst>
              <a:path w="120000" h="120000" extrusionOk="0">
                <a:moveTo>
                  <a:pt x="33300" y="0"/>
                </a:moveTo>
                <a:cubicBezTo>
                  <a:pt x="27822" y="0"/>
                  <a:pt x="23361" y="4022"/>
                  <a:pt x="23361" y="8950"/>
                </a:cubicBezTo>
                <a:lnTo>
                  <a:pt x="8344" y="8950"/>
                </a:lnTo>
                <a:cubicBezTo>
                  <a:pt x="3750" y="8950"/>
                  <a:pt x="0" y="12327"/>
                  <a:pt x="0" y="16461"/>
                </a:cubicBezTo>
                <a:lnTo>
                  <a:pt x="0" y="112488"/>
                </a:lnTo>
                <a:cubicBezTo>
                  <a:pt x="0" y="116622"/>
                  <a:pt x="3750" y="120000"/>
                  <a:pt x="8344" y="120000"/>
                </a:cubicBezTo>
                <a:lnTo>
                  <a:pt x="111655" y="120000"/>
                </a:lnTo>
                <a:cubicBezTo>
                  <a:pt x="116250" y="120000"/>
                  <a:pt x="120000" y="116622"/>
                  <a:pt x="120000" y="112488"/>
                </a:cubicBezTo>
                <a:lnTo>
                  <a:pt x="120000" y="16461"/>
                </a:lnTo>
                <a:cubicBezTo>
                  <a:pt x="120000" y="12327"/>
                  <a:pt x="116250" y="8950"/>
                  <a:pt x="111655" y="8950"/>
                </a:cubicBezTo>
                <a:lnTo>
                  <a:pt x="96638" y="8950"/>
                </a:lnTo>
                <a:cubicBezTo>
                  <a:pt x="96638" y="4022"/>
                  <a:pt x="92233" y="0"/>
                  <a:pt x="86627" y="0"/>
                </a:cubicBezTo>
                <a:cubicBezTo>
                  <a:pt x="81150" y="0"/>
                  <a:pt x="76688" y="4022"/>
                  <a:pt x="76688" y="8950"/>
                </a:cubicBezTo>
                <a:lnTo>
                  <a:pt x="43311" y="8950"/>
                </a:lnTo>
                <a:cubicBezTo>
                  <a:pt x="43311" y="4022"/>
                  <a:pt x="38911" y="0"/>
                  <a:pt x="33300" y="0"/>
                </a:cubicBezTo>
                <a:close/>
                <a:moveTo>
                  <a:pt x="33444" y="6011"/>
                </a:moveTo>
                <a:cubicBezTo>
                  <a:pt x="35250" y="6011"/>
                  <a:pt x="36711" y="7327"/>
                  <a:pt x="36711" y="8950"/>
                </a:cubicBezTo>
                <a:lnTo>
                  <a:pt x="36711" y="18027"/>
                </a:lnTo>
                <a:cubicBezTo>
                  <a:pt x="36711" y="19650"/>
                  <a:pt x="35233" y="20966"/>
                  <a:pt x="33300" y="20966"/>
                </a:cubicBezTo>
                <a:cubicBezTo>
                  <a:pt x="31500" y="20966"/>
                  <a:pt x="30038" y="19650"/>
                  <a:pt x="30038" y="18027"/>
                </a:cubicBezTo>
                <a:cubicBezTo>
                  <a:pt x="30038" y="18027"/>
                  <a:pt x="30038" y="11955"/>
                  <a:pt x="30038" y="11955"/>
                </a:cubicBezTo>
                <a:lnTo>
                  <a:pt x="30038" y="8950"/>
                </a:lnTo>
                <a:cubicBezTo>
                  <a:pt x="30038" y="7327"/>
                  <a:pt x="31511" y="6011"/>
                  <a:pt x="33444" y="6011"/>
                </a:cubicBezTo>
                <a:close/>
                <a:moveTo>
                  <a:pt x="86772" y="6011"/>
                </a:moveTo>
                <a:cubicBezTo>
                  <a:pt x="88572" y="6011"/>
                  <a:pt x="90033" y="7327"/>
                  <a:pt x="90038" y="8950"/>
                </a:cubicBezTo>
                <a:lnTo>
                  <a:pt x="90038" y="18027"/>
                </a:lnTo>
                <a:cubicBezTo>
                  <a:pt x="90038" y="19650"/>
                  <a:pt x="88561" y="20966"/>
                  <a:pt x="86627" y="20966"/>
                </a:cubicBezTo>
                <a:cubicBezTo>
                  <a:pt x="84822" y="20966"/>
                  <a:pt x="83361" y="19650"/>
                  <a:pt x="83361" y="18027"/>
                </a:cubicBezTo>
                <a:cubicBezTo>
                  <a:pt x="83361" y="18027"/>
                  <a:pt x="83361" y="11955"/>
                  <a:pt x="83361" y="11955"/>
                </a:cubicBezTo>
                <a:lnTo>
                  <a:pt x="83361" y="8950"/>
                </a:lnTo>
                <a:cubicBezTo>
                  <a:pt x="83361" y="7327"/>
                  <a:pt x="84838" y="6011"/>
                  <a:pt x="86772" y="6011"/>
                </a:cubicBezTo>
                <a:close/>
                <a:moveTo>
                  <a:pt x="8344" y="14961"/>
                </a:moveTo>
                <a:lnTo>
                  <a:pt x="23361" y="14961"/>
                </a:lnTo>
                <a:lnTo>
                  <a:pt x="23361" y="18027"/>
                </a:lnTo>
                <a:cubicBezTo>
                  <a:pt x="23361" y="22961"/>
                  <a:pt x="27838" y="26977"/>
                  <a:pt x="33444" y="26977"/>
                </a:cubicBezTo>
                <a:cubicBezTo>
                  <a:pt x="38922" y="26977"/>
                  <a:pt x="43311" y="22961"/>
                  <a:pt x="43311" y="18027"/>
                </a:cubicBezTo>
                <a:lnTo>
                  <a:pt x="43311" y="14961"/>
                </a:lnTo>
                <a:lnTo>
                  <a:pt x="76688" y="14961"/>
                </a:lnTo>
                <a:lnTo>
                  <a:pt x="76688" y="18027"/>
                </a:lnTo>
                <a:cubicBezTo>
                  <a:pt x="76688" y="22961"/>
                  <a:pt x="81161" y="26977"/>
                  <a:pt x="86772" y="26977"/>
                </a:cubicBezTo>
                <a:cubicBezTo>
                  <a:pt x="92250" y="26977"/>
                  <a:pt x="96638" y="22961"/>
                  <a:pt x="96638" y="18027"/>
                </a:cubicBezTo>
                <a:lnTo>
                  <a:pt x="96638" y="14961"/>
                </a:lnTo>
                <a:lnTo>
                  <a:pt x="111655" y="14961"/>
                </a:lnTo>
                <a:cubicBezTo>
                  <a:pt x="112577" y="14961"/>
                  <a:pt x="113327" y="15633"/>
                  <a:pt x="113327" y="16461"/>
                </a:cubicBezTo>
                <a:cubicBezTo>
                  <a:pt x="113327" y="16461"/>
                  <a:pt x="113327" y="35994"/>
                  <a:pt x="113327" y="35994"/>
                </a:cubicBezTo>
                <a:lnTo>
                  <a:pt x="6672" y="35994"/>
                </a:lnTo>
                <a:lnTo>
                  <a:pt x="6672" y="16461"/>
                </a:lnTo>
                <a:cubicBezTo>
                  <a:pt x="6672" y="15633"/>
                  <a:pt x="7422" y="14961"/>
                  <a:pt x="8344" y="14961"/>
                </a:cubicBezTo>
                <a:close/>
                <a:moveTo>
                  <a:pt x="6672" y="42005"/>
                </a:moveTo>
                <a:lnTo>
                  <a:pt x="113327" y="42005"/>
                </a:lnTo>
                <a:cubicBezTo>
                  <a:pt x="113327" y="42005"/>
                  <a:pt x="113327" y="112488"/>
                  <a:pt x="113327" y="112488"/>
                </a:cubicBezTo>
                <a:cubicBezTo>
                  <a:pt x="113327" y="113316"/>
                  <a:pt x="112577" y="113988"/>
                  <a:pt x="111655" y="113988"/>
                </a:cubicBezTo>
                <a:lnTo>
                  <a:pt x="8344" y="113988"/>
                </a:lnTo>
                <a:cubicBezTo>
                  <a:pt x="7422" y="113988"/>
                  <a:pt x="6672" y="113316"/>
                  <a:pt x="6672" y="112488"/>
                </a:cubicBezTo>
                <a:lnTo>
                  <a:pt x="6672" y="42005"/>
                </a:lnTo>
                <a:close/>
                <a:moveTo>
                  <a:pt x="26700" y="56961"/>
                </a:moveTo>
                <a:cubicBezTo>
                  <a:pt x="24861" y="56961"/>
                  <a:pt x="23361" y="58311"/>
                  <a:pt x="23361" y="59966"/>
                </a:cubicBezTo>
                <a:lnTo>
                  <a:pt x="23361" y="71988"/>
                </a:lnTo>
                <a:cubicBezTo>
                  <a:pt x="23361" y="73644"/>
                  <a:pt x="24861" y="74994"/>
                  <a:pt x="26700" y="74994"/>
                </a:cubicBezTo>
                <a:lnTo>
                  <a:pt x="40050" y="74994"/>
                </a:lnTo>
                <a:cubicBezTo>
                  <a:pt x="41888" y="74994"/>
                  <a:pt x="43311" y="73644"/>
                  <a:pt x="43311" y="71988"/>
                </a:cubicBezTo>
                <a:lnTo>
                  <a:pt x="43311" y="59966"/>
                </a:lnTo>
                <a:cubicBezTo>
                  <a:pt x="43311" y="58311"/>
                  <a:pt x="41888" y="56961"/>
                  <a:pt x="40050" y="56961"/>
                </a:cubicBezTo>
                <a:lnTo>
                  <a:pt x="26700" y="56961"/>
                </a:lnTo>
                <a:close/>
                <a:moveTo>
                  <a:pt x="53327" y="56961"/>
                </a:moveTo>
                <a:cubicBezTo>
                  <a:pt x="51483" y="56961"/>
                  <a:pt x="49988" y="58311"/>
                  <a:pt x="49988" y="59966"/>
                </a:cubicBezTo>
                <a:lnTo>
                  <a:pt x="49988" y="71988"/>
                </a:lnTo>
                <a:cubicBezTo>
                  <a:pt x="49988" y="73644"/>
                  <a:pt x="51483" y="74994"/>
                  <a:pt x="53327" y="74994"/>
                </a:cubicBezTo>
                <a:lnTo>
                  <a:pt x="66672" y="74994"/>
                </a:lnTo>
                <a:cubicBezTo>
                  <a:pt x="68516" y="74994"/>
                  <a:pt x="70011" y="73644"/>
                  <a:pt x="70011" y="71988"/>
                </a:cubicBezTo>
                <a:lnTo>
                  <a:pt x="70011" y="59966"/>
                </a:lnTo>
                <a:cubicBezTo>
                  <a:pt x="70011" y="58311"/>
                  <a:pt x="68516" y="56961"/>
                  <a:pt x="66672" y="56961"/>
                </a:cubicBezTo>
                <a:lnTo>
                  <a:pt x="53327" y="56961"/>
                </a:lnTo>
                <a:close/>
                <a:moveTo>
                  <a:pt x="80022" y="56961"/>
                </a:moveTo>
                <a:cubicBezTo>
                  <a:pt x="78183" y="56961"/>
                  <a:pt x="76688" y="58311"/>
                  <a:pt x="76688" y="59966"/>
                </a:cubicBezTo>
                <a:lnTo>
                  <a:pt x="76688" y="71988"/>
                </a:lnTo>
                <a:cubicBezTo>
                  <a:pt x="76688" y="73644"/>
                  <a:pt x="78183" y="74994"/>
                  <a:pt x="80022" y="74994"/>
                </a:cubicBezTo>
                <a:lnTo>
                  <a:pt x="93372" y="74994"/>
                </a:lnTo>
                <a:cubicBezTo>
                  <a:pt x="95216" y="74994"/>
                  <a:pt x="96638" y="73644"/>
                  <a:pt x="96638" y="71988"/>
                </a:cubicBezTo>
                <a:lnTo>
                  <a:pt x="96638" y="59966"/>
                </a:lnTo>
                <a:cubicBezTo>
                  <a:pt x="96638" y="58311"/>
                  <a:pt x="95216" y="56961"/>
                  <a:pt x="93372" y="56961"/>
                </a:cubicBezTo>
                <a:lnTo>
                  <a:pt x="80022" y="56961"/>
                </a:lnTo>
                <a:close/>
                <a:moveTo>
                  <a:pt x="30038" y="62972"/>
                </a:moveTo>
                <a:lnTo>
                  <a:pt x="36711" y="62972"/>
                </a:lnTo>
                <a:lnTo>
                  <a:pt x="36711" y="68983"/>
                </a:lnTo>
                <a:lnTo>
                  <a:pt x="30038" y="68983"/>
                </a:lnTo>
                <a:cubicBezTo>
                  <a:pt x="30038" y="68983"/>
                  <a:pt x="30038" y="62972"/>
                  <a:pt x="30038" y="62972"/>
                </a:cubicBezTo>
                <a:close/>
                <a:moveTo>
                  <a:pt x="56661" y="62972"/>
                </a:moveTo>
                <a:lnTo>
                  <a:pt x="63338" y="62972"/>
                </a:lnTo>
                <a:lnTo>
                  <a:pt x="63338" y="68983"/>
                </a:lnTo>
                <a:lnTo>
                  <a:pt x="56661" y="68983"/>
                </a:lnTo>
                <a:cubicBezTo>
                  <a:pt x="56661" y="68983"/>
                  <a:pt x="56661" y="62972"/>
                  <a:pt x="56661" y="62972"/>
                </a:cubicBezTo>
                <a:close/>
                <a:moveTo>
                  <a:pt x="83361" y="62972"/>
                </a:moveTo>
                <a:lnTo>
                  <a:pt x="90038" y="62972"/>
                </a:lnTo>
                <a:lnTo>
                  <a:pt x="90038" y="68983"/>
                </a:lnTo>
                <a:lnTo>
                  <a:pt x="83361" y="68983"/>
                </a:lnTo>
                <a:cubicBezTo>
                  <a:pt x="83361" y="68983"/>
                  <a:pt x="83361" y="62972"/>
                  <a:pt x="83361" y="62972"/>
                </a:cubicBezTo>
                <a:close/>
                <a:moveTo>
                  <a:pt x="26700" y="81000"/>
                </a:moveTo>
                <a:cubicBezTo>
                  <a:pt x="24861" y="81000"/>
                  <a:pt x="23361" y="82350"/>
                  <a:pt x="23361" y="84005"/>
                </a:cubicBezTo>
                <a:lnTo>
                  <a:pt x="23361" y="95961"/>
                </a:lnTo>
                <a:cubicBezTo>
                  <a:pt x="23361" y="97616"/>
                  <a:pt x="24861" y="98966"/>
                  <a:pt x="26700" y="98966"/>
                </a:cubicBezTo>
                <a:lnTo>
                  <a:pt x="40050" y="98966"/>
                </a:lnTo>
                <a:cubicBezTo>
                  <a:pt x="41888" y="98966"/>
                  <a:pt x="43311" y="97616"/>
                  <a:pt x="43311" y="95961"/>
                </a:cubicBezTo>
                <a:lnTo>
                  <a:pt x="43311" y="84005"/>
                </a:lnTo>
                <a:cubicBezTo>
                  <a:pt x="43311" y="82350"/>
                  <a:pt x="41888" y="81000"/>
                  <a:pt x="40050" y="81000"/>
                </a:cubicBezTo>
                <a:lnTo>
                  <a:pt x="26700" y="81000"/>
                </a:lnTo>
                <a:close/>
                <a:moveTo>
                  <a:pt x="53327" y="81000"/>
                </a:moveTo>
                <a:cubicBezTo>
                  <a:pt x="51483" y="81000"/>
                  <a:pt x="49988" y="82350"/>
                  <a:pt x="49988" y="84005"/>
                </a:cubicBezTo>
                <a:lnTo>
                  <a:pt x="49988" y="95961"/>
                </a:lnTo>
                <a:cubicBezTo>
                  <a:pt x="49988" y="97616"/>
                  <a:pt x="51483" y="98966"/>
                  <a:pt x="53327" y="98966"/>
                </a:cubicBezTo>
                <a:lnTo>
                  <a:pt x="66672" y="98966"/>
                </a:lnTo>
                <a:cubicBezTo>
                  <a:pt x="68516" y="98966"/>
                  <a:pt x="70011" y="97616"/>
                  <a:pt x="70011" y="95961"/>
                </a:cubicBezTo>
                <a:lnTo>
                  <a:pt x="70011" y="84005"/>
                </a:lnTo>
                <a:cubicBezTo>
                  <a:pt x="70011" y="82350"/>
                  <a:pt x="68516" y="81000"/>
                  <a:pt x="66672" y="81000"/>
                </a:cubicBezTo>
                <a:lnTo>
                  <a:pt x="53327" y="81000"/>
                </a:lnTo>
                <a:close/>
                <a:moveTo>
                  <a:pt x="80022" y="81000"/>
                </a:moveTo>
                <a:cubicBezTo>
                  <a:pt x="78183" y="81000"/>
                  <a:pt x="76688" y="82350"/>
                  <a:pt x="76688" y="84005"/>
                </a:cubicBezTo>
                <a:lnTo>
                  <a:pt x="76688" y="95961"/>
                </a:lnTo>
                <a:cubicBezTo>
                  <a:pt x="76688" y="97616"/>
                  <a:pt x="78183" y="98966"/>
                  <a:pt x="80022" y="98966"/>
                </a:cubicBezTo>
                <a:lnTo>
                  <a:pt x="93372" y="98966"/>
                </a:lnTo>
                <a:cubicBezTo>
                  <a:pt x="95216" y="98966"/>
                  <a:pt x="96638" y="97616"/>
                  <a:pt x="96638" y="95961"/>
                </a:cubicBezTo>
                <a:lnTo>
                  <a:pt x="96638" y="84005"/>
                </a:lnTo>
                <a:cubicBezTo>
                  <a:pt x="96638" y="82350"/>
                  <a:pt x="95216" y="81000"/>
                  <a:pt x="93372" y="81000"/>
                </a:cubicBezTo>
                <a:lnTo>
                  <a:pt x="80022" y="81000"/>
                </a:lnTo>
                <a:close/>
                <a:moveTo>
                  <a:pt x="30038" y="87011"/>
                </a:moveTo>
                <a:lnTo>
                  <a:pt x="36711" y="87011"/>
                </a:lnTo>
                <a:lnTo>
                  <a:pt x="36711" y="92955"/>
                </a:lnTo>
                <a:lnTo>
                  <a:pt x="30038" y="92955"/>
                </a:lnTo>
                <a:cubicBezTo>
                  <a:pt x="30038" y="92955"/>
                  <a:pt x="30038" y="87011"/>
                  <a:pt x="30038" y="87011"/>
                </a:cubicBezTo>
                <a:close/>
                <a:moveTo>
                  <a:pt x="56661" y="87011"/>
                </a:moveTo>
                <a:lnTo>
                  <a:pt x="63338" y="87011"/>
                </a:lnTo>
                <a:lnTo>
                  <a:pt x="63338" y="92955"/>
                </a:lnTo>
                <a:lnTo>
                  <a:pt x="56661" y="92955"/>
                </a:lnTo>
                <a:cubicBezTo>
                  <a:pt x="56661" y="92955"/>
                  <a:pt x="56661" y="87011"/>
                  <a:pt x="56661" y="87011"/>
                </a:cubicBezTo>
                <a:close/>
                <a:moveTo>
                  <a:pt x="83361" y="87011"/>
                </a:moveTo>
                <a:lnTo>
                  <a:pt x="90038" y="87011"/>
                </a:lnTo>
                <a:lnTo>
                  <a:pt x="90038" y="92955"/>
                </a:lnTo>
                <a:lnTo>
                  <a:pt x="83361" y="92955"/>
                </a:lnTo>
                <a:cubicBezTo>
                  <a:pt x="83361" y="92955"/>
                  <a:pt x="83361" y="87011"/>
                  <a:pt x="83361" y="8701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3" name="Shape 113"/>
          <p:cNvSpPr/>
          <p:nvPr/>
        </p:nvSpPr>
        <p:spPr>
          <a:xfrm>
            <a:off x="2712933" y="2465129"/>
            <a:ext cx="260999" cy="260700"/>
          </a:xfrm>
          <a:custGeom>
            <a:avLst/>
            <a:gdLst/>
            <a:ahLst/>
            <a:cxnLst/>
            <a:rect l="0" t="0" r="0" b="0"/>
            <a:pathLst>
              <a:path w="120000" h="120000" extrusionOk="0">
                <a:moveTo>
                  <a:pt x="113142" y="22992"/>
                </a:moveTo>
                <a:lnTo>
                  <a:pt x="105214" y="30911"/>
                </a:lnTo>
                <a:lnTo>
                  <a:pt x="89096" y="14787"/>
                </a:lnTo>
                <a:lnTo>
                  <a:pt x="97007" y="6868"/>
                </a:lnTo>
                <a:cubicBezTo>
                  <a:pt x="97797" y="6079"/>
                  <a:pt x="99035" y="6085"/>
                  <a:pt x="99825" y="6868"/>
                </a:cubicBezTo>
                <a:lnTo>
                  <a:pt x="113148" y="20206"/>
                </a:lnTo>
                <a:cubicBezTo>
                  <a:pt x="113938" y="21001"/>
                  <a:pt x="113932" y="22197"/>
                  <a:pt x="113142" y="22992"/>
                </a:cubicBezTo>
                <a:close/>
                <a:moveTo>
                  <a:pt x="31900" y="104172"/>
                </a:moveTo>
                <a:lnTo>
                  <a:pt x="15838" y="88109"/>
                </a:lnTo>
                <a:lnTo>
                  <a:pt x="84648" y="19233"/>
                </a:lnTo>
                <a:lnTo>
                  <a:pt x="100766" y="35352"/>
                </a:lnTo>
                <a:cubicBezTo>
                  <a:pt x="100766" y="35352"/>
                  <a:pt x="31900" y="104172"/>
                  <a:pt x="31900" y="104172"/>
                </a:cubicBezTo>
                <a:close/>
                <a:moveTo>
                  <a:pt x="7955" y="112041"/>
                </a:moveTo>
                <a:lnTo>
                  <a:pt x="13451" y="94614"/>
                </a:lnTo>
                <a:lnTo>
                  <a:pt x="25384" y="106554"/>
                </a:lnTo>
                <a:cubicBezTo>
                  <a:pt x="25384" y="106554"/>
                  <a:pt x="7955" y="112041"/>
                  <a:pt x="7955" y="112041"/>
                </a:cubicBezTo>
                <a:close/>
                <a:moveTo>
                  <a:pt x="117596" y="15760"/>
                </a:moveTo>
                <a:lnTo>
                  <a:pt x="104268" y="2421"/>
                </a:lnTo>
                <a:cubicBezTo>
                  <a:pt x="101041" y="-805"/>
                  <a:pt x="95791" y="-805"/>
                  <a:pt x="92558" y="2421"/>
                </a:cubicBezTo>
                <a:lnTo>
                  <a:pt x="10353" y="84697"/>
                </a:lnTo>
                <a:cubicBezTo>
                  <a:pt x="9994" y="85055"/>
                  <a:pt x="9731" y="85497"/>
                  <a:pt x="9580" y="85978"/>
                </a:cubicBezTo>
                <a:lnTo>
                  <a:pt x="145" y="115911"/>
                </a:lnTo>
                <a:cubicBezTo>
                  <a:pt x="-207" y="117030"/>
                  <a:pt x="89" y="118249"/>
                  <a:pt x="918" y="119077"/>
                </a:cubicBezTo>
                <a:cubicBezTo>
                  <a:pt x="1518" y="119675"/>
                  <a:pt x="2325" y="120000"/>
                  <a:pt x="3143" y="120000"/>
                </a:cubicBezTo>
                <a:cubicBezTo>
                  <a:pt x="3462" y="120000"/>
                  <a:pt x="3776" y="119949"/>
                  <a:pt x="4089" y="119854"/>
                </a:cubicBezTo>
                <a:lnTo>
                  <a:pt x="34035" y="110419"/>
                </a:lnTo>
                <a:cubicBezTo>
                  <a:pt x="34522" y="110268"/>
                  <a:pt x="34959" y="110005"/>
                  <a:pt x="35312" y="109647"/>
                </a:cubicBezTo>
                <a:lnTo>
                  <a:pt x="117585" y="27438"/>
                </a:lnTo>
                <a:cubicBezTo>
                  <a:pt x="120801" y="24217"/>
                  <a:pt x="120806" y="18982"/>
                  <a:pt x="117596" y="1576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4" name="Shape 114"/>
          <p:cNvSpPr/>
          <p:nvPr/>
        </p:nvSpPr>
        <p:spPr>
          <a:xfrm>
            <a:off x="3594942" y="1221134"/>
            <a:ext cx="136499" cy="287100"/>
          </a:xfrm>
          <a:custGeom>
            <a:avLst/>
            <a:gdLst/>
            <a:ahLst/>
            <a:cxnLst/>
            <a:rect l="0" t="0" r="0" b="0"/>
            <a:pathLst>
              <a:path w="120000" h="120000" extrusionOk="0">
                <a:moveTo>
                  <a:pt x="59607" y="0"/>
                </a:moveTo>
                <a:cubicBezTo>
                  <a:pt x="36627" y="0"/>
                  <a:pt x="17910" y="8911"/>
                  <a:pt x="17910" y="19844"/>
                </a:cubicBezTo>
                <a:lnTo>
                  <a:pt x="17910" y="71044"/>
                </a:lnTo>
                <a:cubicBezTo>
                  <a:pt x="6428" y="76383"/>
                  <a:pt x="0" y="83761"/>
                  <a:pt x="0" y="91444"/>
                </a:cubicBezTo>
                <a:cubicBezTo>
                  <a:pt x="0" y="107200"/>
                  <a:pt x="26881" y="120000"/>
                  <a:pt x="59997" y="120000"/>
                </a:cubicBezTo>
                <a:lnTo>
                  <a:pt x="61305" y="120000"/>
                </a:lnTo>
                <a:cubicBezTo>
                  <a:pt x="93886" y="119655"/>
                  <a:pt x="120217" y="106772"/>
                  <a:pt x="120000" y="91261"/>
                </a:cubicBezTo>
                <a:cubicBezTo>
                  <a:pt x="119894" y="83650"/>
                  <a:pt x="113465" y="76333"/>
                  <a:pt x="102089" y="71044"/>
                </a:cubicBezTo>
                <a:lnTo>
                  <a:pt x="102089" y="19844"/>
                </a:lnTo>
                <a:cubicBezTo>
                  <a:pt x="102089" y="8911"/>
                  <a:pt x="83372" y="0"/>
                  <a:pt x="60392" y="0"/>
                </a:cubicBezTo>
                <a:lnTo>
                  <a:pt x="59607" y="0"/>
                </a:lnTo>
                <a:close/>
                <a:moveTo>
                  <a:pt x="59607" y="5722"/>
                </a:moveTo>
                <a:lnTo>
                  <a:pt x="60392" y="5722"/>
                </a:lnTo>
                <a:cubicBezTo>
                  <a:pt x="76755" y="5722"/>
                  <a:pt x="90062" y="12061"/>
                  <a:pt x="90062" y="19844"/>
                </a:cubicBezTo>
                <a:lnTo>
                  <a:pt x="90062" y="72288"/>
                </a:lnTo>
                <a:cubicBezTo>
                  <a:pt x="90062" y="73100"/>
                  <a:pt x="90747" y="73861"/>
                  <a:pt x="92027" y="74400"/>
                </a:cubicBezTo>
                <a:cubicBezTo>
                  <a:pt x="102106" y="78677"/>
                  <a:pt x="108017" y="84822"/>
                  <a:pt x="108106" y="91261"/>
                </a:cubicBezTo>
                <a:cubicBezTo>
                  <a:pt x="108273" y="103461"/>
                  <a:pt x="86673" y="114011"/>
                  <a:pt x="61043" y="114277"/>
                </a:cubicBezTo>
                <a:lnTo>
                  <a:pt x="59997" y="114277"/>
                </a:lnTo>
                <a:cubicBezTo>
                  <a:pt x="33510" y="114277"/>
                  <a:pt x="12027" y="104050"/>
                  <a:pt x="12027" y="91444"/>
                </a:cubicBezTo>
                <a:cubicBezTo>
                  <a:pt x="12027" y="84950"/>
                  <a:pt x="17804" y="78716"/>
                  <a:pt x="27972" y="74400"/>
                </a:cubicBezTo>
                <a:cubicBezTo>
                  <a:pt x="29252" y="73861"/>
                  <a:pt x="29937" y="73100"/>
                  <a:pt x="29931" y="72288"/>
                </a:cubicBezTo>
                <a:lnTo>
                  <a:pt x="29931" y="19844"/>
                </a:lnTo>
                <a:cubicBezTo>
                  <a:pt x="29931" y="12061"/>
                  <a:pt x="43244" y="5722"/>
                  <a:pt x="59607" y="5722"/>
                </a:cubicBezTo>
                <a:close/>
                <a:moveTo>
                  <a:pt x="59869" y="11444"/>
                </a:moveTo>
                <a:cubicBezTo>
                  <a:pt x="50001" y="11444"/>
                  <a:pt x="41959" y="15338"/>
                  <a:pt x="41959" y="20033"/>
                </a:cubicBezTo>
                <a:lnTo>
                  <a:pt x="41959" y="76144"/>
                </a:lnTo>
                <a:lnTo>
                  <a:pt x="36994" y="78255"/>
                </a:lnTo>
                <a:cubicBezTo>
                  <a:pt x="29069" y="81622"/>
                  <a:pt x="24360" y="86238"/>
                  <a:pt x="24054" y="90888"/>
                </a:cubicBezTo>
                <a:cubicBezTo>
                  <a:pt x="23731" y="95566"/>
                  <a:pt x="27265" y="99961"/>
                  <a:pt x="34117" y="103327"/>
                </a:cubicBezTo>
                <a:cubicBezTo>
                  <a:pt x="40973" y="106694"/>
                  <a:pt x="50162" y="108555"/>
                  <a:pt x="59997" y="108555"/>
                </a:cubicBezTo>
                <a:cubicBezTo>
                  <a:pt x="69831" y="108555"/>
                  <a:pt x="79026" y="106694"/>
                  <a:pt x="85882" y="103327"/>
                </a:cubicBezTo>
                <a:cubicBezTo>
                  <a:pt x="92734" y="99961"/>
                  <a:pt x="96268" y="95566"/>
                  <a:pt x="95945" y="90888"/>
                </a:cubicBezTo>
                <a:cubicBezTo>
                  <a:pt x="95639" y="86238"/>
                  <a:pt x="90936" y="81622"/>
                  <a:pt x="83005" y="78255"/>
                </a:cubicBezTo>
                <a:lnTo>
                  <a:pt x="78040" y="76144"/>
                </a:lnTo>
                <a:lnTo>
                  <a:pt x="78040" y="20033"/>
                </a:lnTo>
                <a:cubicBezTo>
                  <a:pt x="78040" y="15338"/>
                  <a:pt x="69998" y="11444"/>
                  <a:pt x="60130" y="11444"/>
                </a:cubicBezTo>
                <a:lnTo>
                  <a:pt x="59869" y="11444"/>
                </a:lnTo>
                <a:close/>
                <a:moveTo>
                  <a:pt x="59869" y="17172"/>
                </a:moveTo>
                <a:lnTo>
                  <a:pt x="60130" y="17172"/>
                </a:lnTo>
                <a:cubicBezTo>
                  <a:pt x="63381" y="17172"/>
                  <a:pt x="66013" y="18488"/>
                  <a:pt x="66013" y="20033"/>
                </a:cubicBezTo>
                <a:lnTo>
                  <a:pt x="66013" y="77450"/>
                </a:lnTo>
                <a:cubicBezTo>
                  <a:pt x="66013" y="78266"/>
                  <a:pt x="66692" y="79022"/>
                  <a:pt x="67972" y="79566"/>
                </a:cubicBezTo>
                <a:lnTo>
                  <a:pt x="75029" y="82550"/>
                </a:lnTo>
                <a:cubicBezTo>
                  <a:pt x="80517" y="84877"/>
                  <a:pt x="83840" y="87983"/>
                  <a:pt x="84051" y="91072"/>
                </a:cubicBezTo>
                <a:cubicBezTo>
                  <a:pt x="84263" y="94194"/>
                  <a:pt x="81831" y="97161"/>
                  <a:pt x="77256" y="99411"/>
                </a:cubicBezTo>
                <a:cubicBezTo>
                  <a:pt x="72686" y="101655"/>
                  <a:pt x="66553" y="102894"/>
                  <a:pt x="59997" y="102894"/>
                </a:cubicBezTo>
                <a:cubicBezTo>
                  <a:pt x="53452" y="102894"/>
                  <a:pt x="47313" y="101655"/>
                  <a:pt x="42743" y="99411"/>
                </a:cubicBezTo>
                <a:cubicBezTo>
                  <a:pt x="38168" y="97161"/>
                  <a:pt x="35736" y="94194"/>
                  <a:pt x="35948" y="91072"/>
                </a:cubicBezTo>
                <a:cubicBezTo>
                  <a:pt x="36159" y="87983"/>
                  <a:pt x="39487" y="84877"/>
                  <a:pt x="44964" y="82550"/>
                </a:cubicBezTo>
                <a:lnTo>
                  <a:pt x="52027" y="79566"/>
                </a:lnTo>
                <a:cubicBezTo>
                  <a:pt x="53301" y="79022"/>
                  <a:pt x="53986" y="78266"/>
                  <a:pt x="53986" y="77450"/>
                </a:cubicBezTo>
                <a:lnTo>
                  <a:pt x="53986" y="20033"/>
                </a:lnTo>
                <a:cubicBezTo>
                  <a:pt x="53986" y="18488"/>
                  <a:pt x="56618" y="17172"/>
                  <a:pt x="59869" y="1717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5" name="Shape 115"/>
          <p:cNvSpPr/>
          <p:nvPr/>
        </p:nvSpPr>
        <p:spPr>
          <a:xfrm>
            <a:off x="2330053" y="811112"/>
            <a:ext cx="205200" cy="287100"/>
          </a:xfrm>
          <a:custGeom>
            <a:avLst/>
            <a:gdLst/>
            <a:ahLst/>
            <a:cxnLst/>
            <a:rect l="0" t="0" r="0" b="0"/>
            <a:pathLst>
              <a:path w="120000" h="120000" extrusionOk="0">
                <a:moveTo>
                  <a:pt x="58866" y="0"/>
                </a:moveTo>
                <a:cubicBezTo>
                  <a:pt x="26400" y="0"/>
                  <a:pt x="0" y="18883"/>
                  <a:pt x="0" y="42116"/>
                </a:cubicBezTo>
                <a:cubicBezTo>
                  <a:pt x="0" y="73894"/>
                  <a:pt x="45933" y="111566"/>
                  <a:pt x="57300" y="119188"/>
                </a:cubicBezTo>
                <a:cubicBezTo>
                  <a:pt x="58066" y="119705"/>
                  <a:pt x="59022" y="120000"/>
                  <a:pt x="60000" y="120000"/>
                </a:cubicBezTo>
                <a:cubicBezTo>
                  <a:pt x="60977" y="120000"/>
                  <a:pt x="61933" y="119705"/>
                  <a:pt x="62700" y="119188"/>
                </a:cubicBezTo>
                <a:cubicBezTo>
                  <a:pt x="74066" y="111566"/>
                  <a:pt x="120000" y="73894"/>
                  <a:pt x="120000" y="42116"/>
                </a:cubicBezTo>
                <a:cubicBezTo>
                  <a:pt x="120000" y="18883"/>
                  <a:pt x="93600" y="0"/>
                  <a:pt x="61133" y="0"/>
                </a:cubicBezTo>
                <a:lnTo>
                  <a:pt x="60088" y="0"/>
                </a:lnTo>
                <a:lnTo>
                  <a:pt x="58866" y="0"/>
                </a:lnTo>
                <a:close/>
                <a:moveTo>
                  <a:pt x="58866" y="5722"/>
                </a:moveTo>
                <a:lnTo>
                  <a:pt x="60088" y="5722"/>
                </a:lnTo>
                <a:lnTo>
                  <a:pt x="61133" y="5722"/>
                </a:lnTo>
                <a:cubicBezTo>
                  <a:pt x="89683" y="5722"/>
                  <a:pt x="112077" y="21688"/>
                  <a:pt x="112077" y="42116"/>
                </a:cubicBezTo>
                <a:cubicBezTo>
                  <a:pt x="112077" y="68155"/>
                  <a:pt x="76322" y="101255"/>
                  <a:pt x="60000" y="113155"/>
                </a:cubicBezTo>
                <a:cubicBezTo>
                  <a:pt x="43677" y="101255"/>
                  <a:pt x="8011" y="68155"/>
                  <a:pt x="8011" y="42116"/>
                </a:cubicBezTo>
                <a:cubicBezTo>
                  <a:pt x="8011" y="21688"/>
                  <a:pt x="30316" y="5722"/>
                  <a:pt x="58866" y="5722"/>
                </a:cubicBezTo>
                <a:close/>
                <a:moveTo>
                  <a:pt x="59911" y="25694"/>
                </a:moveTo>
                <a:cubicBezTo>
                  <a:pt x="46727" y="25694"/>
                  <a:pt x="36050" y="33411"/>
                  <a:pt x="36050" y="42861"/>
                </a:cubicBezTo>
                <a:cubicBezTo>
                  <a:pt x="36050" y="52316"/>
                  <a:pt x="46727" y="59966"/>
                  <a:pt x="59911" y="59966"/>
                </a:cubicBezTo>
                <a:cubicBezTo>
                  <a:pt x="73094" y="59966"/>
                  <a:pt x="83861" y="52316"/>
                  <a:pt x="83861" y="42861"/>
                </a:cubicBezTo>
                <a:cubicBezTo>
                  <a:pt x="83861" y="33411"/>
                  <a:pt x="73094" y="25694"/>
                  <a:pt x="59911" y="25694"/>
                </a:cubicBezTo>
                <a:close/>
                <a:moveTo>
                  <a:pt x="59911" y="31416"/>
                </a:moveTo>
                <a:cubicBezTo>
                  <a:pt x="68700" y="31416"/>
                  <a:pt x="75850" y="36561"/>
                  <a:pt x="75850" y="42861"/>
                </a:cubicBezTo>
                <a:cubicBezTo>
                  <a:pt x="75850" y="49161"/>
                  <a:pt x="68700" y="54244"/>
                  <a:pt x="59911" y="54244"/>
                </a:cubicBezTo>
                <a:cubicBezTo>
                  <a:pt x="51122" y="54244"/>
                  <a:pt x="43977" y="49161"/>
                  <a:pt x="43977" y="42861"/>
                </a:cubicBezTo>
                <a:cubicBezTo>
                  <a:pt x="43977" y="36561"/>
                  <a:pt x="51122" y="31416"/>
                  <a:pt x="59911" y="3141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6" name="Shape 116"/>
          <p:cNvSpPr/>
          <p:nvPr/>
        </p:nvSpPr>
        <p:spPr>
          <a:xfrm>
            <a:off x="1468617" y="817914"/>
            <a:ext cx="287100" cy="273299"/>
          </a:xfrm>
          <a:custGeom>
            <a:avLst/>
            <a:gdLst/>
            <a:ahLst/>
            <a:cxnLst/>
            <a:rect l="0" t="0" r="0" b="0"/>
            <a:pathLst>
              <a:path w="120000" h="120000" extrusionOk="0">
                <a:moveTo>
                  <a:pt x="60000" y="113072"/>
                </a:moveTo>
                <a:cubicBezTo>
                  <a:pt x="23977" y="81438"/>
                  <a:pt x="5716" y="55038"/>
                  <a:pt x="5716" y="34577"/>
                </a:cubicBezTo>
                <a:cubicBezTo>
                  <a:pt x="5716" y="18555"/>
                  <a:pt x="16927" y="6000"/>
                  <a:pt x="31244" y="6000"/>
                </a:cubicBezTo>
                <a:cubicBezTo>
                  <a:pt x="44427" y="6000"/>
                  <a:pt x="51733" y="13650"/>
                  <a:pt x="56150" y="18472"/>
                </a:cubicBezTo>
                <a:cubicBezTo>
                  <a:pt x="49222" y="27550"/>
                  <a:pt x="46394" y="38744"/>
                  <a:pt x="49422" y="46222"/>
                </a:cubicBezTo>
                <a:cubicBezTo>
                  <a:pt x="51261" y="50766"/>
                  <a:pt x="55105" y="53366"/>
                  <a:pt x="60027" y="53366"/>
                </a:cubicBezTo>
                <a:cubicBezTo>
                  <a:pt x="64922" y="53366"/>
                  <a:pt x="68783" y="50755"/>
                  <a:pt x="70622" y="46194"/>
                </a:cubicBezTo>
                <a:cubicBezTo>
                  <a:pt x="73644" y="38716"/>
                  <a:pt x="70800" y="27533"/>
                  <a:pt x="63855" y="18466"/>
                </a:cubicBezTo>
                <a:cubicBezTo>
                  <a:pt x="68272" y="13644"/>
                  <a:pt x="75577" y="6000"/>
                  <a:pt x="88755" y="6000"/>
                </a:cubicBezTo>
                <a:cubicBezTo>
                  <a:pt x="103072" y="6000"/>
                  <a:pt x="114283" y="18555"/>
                  <a:pt x="114283" y="34577"/>
                </a:cubicBezTo>
                <a:cubicBezTo>
                  <a:pt x="114283" y="55038"/>
                  <a:pt x="96022" y="81438"/>
                  <a:pt x="60000" y="113072"/>
                </a:cubicBezTo>
                <a:close/>
                <a:moveTo>
                  <a:pt x="60005" y="23016"/>
                </a:moveTo>
                <a:cubicBezTo>
                  <a:pt x="65788" y="30911"/>
                  <a:pt x="67194" y="39316"/>
                  <a:pt x="65361" y="43855"/>
                </a:cubicBezTo>
                <a:cubicBezTo>
                  <a:pt x="64405" y="46216"/>
                  <a:pt x="62661" y="47366"/>
                  <a:pt x="59972" y="47366"/>
                </a:cubicBezTo>
                <a:cubicBezTo>
                  <a:pt x="57366" y="47366"/>
                  <a:pt x="55638" y="46227"/>
                  <a:pt x="54683" y="43877"/>
                </a:cubicBezTo>
                <a:cubicBezTo>
                  <a:pt x="52844" y="39338"/>
                  <a:pt x="54238" y="30922"/>
                  <a:pt x="60005" y="23016"/>
                </a:cubicBezTo>
                <a:close/>
                <a:moveTo>
                  <a:pt x="88755" y="0"/>
                </a:moveTo>
                <a:cubicBezTo>
                  <a:pt x="73461" y="0"/>
                  <a:pt x="64816" y="8777"/>
                  <a:pt x="60000" y="14022"/>
                </a:cubicBezTo>
                <a:cubicBezTo>
                  <a:pt x="55183" y="8777"/>
                  <a:pt x="46538" y="0"/>
                  <a:pt x="31244" y="0"/>
                </a:cubicBezTo>
                <a:cubicBezTo>
                  <a:pt x="13722" y="0"/>
                  <a:pt x="0" y="15188"/>
                  <a:pt x="0" y="34577"/>
                </a:cubicBezTo>
                <a:cubicBezTo>
                  <a:pt x="0" y="57183"/>
                  <a:pt x="19455" y="85583"/>
                  <a:pt x="57827" y="118983"/>
                </a:cubicBezTo>
                <a:cubicBezTo>
                  <a:pt x="58388" y="119655"/>
                  <a:pt x="59177" y="120000"/>
                  <a:pt x="59972" y="120000"/>
                </a:cubicBezTo>
                <a:cubicBezTo>
                  <a:pt x="59988" y="120000"/>
                  <a:pt x="60011" y="119994"/>
                  <a:pt x="60027" y="120000"/>
                </a:cubicBezTo>
                <a:cubicBezTo>
                  <a:pt x="60822" y="120000"/>
                  <a:pt x="61611" y="119655"/>
                  <a:pt x="62172" y="118983"/>
                </a:cubicBezTo>
                <a:cubicBezTo>
                  <a:pt x="100544" y="85583"/>
                  <a:pt x="120000" y="57183"/>
                  <a:pt x="120000" y="34577"/>
                </a:cubicBezTo>
                <a:cubicBezTo>
                  <a:pt x="120000" y="15188"/>
                  <a:pt x="106277" y="0"/>
                  <a:pt x="88755" y="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7" name="Shape 117"/>
          <p:cNvSpPr/>
          <p:nvPr/>
        </p:nvSpPr>
        <p:spPr>
          <a:xfrm>
            <a:off x="1878831" y="817914"/>
            <a:ext cx="287100" cy="273299"/>
          </a:xfrm>
          <a:custGeom>
            <a:avLst/>
            <a:gdLst/>
            <a:ahLst/>
            <a:cxnLst/>
            <a:rect l="0" t="0" r="0" b="0"/>
            <a:pathLst>
              <a:path w="120000" h="120000" extrusionOk="0">
                <a:moveTo>
                  <a:pt x="60011" y="113077"/>
                </a:moveTo>
                <a:cubicBezTo>
                  <a:pt x="23977" y="81422"/>
                  <a:pt x="5716" y="55016"/>
                  <a:pt x="5716" y="34583"/>
                </a:cubicBezTo>
                <a:cubicBezTo>
                  <a:pt x="5716" y="18555"/>
                  <a:pt x="16927" y="6000"/>
                  <a:pt x="31233" y="6000"/>
                </a:cubicBezTo>
                <a:cubicBezTo>
                  <a:pt x="44744" y="6000"/>
                  <a:pt x="52088" y="13983"/>
                  <a:pt x="56477" y="18783"/>
                </a:cubicBezTo>
                <a:lnTo>
                  <a:pt x="57288" y="19616"/>
                </a:lnTo>
                <a:cubicBezTo>
                  <a:pt x="57483" y="19822"/>
                  <a:pt x="57677" y="19961"/>
                  <a:pt x="57844" y="20166"/>
                </a:cubicBezTo>
                <a:cubicBezTo>
                  <a:pt x="58388" y="20816"/>
                  <a:pt x="59177" y="21000"/>
                  <a:pt x="60000" y="21000"/>
                </a:cubicBezTo>
                <a:cubicBezTo>
                  <a:pt x="60000" y="21000"/>
                  <a:pt x="60005" y="21000"/>
                  <a:pt x="60005" y="21000"/>
                </a:cubicBezTo>
                <a:cubicBezTo>
                  <a:pt x="60833" y="21000"/>
                  <a:pt x="61616" y="20811"/>
                  <a:pt x="62161" y="20155"/>
                </a:cubicBezTo>
                <a:cubicBezTo>
                  <a:pt x="62327" y="19955"/>
                  <a:pt x="62522" y="19916"/>
                  <a:pt x="62738" y="19683"/>
                </a:cubicBezTo>
                <a:lnTo>
                  <a:pt x="63522" y="18833"/>
                </a:lnTo>
                <a:cubicBezTo>
                  <a:pt x="67911" y="14033"/>
                  <a:pt x="75255" y="6000"/>
                  <a:pt x="88766" y="6000"/>
                </a:cubicBezTo>
                <a:cubicBezTo>
                  <a:pt x="103072" y="6000"/>
                  <a:pt x="114283" y="18555"/>
                  <a:pt x="114283" y="34583"/>
                </a:cubicBezTo>
                <a:cubicBezTo>
                  <a:pt x="114283" y="54977"/>
                  <a:pt x="96088" y="81322"/>
                  <a:pt x="60011" y="113077"/>
                </a:cubicBezTo>
                <a:close/>
                <a:moveTo>
                  <a:pt x="88766" y="0"/>
                </a:moveTo>
                <a:cubicBezTo>
                  <a:pt x="73477" y="0"/>
                  <a:pt x="64822" y="8777"/>
                  <a:pt x="60000" y="14022"/>
                </a:cubicBezTo>
                <a:cubicBezTo>
                  <a:pt x="55177" y="8777"/>
                  <a:pt x="46522" y="0"/>
                  <a:pt x="31233" y="0"/>
                </a:cubicBezTo>
                <a:cubicBezTo>
                  <a:pt x="13716" y="0"/>
                  <a:pt x="0" y="15188"/>
                  <a:pt x="0" y="34583"/>
                </a:cubicBezTo>
                <a:cubicBezTo>
                  <a:pt x="0" y="57177"/>
                  <a:pt x="19483" y="85594"/>
                  <a:pt x="57905" y="119050"/>
                </a:cubicBezTo>
                <a:cubicBezTo>
                  <a:pt x="58194" y="119372"/>
                  <a:pt x="58544" y="119616"/>
                  <a:pt x="58916" y="119772"/>
                </a:cubicBezTo>
                <a:cubicBezTo>
                  <a:pt x="59261" y="119922"/>
                  <a:pt x="59633" y="120000"/>
                  <a:pt x="60005" y="120000"/>
                </a:cubicBezTo>
                <a:cubicBezTo>
                  <a:pt x="60716" y="120000"/>
                  <a:pt x="61433" y="119722"/>
                  <a:pt x="61988" y="119161"/>
                </a:cubicBezTo>
                <a:cubicBezTo>
                  <a:pt x="62022" y="119127"/>
                  <a:pt x="62061" y="119088"/>
                  <a:pt x="62094" y="119050"/>
                </a:cubicBezTo>
                <a:cubicBezTo>
                  <a:pt x="100516" y="85594"/>
                  <a:pt x="120000" y="57177"/>
                  <a:pt x="120000" y="34583"/>
                </a:cubicBezTo>
                <a:cubicBezTo>
                  <a:pt x="120000" y="15188"/>
                  <a:pt x="106283" y="0"/>
                  <a:pt x="88766" y="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8" name="Shape 118"/>
          <p:cNvSpPr/>
          <p:nvPr/>
        </p:nvSpPr>
        <p:spPr>
          <a:xfrm>
            <a:off x="1475454" y="1228009"/>
            <a:ext cx="273299" cy="273299"/>
          </a:xfrm>
          <a:custGeom>
            <a:avLst/>
            <a:gdLst/>
            <a:ahLst/>
            <a:cxnLst/>
            <a:rect l="0" t="0" r="0" b="0"/>
            <a:pathLst>
              <a:path w="120000" h="120000" extrusionOk="0">
                <a:moveTo>
                  <a:pt x="60231" y="5"/>
                </a:moveTo>
                <a:cubicBezTo>
                  <a:pt x="50785" y="-183"/>
                  <a:pt x="41808" y="3343"/>
                  <a:pt x="35087" y="9937"/>
                </a:cubicBezTo>
                <a:cubicBezTo>
                  <a:pt x="28143" y="16736"/>
                  <a:pt x="24373" y="25978"/>
                  <a:pt x="24373" y="35865"/>
                </a:cubicBezTo>
                <a:cubicBezTo>
                  <a:pt x="24373" y="50710"/>
                  <a:pt x="32702" y="66167"/>
                  <a:pt x="41093" y="77996"/>
                </a:cubicBezTo>
                <a:lnTo>
                  <a:pt x="20127" y="77996"/>
                </a:lnTo>
                <a:cubicBezTo>
                  <a:pt x="17524" y="77996"/>
                  <a:pt x="15010" y="79404"/>
                  <a:pt x="13664" y="81658"/>
                </a:cubicBezTo>
                <a:cubicBezTo>
                  <a:pt x="13608" y="81747"/>
                  <a:pt x="13574" y="81825"/>
                  <a:pt x="13535" y="81919"/>
                </a:cubicBezTo>
                <a:lnTo>
                  <a:pt x="994" y="108832"/>
                </a:lnTo>
                <a:cubicBezTo>
                  <a:pt x="-329" y="111147"/>
                  <a:pt x="-324" y="113879"/>
                  <a:pt x="994" y="116210"/>
                </a:cubicBezTo>
                <a:cubicBezTo>
                  <a:pt x="2340" y="118592"/>
                  <a:pt x="4793" y="120000"/>
                  <a:pt x="7524" y="120000"/>
                </a:cubicBezTo>
                <a:lnTo>
                  <a:pt x="112480" y="120000"/>
                </a:lnTo>
                <a:cubicBezTo>
                  <a:pt x="115212" y="120000"/>
                  <a:pt x="117664" y="118592"/>
                  <a:pt x="119011" y="116210"/>
                </a:cubicBezTo>
                <a:cubicBezTo>
                  <a:pt x="120335" y="113879"/>
                  <a:pt x="120335" y="111147"/>
                  <a:pt x="119011" y="108832"/>
                </a:cubicBezTo>
                <a:lnTo>
                  <a:pt x="106469" y="81919"/>
                </a:lnTo>
                <a:cubicBezTo>
                  <a:pt x="106430" y="81825"/>
                  <a:pt x="106397" y="81747"/>
                  <a:pt x="106341" y="81658"/>
                </a:cubicBezTo>
                <a:cubicBezTo>
                  <a:pt x="104995" y="79404"/>
                  <a:pt x="102481" y="77996"/>
                  <a:pt x="99878" y="77996"/>
                </a:cubicBezTo>
                <a:lnTo>
                  <a:pt x="79236" y="77996"/>
                </a:lnTo>
                <a:cubicBezTo>
                  <a:pt x="87627" y="66167"/>
                  <a:pt x="96023" y="50705"/>
                  <a:pt x="96023" y="35865"/>
                </a:cubicBezTo>
                <a:cubicBezTo>
                  <a:pt x="96023" y="25978"/>
                  <a:pt x="92185" y="16736"/>
                  <a:pt x="85247" y="9937"/>
                </a:cubicBezTo>
                <a:cubicBezTo>
                  <a:pt x="78521" y="3343"/>
                  <a:pt x="69655" y="-150"/>
                  <a:pt x="60231" y="5"/>
                </a:cubicBezTo>
                <a:close/>
                <a:moveTo>
                  <a:pt x="59645" y="6014"/>
                </a:moveTo>
                <a:cubicBezTo>
                  <a:pt x="59840" y="6014"/>
                  <a:pt x="60030" y="6009"/>
                  <a:pt x="60231" y="6014"/>
                </a:cubicBezTo>
                <a:cubicBezTo>
                  <a:pt x="68147" y="5853"/>
                  <a:pt x="75499" y="8791"/>
                  <a:pt x="81063" y="14243"/>
                </a:cubicBezTo>
                <a:cubicBezTo>
                  <a:pt x="86845" y="19913"/>
                  <a:pt x="90012" y="27603"/>
                  <a:pt x="90012" y="35865"/>
                </a:cubicBezTo>
                <a:cubicBezTo>
                  <a:pt x="90012" y="56820"/>
                  <a:pt x="70097" y="81569"/>
                  <a:pt x="60164" y="91779"/>
                </a:cubicBezTo>
                <a:cubicBezTo>
                  <a:pt x="50232" y="81574"/>
                  <a:pt x="30384" y="56820"/>
                  <a:pt x="30384" y="35865"/>
                </a:cubicBezTo>
                <a:cubicBezTo>
                  <a:pt x="30384" y="27603"/>
                  <a:pt x="33551" y="19913"/>
                  <a:pt x="39333" y="14243"/>
                </a:cubicBezTo>
                <a:cubicBezTo>
                  <a:pt x="44757" y="8924"/>
                  <a:pt x="51902" y="6014"/>
                  <a:pt x="59645" y="6014"/>
                </a:cubicBezTo>
                <a:close/>
                <a:moveTo>
                  <a:pt x="60036" y="21037"/>
                </a:moveTo>
                <a:cubicBezTo>
                  <a:pt x="51762" y="21037"/>
                  <a:pt x="45014" y="27725"/>
                  <a:pt x="45014" y="35999"/>
                </a:cubicBezTo>
                <a:cubicBezTo>
                  <a:pt x="45014" y="44267"/>
                  <a:pt x="51762" y="51022"/>
                  <a:pt x="60036" y="51022"/>
                </a:cubicBezTo>
                <a:cubicBezTo>
                  <a:pt x="68309" y="51022"/>
                  <a:pt x="74990" y="44267"/>
                  <a:pt x="74990" y="35999"/>
                </a:cubicBezTo>
                <a:cubicBezTo>
                  <a:pt x="74990" y="27725"/>
                  <a:pt x="68309" y="21037"/>
                  <a:pt x="60036" y="21037"/>
                </a:cubicBezTo>
                <a:close/>
                <a:moveTo>
                  <a:pt x="60036" y="27046"/>
                </a:moveTo>
                <a:cubicBezTo>
                  <a:pt x="64996" y="27046"/>
                  <a:pt x="68985" y="31036"/>
                  <a:pt x="68985" y="35999"/>
                </a:cubicBezTo>
                <a:cubicBezTo>
                  <a:pt x="68985" y="40962"/>
                  <a:pt x="64996" y="45013"/>
                  <a:pt x="60036" y="45013"/>
                </a:cubicBezTo>
                <a:cubicBezTo>
                  <a:pt x="55070" y="45013"/>
                  <a:pt x="51019" y="40962"/>
                  <a:pt x="51019" y="35999"/>
                </a:cubicBezTo>
                <a:cubicBezTo>
                  <a:pt x="51019" y="31036"/>
                  <a:pt x="55070" y="27046"/>
                  <a:pt x="60036" y="27046"/>
                </a:cubicBezTo>
                <a:close/>
                <a:moveTo>
                  <a:pt x="45534" y="83944"/>
                </a:moveTo>
                <a:cubicBezTo>
                  <a:pt x="52237" y="92491"/>
                  <a:pt x="57935" y="98049"/>
                  <a:pt x="58075" y="98183"/>
                </a:cubicBezTo>
                <a:cubicBezTo>
                  <a:pt x="59237" y="99290"/>
                  <a:pt x="61097" y="99290"/>
                  <a:pt x="62254" y="98183"/>
                </a:cubicBezTo>
                <a:cubicBezTo>
                  <a:pt x="62393" y="98049"/>
                  <a:pt x="68108" y="92530"/>
                  <a:pt x="74795" y="84006"/>
                </a:cubicBezTo>
                <a:cubicBezTo>
                  <a:pt x="74868" y="84011"/>
                  <a:pt x="74918" y="84006"/>
                  <a:pt x="74990" y="84006"/>
                </a:cubicBezTo>
                <a:lnTo>
                  <a:pt x="99878" y="84006"/>
                </a:lnTo>
                <a:cubicBezTo>
                  <a:pt x="100341" y="84006"/>
                  <a:pt x="100838" y="84273"/>
                  <a:pt x="101118" y="84662"/>
                </a:cubicBezTo>
                <a:lnTo>
                  <a:pt x="113659" y="111442"/>
                </a:lnTo>
                <a:cubicBezTo>
                  <a:pt x="113698" y="111537"/>
                  <a:pt x="113732" y="111681"/>
                  <a:pt x="113787" y="111770"/>
                </a:cubicBezTo>
                <a:cubicBezTo>
                  <a:pt x="114195" y="112449"/>
                  <a:pt x="113916" y="113044"/>
                  <a:pt x="113787" y="113273"/>
                </a:cubicBezTo>
                <a:cubicBezTo>
                  <a:pt x="113659" y="113501"/>
                  <a:pt x="113257" y="113990"/>
                  <a:pt x="112480" y="113990"/>
                </a:cubicBezTo>
                <a:lnTo>
                  <a:pt x="7524" y="113990"/>
                </a:lnTo>
                <a:cubicBezTo>
                  <a:pt x="6748" y="113990"/>
                  <a:pt x="6346" y="113501"/>
                  <a:pt x="6217" y="113273"/>
                </a:cubicBezTo>
                <a:cubicBezTo>
                  <a:pt x="6089" y="113044"/>
                  <a:pt x="5809" y="112449"/>
                  <a:pt x="6217" y="111770"/>
                </a:cubicBezTo>
                <a:cubicBezTo>
                  <a:pt x="6273" y="111681"/>
                  <a:pt x="6306" y="111537"/>
                  <a:pt x="6351" y="111442"/>
                </a:cubicBezTo>
                <a:lnTo>
                  <a:pt x="18887" y="84662"/>
                </a:lnTo>
                <a:cubicBezTo>
                  <a:pt x="19166" y="84273"/>
                  <a:pt x="19663" y="84006"/>
                  <a:pt x="20127" y="84006"/>
                </a:cubicBezTo>
                <a:lnTo>
                  <a:pt x="45014" y="84006"/>
                </a:lnTo>
                <a:cubicBezTo>
                  <a:pt x="45193" y="84006"/>
                  <a:pt x="45361" y="83972"/>
                  <a:pt x="45534" y="8394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19" name="Shape 119"/>
          <p:cNvSpPr/>
          <p:nvPr/>
        </p:nvSpPr>
        <p:spPr>
          <a:xfrm>
            <a:off x="1885652" y="1227969"/>
            <a:ext cx="273600" cy="273299"/>
          </a:xfrm>
          <a:custGeom>
            <a:avLst/>
            <a:gdLst/>
            <a:ahLst/>
            <a:cxnLst/>
            <a:rect l="0" t="0" r="0" b="0"/>
            <a:pathLst>
              <a:path w="120000" h="120000" extrusionOk="0">
                <a:moveTo>
                  <a:pt x="24550" y="66"/>
                </a:moveTo>
                <a:cubicBezTo>
                  <a:pt x="23794" y="-66"/>
                  <a:pt x="22944" y="50"/>
                  <a:pt x="22261" y="529"/>
                </a:cubicBezTo>
                <a:cubicBezTo>
                  <a:pt x="20905" y="1477"/>
                  <a:pt x="20594" y="3350"/>
                  <a:pt x="21544" y="4705"/>
                </a:cubicBezTo>
                <a:lnTo>
                  <a:pt x="39238" y="29988"/>
                </a:lnTo>
                <a:lnTo>
                  <a:pt x="7505" y="29988"/>
                </a:lnTo>
                <a:cubicBezTo>
                  <a:pt x="3372" y="29988"/>
                  <a:pt x="0" y="33361"/>
                  <a:pt x="0" y="37498"/>
                </a:cubicBezTo>
                <a:lnTo>
                  <a:pt x="0" y="112490"/>
                </a:lnTo>
                <a:cubicBezTo>
                  <a:pt x="0" y="116621"/>
                  <a:pt x="3372" y="120000"/>
                  <a:pt x="7505" y="120000"/>
                </a:cubicBezTo>
                <a:lnTo>
                  <a:pt x="112494" y="120000"/>
                </a:lnTo>
                <a:cubicBezTo>
                  <a:pt x="116627" y="120000"/>
                  <a:pt x="120000" y="116621"/>
                  <a:pt x="120000" y="112490"/>
                </a:cubicBezTo>
                <a:lnTo>
                  <a:pt x="120000" y="37498"/>
                </a:lnTo>
                <a:cubicBezTo>
                  <a:pt x="120000" y="33361"/>
                  <a:pt x="116627" y="29988"/>
                  <a:pt x="112494" y="29988"/>
                </a:cubicBezTo>
                <a:lnTo>
                  <a:pt x="62744" y="29988"/>
                </a:lnTo>
                <a:lnTo>
                  <a:pt x="80433" y="4705"/>
                </a:lnTo>
                <a:cubicBezTo>
                  <a:pt x="81383" y="3350"/>
                  <a:pt x="81072" y="1477"/>
                  <a:pt x="79716" y="529"/>
                </a:cubicBezTo>
                <a:cubicBezTo>
                  <a:pt x="78361" y="-423"/>
                  <a:pt x="76494" y="-44"/>
                  <a:pt x="75538" y="1310"/>
                </a:cubicBezTo>
                <a:lnTo>
                  <a:pt x="55427" y="29988"/>
                </a:lnTo>
                <a:lnTo>
                  <a:pt x="46550" y="29988"/>
                </a:lnTo>
                <a:lnTo>
                  <a:pt x="26444" y="1310"/>
                </a:lnTo>
                <a:cubicBezTo>
                  <a:pt x="25966" y="629"/>
                  <a:pt x="25305" y="206"/>
                  <a:pt x="24550" y="66"/>
                </a:cubicBezTo>
                <a:close/>
                <a:moveTo>
                  <a:pt x="7505" y="35998"/>
                </a:moveTo>
                <a:lnTo>
                  <a:pt x="44983" y="35998"/>
                </a:lnTo>
                <a:cubicBezTo>
                  <a:pt x="45011" y="35998"/>
                  <a:pt x="45022" y="35998"/>
                  <a:pt x="45050" y="35998"/>
                </a:cubicBezTo>
                <a:lnTo>
                  <a:pt x="56933" y="35998"/>
                </a:lnTo>
                <a:cubicBezTo>
                  <a:pt x="56955" y="35998"/>
                  <a:pt x="56972" y="35998"/>
                  <a:pt x="56994" y="35998"/>
                </a:cubicBezTo>
                <a:lnTo>
                  <a:pt x="112494" y="35998"/>
                </a:lnTo>
                <a:cubicBezTo>
                  <a:pt x="113316" y="35998"/>
                  <a:pt x="113994" y="36673"/>
                  <a:pt x="113994" y="37498"/>
                </a:cubicBezTo>
                <a:cubicBezTo>
                  <a:pt x="113994" y="37498"/>
                  <a:pt x="113994" y="112490"/>
                  <a:pt x="113994" y="112490"/>
                </a:cubicBezTo>
                <a:cubicBezTo>
                  <a:pt x="113994" y="113315"/>
                  <a:pt x="113316" y="113989"/>
                  <a:pt x="112494" y="113989"/>
                </a:cubicBezTo>
                <a:lnTo>
                  <a:pt x="7505" y="113989"/>
                </a:lnTo>
                <a:cubicBezTo>
                  <a:pt x="6683" y="113989"/>
                  <a:pt x="6005" y="113315"/>
                  <a:pt x="6005" y="112490"/>
                </a:cubicBezTo>
                <a:lnTo>
                  <a:pt x="6005" y="37498"/>
                </a:lnTo>
                <a:cubicBezTo>
                  <a:pt x="6005" y="36673"/>
                  <a:pt x="6683" y="35998"/>
                  <a:pt x="7505" y="35998"/>
                </a:cubicBezTo>
                <a:close/>
                <a:moveTo>
                  <a:pt x="15016" y="42003"/>
                </a:moveTo>
                <a:cubicBezTo>
                  <a:pt x="13361" y="42003"/>
                  <a:pt x="12011" y="43352"/>
                  <a:pt x="12011" y="45008"/>
                </a:cubicBezTo>
                <a:lnTo>
                  <a:pt x="12011" y="105041"/>
                </a:lnTo>
                <a:cubicBezTo>
                  <a:pt x="12011" y="106697"/>
                  <a:pt x="13361" y="107979"/>
                  <a:pt x="15016" y="107979"/>
                </a:cubicBezTo>
                <a:lnTo>
                  <a:pt x="86966" y="107979"/>
                </a:lnTo>
                <a:cubicBezTo>
                  <a:pt x="88622" y="107979"/>
                  <a:pt x="89966" y="106697"/>
                  <a:pt x="89966" y="105041"/>
                </a:cubicBezTo>
                <a:lnTo>
                  <a:pt x="89966" y="45008"/>
                </a:lnTo>
                <a:cubicBezTo>
                  <a:pt x="89966" y="43352"/>
                  <a:pt x="88622" y="42003"/>
                  <a:pt x="86966" y="42003"/>
                </a:cubicBezTo>
                <a:lnTo>
                  <a:pt x="15016" y="42003"/>
                </a:lnTo>
                <a:close/>
                <a:moveTo>
                  <a:pt x="101977" y="42003"/>
                </a:moveTo>
                <a:cubicBezTo>
                  <a:pt x="98672" y="42003"/>
                  <a:pt x="95972" y="44707"/>
                  <a:pt x="95972" y="48013"/>
                </a:cubicBezTo>
                <a:cubicBezTo>
                  <a:pt x="95972" y="51325"/>
                  <a:pt x="98672" y="54023"/>
                  <a:pt x="101977" y="54023"/>
                </a:cubicBezTo>
                <a:cubicBezTo>
                  <a:pt x="105288" y="54023"/>
                  <a:pt x="107988" y="51325"/>
                  <a:pt x="107988" y="48013"/>
                </a:cubicBezTo>
                <a:cubicBezTo>
                  <a:pt x="107988" y="44707"/>
                  <a:pt x="105288" y="42003"/>
                  <a:pt x="101977" y="42003"/>
                </a:cubicBezTo>
                <a:close/>
                <a:moveTo>
                  <a:pt x="18022" y="48013"/>
                </a:moveTo>
                <a:lnTo>
                  <a:pt x="83961" y="48013"/>
                </a:lnTo>
                <a:cubicBezTo>
                  <a:pt x="83961" y="48013"/>
                  <a:pt x="83961" y="102036"/>
                  <a:pt x="83961" y="102036"/>
                </a:cubicBezTo>
                <a:lnTo>
                  <a:pt x="18022" y="102036"/>
                </a:lnTo>
                <a:lnTo>
                  <a:pt x="18022" y="48013"/>
                </a:lnTo>
                <a:close/>
                <a:moveTo>
                  <a:pt x="101977" y="57028"/>
                </a:moveTo>
                <a:cubicBezTo>
                  <a:pt x="98672" y="57028"/>
                  <a:pt x="95972" y="59732"/>
                  <a:pt x="95972" y="63038"/>
                </a:cubicBezTo>
                <a:cubicBezTo>
                  <a:pt x="95972" y="66350"/>
                  <a:pt x="98672" y="68981"/>
                  <a:pt x="101977" y="68981"/>
                </a:cubicBezTo>
                <a:cubicBezTo>
                  <a:pt x="105288" y="68981"/>
                  <a:pt x="107988" y="66350"/>
                  <a:pt x="107988" y="63038"/>
                </a:cubicBezTo>
                <a:cubicBezTo>
                  <a:pt x="107988" y="59732"/>
                  <a:pt x="105288" y="57028"/>
                  <a:pt x="101977" y="5702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0" name="Shape 120"/>
          <p:cNvSpPr/>
          <p:nvPr/>
        </p:nvSpPr>
        <p:spPr>
          <a:xfrm>
            <a:off x="3936801" y="2458342"/>
            <a:ext cx="273299" cy="273299"/>
          </a:xfrm>
          <a:custGeom>
            <a:avLst/>
            <a:gdLst/>
            <a:ahLst/>
            <a:cxnLst/>
            <a:rect l="0" t="0" r="0" b="0"/>
            <a:pathLst>
              <a:path w="120000" h="120000" extrusionOk="0">
                <a:moveTo>
                  <a:pt x="59966" y="0"/>
                </a:moveTo>
                <a:cubicBezTo>
                  <a:pt x="26872" y="0"/>
                  <a:pt x="0" y="26883"/>
                  <a:pt x="0" y="59966"/>
                </a:cubicBezTo>
                <a:cubicBezTo>
                  <a:pt x="0" y="93050"/>
                  <a:pt x="26872" y="120000"/>
                  <a:pt x="59966" y="120000"/>
                </a:cubicBezTo>
                <a:cubicBezTo>
                  <a:pt x="93061" y="120000"/>
                  <a:pt x="120000" y="93050"/>
                  <a:pt x="120000" y="59966"/>
                </a:cubicBezTo>
                <a:cubicBezTo>
                  <a:pt x="120000" y="26883"/>
                  <a:pt x="93061" y="0"/>
                  <a:pt x="59966" y="0"/>
                </a:cubicBezTo>
                <a:close/>
                <a:moveTo>
                  <a:pt x="59966" y="6011"/>
                </a:moveTo>
                <a:cubicBezTo>
                  <a:pt x="89750" y="6011"/>
                  <a:pt x="113988" y="30188"/>
                  <a:pt x="113988" y="59966"/>
                </a:cubicBezTo>
                <a:cubicBezTo>
                  <a:pt x="113988" y="89744"/>
                  <a:pt x="89750" y="113988"/>
                  <a:pt x="59966" y="113988"/>
                </a:cubicBezTo>
                <a:cubicBezTo>
                  <a:pt x="30183" y="113988"/>
                  <a:pt x="5944" y="89744"/>
                  <a:pt x="5944" y="59966"/>
                </a:cubicBezTo>
                <a:cubicBezTo>
                  <a:pt x="5944" y="30188"/>
                  <a:pt x="30183" y="6011"/>
                  <a:pt x="59966" y="6011"/>
                </a:cubicBezTo>
                <a:close/>
                <a:moveTo>
                  <a:pt x="59966" y="26977"/>
                </a:moveTo>
                <a:cubicBezTo>
                  <a:pt x="48383" y="26977"/>
                  <a:pt x="39000" y="36283"/>
                  <a:pt x="39000" y="47688"/>
                </a:cubicBezTo>
                <a:lnTo>
                  <a:pt x="39000" y="49450"/>
                </a:lnTo>
                <a:cubicBezTo>
                  <a:pt x="39000" y="50277"/>
                  <a:pt x="39672" y="50950"/>
                  <a:pt x="40500" y="50950"/>
                </a:cubicBezTo>
                <a:lnTo>
                  <a:pt x="43505" y="50950"/>
                </a:lnTo>
                <a:cubicBezTo>
                  <a:pt x="44333" y="50950"/>
                  <a:pt x="45005" y="50277"/>
                  <a:pt x="45005" y="49450"/>
                </a:cubicBezTo>
                <a:lnTo>
                  <a:pt x="45005" y="47688"/>
                </a:lnTo>
                <a:cubicBezTo>
                  <a:pt x="45005" y="39588"/>
                  <a:pt x="51694" y="32988"/>
                  <a:pt x="59966" y="32988"/>
                </a:cubicBezTo>
                <a:cubicBezTo>
                  <a:pt x="68238" y="32988"/>
                  <a:pt x="74994" y="39588"/>
                  <a:pt x="74994" y="47688"/>
                </a:cubicBezTo>
                <a:cubicBezTo>
                  <a:pt x="74994" y="54550"/>
                  <a:pt x="70005" y="60538"/>
                  <a:pt x="63166" y="61994"/>
                </a:cubicBezTo>
                <a:cubicBezTo>
                  <a:pt x="59572" y="62755"/>
                  <a:pt x="56961" y="65750"/>
                  <a:pt x="56961" y="69111"/>
                </a:cubicBezTo>
                <a:lnTo>
                  <a:pt x="56961" y="79500"/>
                </a:lnTo>
                <a:cubicBezTo>
                  <a:pt x="56961" y="80327"/>
                  <a:pt x="57633" y="81000"/>
                  <a:pt x="58466" y="81000"/>
                </a:cubicBezTo>
                <a:lnTo>
                  <a:pt x="61472" y="81000"/>
                </a:lnTo>
                <a:cubicBezTo>
                  <a:pt x="62300" y="81000"/>
                  <a:pt x="62972" y="80327"/>
                  <a:pt x="62972" y="79500"/>
                </a:cubicBezTo>
                <a:lnTo>
                  <a:pt x="62972" y="69111"/>
                </a:lnTo>
                <a:cubicBezTo>
                  <a:pt x="62972" y="68588"/>
                  <a:pt x="63611" y="68038"/>
                  <a:pt x="64411" y="67872"/>
                </a:cubicBezTo>
                <a:cubicBezTo>
                  <a:pt x="74000" y="65827"/>
                  <a:pt x="81000" y="57361"/>
                  <a:pt x="81000" y="47688"/>
                </a:cubicBezTo>
                <a:cubicBezTo>
                  <a:pt x="81000" y="36283"/>
                  <a:pt x="71550" y="26977"/>
                  <a:pt x="59966" y="26977"/>
                </a:cubicBezTo>
                <a:close/>
                <a:moveTo>
                  <a:pt x="58466" y="87011"/>
                </a:moveTo>
                <a:cubicBezTo>
                  <a:pt x="57633" y="87011"/>
                  <a:pt x="56961" y="87616"/>
                  <a:pt x="56961" y="88450"/>
                </a:cubicBezTo>
                <a:lnTo>
                  <a:pt x="56961" y="91455"/>
                </a:lnTo>
                <a:cubicBezTo>
                  <a:pt x="56961" y="92283"/>
                  <a:pt x="57633" y="92955"/>
                  <a:pt x="58466" y="92955"/>
                </a:cubicBezTo>
                <a:lnTo>
                  <a:pt x="61472" y="92955"/>
                </a:lnTo>
                <a:cubicBezTo>
                  <a:pt x="62300" y="92955"/>
                  <a:pt x="62972" y="92283"/>
                  <a:pt x="62972" y="91455"/>
                </a:cubicBezTo>
                <a:lnTo>
                  <a:pt x="62972" y="88450"/>
                </a:lnTo>
                <a:cubicBezTo>
                  <a:pt x="62972" y="87616"/>
                  <a:pt x="62300" y="87011"/>
                  <a:pt x="61472" y="87011"/>
                </a:cubicBezTo>
                <a:lnTo>
                  <a:pt x="58466" y="87011"/>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1" name="Shape 121"/>
          <p:cNvSpPr/>
          <p:nvPr/>
        </p:nvSpPr>
        <p:spPr>
          <a:xfrm>
            <a:off x="4333279" y="2478732"/>
            <a:ext cx="300899" cy="232500"/>
          </a:xfrm>
          <a:custGeom>
            <a:avLst/>
            <a:gdLst/>
            <a:ahLst/>
            <a:cxnLst/>
            <a:rect l="0" t="0" r="0" b="0"/>
            <a:pathLst>
              <a:path w="120000" h="120000" extrusionOk="0">
                <a:moveTo>
                  <a:pt x="6827" y="0"/>
                </a:moveTo>
                <a:cubicBezTo>
                  <a:pt x="3066" y="0"/>
                  <a:pt x="0" y="3972"/>
                  <a:pt x="0" y="8833"/>
                </a:cubicBezTo>
                <a:lnTo>
                  <a:pt x="0" y="90038"/>
                </a:lnTo>
                <a:cubicBezTo>
                  <a:pt x="0" y="94900"/>
                  <a:pt x="3066" y="98794"/>
                  <a:pt x="6827" y="98794"/>
                </a:cubicBezTo>
                <a:lnTo>
                  <a:pt x="38177" y="98794"/>
                </a:lnTo>
                <a:lnTo>
                  <a:pt x="38177" y="112933"/>
                </a:lnTo>
                <a:lnTo>
                  <a:pt x="24522" y="112933"/>
                </a:lnTo>
                <a:cubicBezTo>
                  <a:pt x="23016" y="112933"/>
                  <a:pt x="21850" y="114516"/>
                  <a:pt x="21850" y="116466"/>
                </a:cubicBezTo>
                <a:cubicBezTo>
                  <a:pt x="21850" y="118416"/>
                  <a:pt x="23016" y="120000"/>
                  <a:pt x="24522" y="120000"/>
                </a:cubicBezTo>
                <a:lnTo>
                  <a:pt x="95477" y="120000"/>
                </a:lnTo>
                <a:cubicBezTo>
                  <a:pt x="96983" y="120000"/>
                  <a:pt x="98211" y="118416"/>
                  <a:pt x="98211" y="116466"/>
                </a:cubicBezTo>
                <a:cubicBezTo>
                  <a:pt x="98211" y="114516"/>
                  <a:pt x="96983" y="112933"/>
                  <a:pt x="95477" y="112933"/>
                </a:cubicBezTo>
                <a:lnTo>
                  <a:pt x="81822" y="112933"/>
                </a:lnTo>
                <a:lnTo>
                  <a:pt x="81822" y="98794"/>
                </a:lnTo>
                <a:lnTo>
                  <a:pt x="113172" y="98794"/>
                </a:lnTo>
                <a:cubicBezTo>
                  <a:pt x="116933" y="98794"/>
                  <a:pt x="120000" y="94900"/>
                  <a:pt x="120000" y="90038"/>
                </a:cubicBezTo>
                <a:lnTo>
                  <a:pt x="120000" y="8833"/>
                </a:lnTo>
                <a:cubicBezTo>
                  <a:pt x="120000" y="3972"/>
                  <a:pt x="116933" y="0"/>
                  <a:pt x="113172" y="0"/>
                </a:cubicBezTo>
                <a:lnTo>
                  <a:pt x="6827" y="0"/>
                </a:lnTo>
                <a:close/>
                <a:moveTo>
                  <a:pt x="6827" y="7066"/>
                </a:moveTo>
                <a:lnTo>
                  <a:pt x="113172" y="7066"/>
                </a:lnTo>
                <a:cubicBezTo>
                  <a:pt x="113922" y="7066"/>
                  <a:pt x="114538" y="7861"/>
                  <a:pt x="114538" y="8833"/>
                </a:cubicBezTo>
                <a:cubicBezTo>
                  <a:pt x="114538" y="8833"/>
                  <a:pt x="114538" y="90038"/>
                  <a:pt x="114538" y="90038"/>
                </a:cubicBezTo>
                <a:cubicBezTo>
                  <a:pt x="114538" y="91011"/>
                  <a:pt x="113922" y="91805"/>
                  <a:pt x="113172" y="91805"/>
                </a:cubicBezTo>
                <a:lnTo>
                  <a:pt x="79088" y="91805"/>
                </a:lnTo>
                <a:lnTo>
                  <a:pt x="6827" y="91805"/>
                </a:lnTo>
                <a:cubicBezTo>
                  <a:pt x="6077" y="91805"/>
                  <a:pt x="5461" y="91011"/>
                  <a:pt x="5461" y="90038"/>
                </a:cubicBezTo>
                <a:lnTo>
                  <a:pt x="5461" y="8833"/>
                </a:lnTo>
                <a:cubicBezTo>
                  <a:pt x="5461" y="7861"/>
                  <a:pt x="6077" y="7066"/>
                  <a:pt x="6827" y="7066"/>
                </a:cubicBezTo>
                <a:close/>
                <a:moveTo>
                  <a:pt x="10927" y="14133"/>
                </a:moveTo>
                <a:cubicBezTo>
                  <a:pt x="10927" y="14133"/>
                  <a:pt x="10927" y="84738"/>
                  <a:pt x="10927" y="84738"/>
                </a:cubicBezTo>
                <a:lnTo>
                  <a:pt x="109133" y="84738"/>
                </a:lnTo>
                <a:lnTo>
                  <a:pt x="109133" y="14133"/>
                </a:lnTo>
                <a:lnTo>
                  <a:pt x="10927" y="14133"/>
                </a:lnTo>
                <a:close/>
                <a:moveTo>
                  <a:pt x="16388" y="21205"/>
                </a:moveTo>
                <a:lnTo>
                  <a:pt x="103672" y="21205"/>
                </a:lnTo>
                <a:lnTo>
                  <a:pt x="103672" y="77672"/>
                </a:lnTo>
                <a:lnTo>
                  <a:pt x="16388" y="77672"/>
                </a:lnTo>
                <a:cubicBezTo>
                  <a:pt x="16388" y="77672"/>
                  <a:pt x="16388" y="21205"/>
                  <a:pt x="16388" y="21205"/>
                </a:cubicBezTo>
                <a:close/>
                <a:moveTo>
                  <a:pt x="43644" y="98794"/>
                </a:moveTo>
                <a:lnTo>
                  <a:pt x="76355" y="98794"/>
                </a:lnTo>
                <a:cubicBezTo>
                  <a:pt x="76355" y="98794"/>
                  <a:pt x="76355" y="112933"/>
                  <a:pt x="76355" y="112933"/>
                </a:cubicBezTo>
                <a:lnTo>
                  <a:pt x="43644" y="112933"/>
                </a:lnTo>
                <a:lnTo>
                  <a:pt x="43644" y="98794"/>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2" name="Shape 122"/>
          <p:cNvSpPr/>
          <p:nvPr/>
        </p:nvSpPr>
        <p:spPr>
          <a:xfrm>
            <a:off x="4784526" y="872579"/>
            <a:ext cx="218699" cy="177600"/>
          </a:xfrm>
          <a:custGeom>
            <a:avLst/>
            <a:gdLst/>
            <a:ahLst/>
            <a:cxnLst/>
            <a:rect l="0" t="0" r="0" b="0"/>
            <a:pathLst>
              <a:path w="120000" h="120000" extrusionOk="0">
                <a:moveTo>
                  <a:pt x="3755" y="0"/>
                </a:moveTo>
                <a:cubicBezTo>
                  <a:pt x="1683" y="0"/>
                  <a:pt x="0" y="2072"/>
                  <a:pt x="0" y="4622"/>
                </a:cubicBezTo>
                <a:cubicBezTo>
                  <a:pt x="0" y="7172"/>
                  <a:pt x="1683" y="9244"/>
                  <a:pt x="3755" y="9244"/>
                </a:cubicBezTo>
                <a:lnTo>
                  <a:pt x="116244" y="9244"/>
                </a:lnTo>
                <a:cubicBezTo>
                  <a:pt x="118316" y="9244"/>
                  <a:pt x="120000" y="7172"/>
                  <a:pt x="120000" y="4622"/>
                </a:cubicBezTo>
                <a:cubicBezTo>
                  <a:pt x="120000" y="2072"/>
                  <a:pt x="118316" y="0"/>
                  <a:pt x="116244" y="0"/>
                </a:cubicBezTo>
                <a:lnTo>
                  <a:pt x="3755" y="0"/>
                </a:lnTo>
                <a:close/>
                <a:moveTo>
                  <a:pt x="3755" y="36883"/>
                </a:moveTo>
                <a:cubicBezTo>
                  <a:pt x="1683" y="36883"/>
                  <a:pt x="0" y="38961"/>
                  <a:pt x="0" y="41505"/>
                </a:cubicBezTo>
                <a:cubicBezTo>
                  <a:pt x="0" y="44055"/>
                  <a:pt x="1683" y="46133"/>
                  <a:pt x="3755" y="46133"/>
                </a:cubicBezTo>
                <a:lnTo>
                  <a:pt x="116244" y="46133"/>
                </a:lnTo>
                <a:cubicBezTo>
                  <a:pt x="118316" y="46133"/>
                  <a:pt x="120000" y="44055"/>
                  <a:pt x="120000" y="41505"/>
                </a:cubicBezTo>
                <a:cubicBezTo>
                  <a:pt x="120000" y="38961"/>
                  <a:pt x="118316" y="36883"/>
                  <a:pt x="116244" y="36883"/>
                </a:cubicBezTo>
                <a:lnTo>
                  <a:pt x="3755" y="36883"/>
                </a:lnTo>
                <a:close/>
                <a:moveTo>
                  <a:pt x="3755" y="73866"/>
                </a:moveTo>
                <a:cubicBezTo>
                  <a:pt x="1683" y="73866"/>
                  <a:pt x="0" y="75944"/>
                  <a:pt x="0" y="78494"/>
                </a:cubicBezTo>
                <a:cubicBezTo>
                  <a:pt x="0" y="81038"/>
                  <a:pt x="1683" y="83116"/>
                  <a:pt x="3755" y="83116"/>
                </a:cubicBezTo>
                <a:lnTo>
                  <a:pt x="116244" y="83116"/>
                </a:lnTo>
                <a:cubicBezTo>
                  <a:pt x="118316" y="83116"/>
                  <a:pt x="120000" y="81038"/>
                  <a:pt x="120000" y="78494"/>
                </a:cubicBezTo>
                <a:cubicBezTo>
                  <a:pt x="120000" y="75944"/>
                  <a:pt x="118316" y="73866"/>
                  <a:pt x="116244" y="73866"/>
                </a:cubicBezTo>
                <a:lnTo>
                  <a:pt x="3755" y="73866"/>
                </a:lnTo>
                <a:close/>
                <a:moveTo>
                  <a:pt x="3755" y="110755"/>
                </a:moveTo>
                <a:cubicBezTo>
                  <a:pt x="1683" y="110755"/>
                  <a:pt x="0" y="112827"/>
                  <a:pt x="0" y="115377"/>
                </a:cubicBezTo>
                <a:cubicBezTo>
                  <a:pt x="0" y="117927"/>
                  <a:pt x="1683" y="120000"/>
                  <a:pt x="3755" y="120000"/>
                </a:cubicBezTo>
                <a:lnTo>
                  <a:pt x="116244" y="120000"/>
                </a:lnTo>
                <a:cubicBezTo>
                  <a:pt x="118316" y="120000"/>
                  <a:pt x="120000" y="117927"/>
                  <a:pt x="120000" y="115377"/>
                </a:cubicBezTo>
                <a:cubicBezTo>
                  <a:pt x="120000" y="112827"/>
                  <a:pt x="118316" y="110755"/>
                  <a:pt x="116244" y="110755"/>
                </a:cubicBezTo>
                <a:lnTo>
                  <a:pt x="3755" y="110755"/>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3" name="Shape 123"/>
          <p:cNvSpPr/>
          <p:nvPr/>
        </p:nvSpPr>
        <p:spPr>
          <a:xfrm>
            <a:off x="3936739" y="2048200"/>
            <a:ext cx="273600" cy="273299"/>
          </a:xfrm>
          <a:custGeom>
            <a:avLst/>
            <a:gdLst/>
            <a:ahLst/>
            <a:cxnLst/>
            <a:rect l="0" t="0" r="0" b="0"/>
            <a:pathLst>
              <a:path w="120000" h="120000" extrusionOk="0">
                <a:moveTo>
                  <a:pt x="112354" y="101089"/>
                </a:moveTo>
                <a:lnTo>
                  <a:pt x="109168" y="104280"/>
                </a:lnTo>
                <a:lnTo>
                  <a:pt x="88989" y="84097"/>
                </a:lnTo>
                <a:lnTo>
                  <a:pt x="92169" y="80912"/>
                </a:lnTo>
                <a:cubicBezTo>
                  <a:pt x="94373" y="78719"/>
                  <a:pt x="97948" y="78719"/>
                  <a:pt x="100141" y="80912"/>
                </a:cubicBezTo>
                <a:lnTo>
                  <a:pt x="112354" y="93115"/>
                </a:lnTo>
                <a:cubicBezTo>
                  <a:pt x="114547" y="95313"/>
                  <a:pt x="114547" y="98897"/>
                  <a:pt x="112354" y="101089"/>
                </a:cubicBezTo>
                <a:close/>
                <a:moveTo>
                  <a:pt x="100660" y="112782"/>
                </a:moveTo>
                <a:cubicBezTo>
                  <a:pt x="99730" y="113713"/>
                  <a:pt x="97661" y="114257"/>
                  <a:pt x="96471" y="113887"/>
                </a:cubicBezTo>
                <a:cubicBezTo>
                  <a:pt x="85409" y="110393"/>
                  <a:pt x="57629" y="100220"/>
                  <a:pt x="38706" y="81287"/>
                </a:cubicBezTo>
                <a:cubicBezTo>
                  <a:pt x="19790" y="62366"/>
                  <a:pt x="9607" y="34590"/>
                  <a:pt x="6111" y="23531"/>
                </a:cubicBezTo>
                <a:cubicBezTo>
                  <a:pt x="5739" y="22347"/>
                  <a:pt x="6286" y="20278"/>
                  <a:pt x="7205" y="19353"/>
                </a:cubicBezTo>
                <a:lnTo>
                  <a:pt x="11485" y="15079"/>
                </a:lnTo>
                <a:lnTo>
                  <a:pt x="31766" y="35364"/>
                </a:lnTo>
                <a:cubicBezTo>
                  <a:pt x="30345" y="37326"/>
                  <a:pt x="29578" y="39687"/>
                  <a:pt x="29578" y="42160"/>
                </a:cubicBezTo>
                <a:cubicBezTo>
                  <a:pt x="29578" y="45267"/>
                  <a:pt x="30790" y="48189"/>
                  <a:pt x="32989" y="50393"/>
                </a:cubicBezTo>
                <a:lnTo>
                  <a:pt x="69616" y="87013"/>
                </a:lnTo>
                <a:cubicBezTo>
                  <a:pt x="71809" y="89212"/>
                  <a:pt x="74730" y="90429"/>
                  <a:pt x="77842" y="90429"/>
                </a:cubicBezTo>
                <a:cubicBezTo>
                  <a:pt x="77842" y="90429"/>
                  <a:pt x="77842" y="90429"/>
                  <a:pt x="77842" y="90429"/>
                </a:cubicBezTo>
                <a:cubicBezTo>
                  <a:pt x="80317" y="90429"/>
                  <a:pt x="82674" y="89660"/>
                  <a:pt x="84642" y="88236"/>
                </a:cubicBezTo>
                <a:lnTo>
                  <a:pt x="104923" y="108520"/>
                </a:lnTo>
                <a:cubicBezTo>
                  <a:pt x="104923" y="108520"/>
                  <a:pt x="100660" y="112782"/>
                  <a:pt x="100660" y="112782"/>
                </a:cubicBezTo>
                <a:close/>
                <a:moveTo>
                  <a:pt x="18916" y="7649"/>
                </a:moveTo>
                <a:cubicBezTo>
                  <a:pt x="21109" y="5445"/>
                  <a:pt x="24690" y="5450"/>
                  <a:pt x="26889" y="7649"/>
                </a:cubicBezTo>
                <a:lnTo>
                  <a:pt x="39090" y="19863"/>
                </a:lnTo>
                <a:cubicBezTo>
                  <a:pt x="40155" y="20923"/>
                  <a:pt x="40742" y="22331"/>
                  <a:pt x="40742" y="23839"/>
                </a:cubicBezTo>
                <a:cubicBezTo>
                  <a:pt x="40742" y="25348"/>
                  <a:pt x="40155" y="26766"/>
                  <a:pt x="39084" y="27832"/>
                </a:cubicBezTo>
                <a:lnTo>
                  <a:pt x="35904" y="31012"/>
                </a:lnTo>
                <a:lnTo>
                  <a:pt x="15725" y="10834"/>
                </a:lnTo>
                <a:cubicBezTo>
                  <a:pt x="15725" y="10834"/>
                  <a:pt x="18916" y="7649"/>
                  <a:pt x="18916" y="7649"/>
                </a:cubicBezTo>
                <a:close/>
                <a:moveTo>
                  <a:pt x="116600" y="88875"/>
                </a:moveTo>
                <a:lnTo>
                  <a:pt x="104381" y="76661"/>
                </a:lnTo>
                <a:cubicBezTo>
                  <a:pt x="99848" y="72141"/>
                  <a:pt x="92473" y="72141"/>
                  <a:pt x="87923" y="76666"/>
                </a:cubicBezTo>
                <a:lnTo>
                  <a:pt x="81834" y="82774"/>
                </a:lnTo>
                <a:cubicBezTo>
                  <a:pt x="80763" y="83839"/>
                  <a:pt x="79347" y="84428"/>
                  <a:pt x="77842" y="84428"/>
                </a:cubicBezTo>
                <a:cubicBezTo>
                  <a:pt x="76336" y="84428"/>
                  <a:pt x="74927" y="83839"/>
                  <a:pt x="73861" y="82774"/>
                </a:cubicBezTo>
                <a:lnTo>
                  <a:pt x="37235" y="46148"/>
                </a:lnTo>
                <a:cubicBezTo>
                  <a:pt x="36164" y="45082"/>
                  <a:pt x="35577" y="43669"/>
                  <a:pt x="35577" y="42160"/>
                </a:cubicBezTo>
                <a:cubicBezTo>
                  <a:pt x="35577" y="40652"/>
                  <a:pt x="36164" y="39239"/>
                  <a:pt x="37235" y="38173"/>
                </a:cubicBezTo>
                <a:lnTo>
                  <a:pt x="43330" y="32077"/>
                </a:lnTo>
                <a:cubicBezTo>
                  <a:pt x="45529" y="29873"/>
                  <a:pt x="46741" y="26946"/>
                  <a:pt x="46741" y="23834"/>
                </a:cubicBezTo>
                <a:cubicBezTo>
                  <a:pt x="46735" y="20721"/>
                  <a:pt x="45523" y="17805"/>
                  <a:pt x="43330" y="15618"/>
                </a:cubicBezTo>
                <a:lnTo>
                  <a:pt x="31134" y="3404"/>
                </a:lnTo>
                <a:cubicBezTo>
                  <a:pt x="26590" y="-1132"/>
                  <a:pt x="19204" y="-1132"/>
                  <a:pt x="14670" y="3404"/>
                </a:cubicBezTo>
                <a:lnTo>
                  <a:pt x="2965" y="15107"/>
                </a:lnTo>
                <a:cubicBezTo>
                  <a:pt x="456" y="17620"/>
                  <a:pt x="-654" y="22011"/>
                  <a:pt x="389" y="25331"/>
                </a:cubicBezTo>
                <a:cubicBezTo>
                  <a:pt x="4020" y="36816"/>
                  <a:pt x="14608" y="65675"/>
                  <a:pt x="34466" y="85527"/>
                </a:cubicBezTo>
                <a:cubicBezTo>
                  <a:pt x="54325" y="105396"/>
                  <a:pt x="83181" y="115979"/>
                  <a:pt x="94667" y="119607"/>
                </a:cubicBezTo>
                <a:cubicBezTo>
                  <a:pt x="95507" y="119871"/>
                  <a:pt x="96420" y="120000"/>
                  <a:pt x="97350" y="120000"/>
                </a:cubicBezTo>
                <a:cubicBezTo>
                  <a:pt x="100091" y="120000"/>
                  <a:pt x="103017" y="118906"/>
                  <a:pt x="104900" y="117027"/>
                </a:cubicBezTo>
                <a:lnTo>
                  <a:pt x="116600" y="105335"/>
                </a:lnTo>
                <a:cubicBezTo>
                  <a:pt x="121133" y="100798"/>
                  <a:pt x="121133" y="93412"/>
                  <a:pt x="116600" y="8887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4" name="Shape 124"/>
          <p:cNvSpPr/>
          <p:nvPr/>
        </p:nvSpPr>
        <p:spPr>
          <a:xfrm>
            <a:off x="4764003" y="2458295"/>
            <a:ext cx="272999" cy="273299"/>
          </a:xfrm>
          <a:custGeom>
            <a:avLst/>
            <a:gdLst/>
            <a:ahLst/>
            <a:cxnLst/>
            <a:rect l="0" t="0" r="0" b="0"/>
            <a:pathLst>
              <a:path w="120000" h="120000" extrusionOk="0">
                <a:moveTo>
                  <a:pt x="87107" y="18971"/>
                </a:moveTo>
                <a:cubicBezTo>
                  <a:pt x="87124" y="18954"/>
                  <a:pt x="87141" y="18937"/>
                  <a:pt x="87157" y="18926"/>
                </a:cubicBezTo>
                <a:lnTo>
                  <a:pt x="98337" y="8186"/>
                </a:lnTo>
                <a:lnTo>
                  <a:pt x="101123" y="14760"/>
                </a:lnTo>
                <a:lnTo>
                  <a:pt x="87107" y="28759"/>
                </a:lnTo>
                <a:cubicBezTo>
                  <a:pt x="87107" y="28759"/>
                  <a:pt x="87107" y="18971"/>
                  <a:pt x="87107" y="18971"/>
                </a:cubicBezTo>
                <a:close/>
                <a:moveTo>
                  <a:pt x="105461" y="18909"/>
                </a:moveTo>
                <a:lnTo>
                  <a:pt x="111879" y="21746"/>
                </a:lnTo>
                <a:lnTo>
                  <a:pt x="101145" y="33003"/>
                </a:lnTo>
                <a:lnTo>
                  <a:pt x="91357" y="33003"/>
                </a:lnTo>
                <a:cubicBezTo>
                  <a:pt x="91357" y="33003"/>
                  <a:pt x="105461" y="18909"/>
                  <a:pt x="105461" y="18909"/>
                </a:cubicBezTo>
                <a:close/>
                <a:moveTo>
                  <a:pt x="51941" y="68120"/>
                </a:moveTo>
                <a:cubicBezTo>
                  <a:pt x="53114" y="69293"/>
                  <a:pt x="55016" y="69293"/>
                  <a:pt x="56190" y="68120"/>
                </a:cubicBezTo>
                <a:lnTo>
                  <a:pt x="71929" y="52408"/>
                </a:lnTo>
                <a:cubicBezTo>
                  <a:pt x="71929" y="52402"/>
                  <a:pt x="71935" y="52397"/>
                  <a:pt x="71935" y="52397"/>
                </a:cubicBezTo>
                <a:lnTo>
                  <a:pt x="84610" y="39738"/>
                </a:lnTo>
                <a:cubicBezTo>
                  <a:pt x="84627" y="39721"/>
                  <a:pt x="84644" y="39705"/>
                  <a:pt x="84666" y="39688"/>
                </a:cubicBezTo>
                <a:cubicBezTo>
                  <a:pt x="84682" y="39666"/>
                  <a:pt x="84699" y="39644"/>
                  <a:pt x="84721" y="39627"/>
                </a:cubicBezTo>
                <a:lnTo>
                  <a:pt x="85344" y="38998"/>
                </a:lnTo>
                <a:lnTo>
                  <a:pt x="102430" y="38998"/>
                </a:lnTo>
                <a:cubicBezTo>
                  <a:pt x="103253" y="38998"/>
                  <a:pt x="104037" y="38665"/>
                  <a:pt x="104605" y="38070"/>
                </a:cubicBezTo>
                <a:lnTo>
                  <a:pt x="119171" y="22791"/>
                </a:lnTo>
                <a:cubicBezTo>
                  <a:pt x="119844" y="22085"/>
                  <a:pt x="120133" y="21095"/>
                  <a:pt x="119944" y="20139"/>
                </a:cubicBezTo>
                <a:cubicBezTo>
                  <a:pt x="119749" y="19182"/>
                  <a:pt x="119104" y="18375"/>
                  <a:pt x="118214" y="17981"/>
                </a:cubicBezTo>
                <a:lnTo>
                  <a:pt x="110016" y="14360"/>
                </a:lnTo>
                <a:lnTo>
                  <a:pt x="116262" y="8120"/>
                </a:lnTo>
                <a:cubicBezTo>
                  <a:pt x="117436" y="6952"/>
                  <a:pt x="117436" y="5050"/>
                  <a:pt x="116262" y="3882"/>
                </a:cubicBezTo>
                <a:cubicBezTo>
                  <a:pt x="115088" y="2708"/>
                  <a:pt x="113192" y="2708"/>
                  <a:pt x="112018" y="3882"/>
                </a:cubicBezTo>
                <a:lnTo>
                  <a:pt x="105706" y="10183"/>
                </a:lnTo>
                <a:lnTo>
                  <a:pt x="102163" y="1829"/>
                </a:lnTo>
                <a:cubicBezTo>
                  <a:pt x="101774" y="923"/>
                  <a:pt x="100967" y="261"/>
                  <a:pt x="100000" y="61"/>
                </a:cubicBezTo>
                <a:cubicBezTo>
                  <a:pt x="99032" y="-133"/>
                  <a:pt x="98031" y="155"/>
                  <a:pt x="97313" y="839"/>
                </a:cubicBezTo>
                <a:lnTo>
                  <a:pt x="84582" y="13075"/>
                </a:lnTo>
                <a:cubicBezTo>
                  <a:pt x="76173" y="8442"/>
                  <a:pt x="66713" y="6001"/>
                  <a:pt x="57068" y="6001"/>
                </a:cubicBezTo>
                <a:cubicBezTo>
                  <a:pt x="25600" y="6001"/>
                  <a:pt x="0" y="31573"/>
                  <a:pt x="0" y="63003"/>
                </a:cubicBezTo>
                <a:cubicBezTo>
                  <a:pt x="0" y="94432"/>
                  <a:pt x="25600" y="119999"/>
                  <a:pt x="57068" y="119999"/>
                </a:cubicBezTo>
                <a:cubicBezTo>
                  <a:pt x="88537" y="119999"/>
                  <a:pt x="114143" y="94432"/>
                  <a:pt x="114143" y="63003"/>
                </a:cubicBezTo>
                <a:cubicBezTo>
                  <a:pt x="114143" y="56512"/>
                  <a:pt x="113053" y="50144"/>
                  <a:pt x="110906" y="44065"/>
                </a:cubicBezTo>
                <a:cubicBezTo>
                  <a:pt x="110355" y="42502"/>
                  <a:pt x="108631" y="41685"/>
                  <a:pt x="107080" y="42230"/>
                </a:cubicBezTo>
                <a:cubicBezTo>
                  <a:pt x="105511" y="42780"/>
                  <a:pt x="104688" y="44493"/>
                  <a:pt x="105239" y="46056"/>
                </a:cubicBezTo>
                <a:cubicBezTo>
                  <a:pt x="107157" y="51496"/>
                  <a:pt x="108131" y="57196"/>
                  <a:pt x="108131" y="63003"/>
                </a:cubicBezTo>
                <a:cubicBezTo>
                  <a:pt x="108131" y="91123"/>
                  <a:pt x="85228" y="113998"/>
                  <a:pt x="57068" y="113998"/>
                </a:cubicBezTo>
                <a:cubicBezTo>
                  <a:pt x="28915" y="113998"/>
                  <a:pt x="6006" y="91123"/>
                  <a:pt x="6006" y="63003"/>
                </a:cubicBezTo>
                <a:cubicBezTo>
                  <a:pt x="6006" y="34877"/>
                  <a:pt x="28915" y="12002"/>
                  <a:pt x="57068" y="12002"/>
                </a:cubicBezTo>
                <a:cubicBezTo>
                  <a:pt x="65478" y="12002"/>
                  <a:pt x="73726" y="14071"/>
                  <a:pt x="81101" y="18014"/>
                </a:cubicBezTo>
                <a:lnTo>
                  <a:pt x="81101" y="32269"/>
                </a:lnTo>
                <a:cubicBezTo>
                  <a:pt x="74276" y="26907"/>
                  <a:pt x="65901" y="23998"/>
                  <a:pt x="57068" y="23998"/>
                </a:cubicBezTo>
                <a:cubicBezTo>
                  <a:pt x="35539" y="23998"/>
                  <a:pt x="18020" y="41496"/>
                  <a:pt x="18020" y="63003"/>
                </a:cubicBezTo>
                <a:cubicBezTo>
                  <a:pt x="18020" y="84505"/>
                  <a:pt x="35539" y="102002"/>
                  <a:pt x="57068" y="102002"/>
                </a:cubicBezTo>
                <a:cubicBezTo>
                  <a:pt x="78598" y="102002"/>
                  <a:pt x="96117" y="84505"/>
                  <a:pt x="96117" y="63003"/>
                </a:cubicBezTo>
                <a:cubicBezTo>
                  <a:pt x="96117" y="56651"/>
                  <a:pt x="94555" y="50344"/>
                  <a:pt x="91596" y="44766"/>
                </a:cubicBezTo>
                <a:cubicBezTo>
                  <a:pt x="90817" y="43303"/>
                  <a:pt x="88998" y="42741"/>
                  <a:pt x="87536" y="43520"/>
                </a:cubicBezTo>
                <a:cubicBezTo>
                  <a:pt x="86067" y="44293"/>
                  <a:pt x="85506" y="46112"/>
                  <a:pt x="86284" y="47575"/>
                </a:cubicBezTo>
                <a:cubicBezTo>
                  <a:pt x="88787" y="52291"/>
                  <a:pt x="90111" y="57625"/>
                  <a:pt x="90111" y="63003"/>
                </a:cubicBezTo>
                <a:cubicBezTo>
                  <a:pt x="90111" y="81195"/>
                  <a:pt x="75289" y="96001"/>
                  <a:pt x="57068" y="96001"/>
                </a:cubicBezTo>
                <a:cubicBezTo>
                  <a:pt x="38854" y="96001"/>
                  <a:pt x="24032" y="81195"/>
                  <a:pt x="24032" y="63003"/>
                </a:cubicBezTo>
                <a:cubicBezTo>
                  <a:pt x="24032" y="44805"/>
                  <a:pt x="38854" y="29999"/>
                  <a:pt x="57068" y="29999"/>
                </a:cubicBezTo>
                <a:cubicBezTo>
                  <a:pt x="64894" y="29999"/>
                  <a:pt x="72291" y="32697"/>
                  <a:pt x="78203" y="37652"/>
                </a:cubicBezTo>
                <a:lnTo>
                  <a:pt x="69660" y="46179"/>
                </a:lnTo>
                <a:cubicBezTo>
                  <a:pt x="66062" y="43464"/>
                  <a:pt x="61685" y="42002"/>
                  <a:pt x="57068" y="42002"/>
                </a:cubicBezTo>
                <a:cubicBezTo>
                  <a:pt x="45478" y="42002"/>
                  <a:pt x="36045" y="51423"/>
                  <a:pt x="36045" y="63003"/>
                </a:cubicBezTo>
                <a:cubicBezTo>
                  <a:pt x="36045" y="74577"/>
                  <a:pt x="45478" y="83998"/>
                  <a:pt x="57068" y="83998"/>
                </a:cubicBezTo>
                <a:cubicBezTo>
                  <a:pt x="68665" y="83998"/>
                  <a:pt x="78097" y="74577"/>
                  <a:pt x="78097" y="63003"/>
                </a:cubicBezTo>
                <a:cubicBezTo>
                  <a:pt x="78097" y="61740"/>
                  <a:pt x="77997" y="60645"/>
                  <a:pt x="77797" y="59649"/>
                </a:cubicBezTo>
                <a:cubicBezTo>
                  <a:pt x="77469" y="58025"/>
                  <a:pt x="75901" y="56979"/>
                  <a:pt x="74254" y="57302"/>
                </a:cubicBezTo>
                <a:cubicBezTo>
                  <a:pt x="72630" y="57625"/>
                  <a:pt x="71579" y="59210"/>
                  <a:pt x="71907" y="60834"/>
                </a:cubicBezTo>
                <a:cubicBezTo>
                  <a:pt x="72030" y="61434"/>
                  <a:pt x="72091" y="62146"/>
                  <a:pt x="72091" y="63003"/>
                </a:cubicBezTo>
                <a:cubicBezTo>
                  <a:pt x="72091" y="71273"/>
                  <a:pt x="65350" y="77997"/>
                  <a:pt x="57068" y="77997"/>
                </a:cubicBezTo>
                <a:cubicBezTo>
                  <a:pt x="48787" y="77997"/>
                  <a:pt x="42052" y="71273"/>
                  <a:pt x="42052" y="63003"/>
                </a:cubicBezTo>
                <a:cubicBezTo>
                  <a:pt x="42052" y="54727"/>
                  <a:pt x="48787" y="48003"/>
                  <a:pt x="57068" y="48003"/>
                </a:cubicBezTo>
                <a:cubicBezTo>
                  <a:pt x="60072" y="48003"/>
                  <a:pt x="62931" y="48865"/>
                  <a:pt x="65355" y="50483"/>
                </a:cubicBezTo>
                <a:lnTo>
                  <a:pt x="51941" y="63882"/>
                </a:lnTo>
                <a:cubicBezTo>
                  <a:pt x="50767" y="65050"/>
                  <a:pt x="50767" y="66952"/>
                  <a:pt x="51941" y="6812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5" name="Shape 125"/>
          <p:cNvSpPr/>
          <p:nvPr/>
        </p:nvSpPr>
        <p:spPr>
          <a:xfrm>
            <a:off x="5153769" y="2472034"/>
            <a:ext cx="300599" cy="245700"/>
          </a:xfrm>
          <a:custGeom>
            <a:avLst/>
            <a:gdLst/>
            <a:ahLst/>
            <a:cxnLst/>
            <a:rect l="0" t="0" r="0" b="0"/>
            <a:pathLst>
              <a:path w="120000" h="120000" extrusionOk="0">
                <a:moveTo>
                  <a:pt x="29281" y="0"/>
                </a:moveTo>
                <a:cubicBezTo>
                  <a:pt x="13107" y="0"/>
                  <a:pt x="0" y="16055"/>
                  <a:pt x="0" y="35855"/>
                </a:cubicBezTo>
                <a:cubicBezTo>
                  <a:pt x="0" y="36105"/>
                  <a:pt x="16" y="36350"/>
                  <a:pt x="61" y="36583"/>
                </a:cubicBezTo>
                <a:cubicBezTo>
                  <a:pt x="16" y="36816"/>
                  <a:pt x="0" y="37061"/>
                  <a:pt x="0" y="37311"/>
                </a:cubicBezTo>
                <a:cubicBezTo>
                  <a:pt x="0" y="47944"/>
                  <a:pt x="3778" y="57566"/>
                  <a:pt x="9797" y="64144"/>
                </a:cubicBezTo>
                <a:cubicBezTo>
                  <a:pt x="14099" y="69944"/>
                  <a:pt x="16334" y="92544"/>
                  <a:pt x="16334" y="103272"/>
                </a:cubicBezTo>
                <a:lnTo>
                  <a:pt x="16334" y="109961"/>
                </a:lnTo>
                <a:cubicBezTo>
                  <a:pt x="16334" y="115488"/>
                  <a:pt x="20013" y="120000"/>
                  <a:pt x="24527" y="120000"/>
                </a:cubicBezTo>
                <a:lnTo>
                  <a:pt x="32903" y="120000"/>
                </a:lnTo>
                <a:cubicBezTo>
                  <a:pt x="37228" y="120000"/>
                  <a:pt x="40845" y="115833"/>
                  <a:pt x="41096" y="110544"/>
                </a:cubicBezTo>
                <a:cubicBezTo>
                  <a:pt x="42171" y="88000"/>
                  <a:pt x="46518" y="72750"/>
                  <a:pt x="52799" y="69672"/>
                </a:cubicBezTo>
                <a:cubicBezTo>
                  <a:pt x="53696" y="69233"/>
                  <a:pt x="54348" y="68283"/>
                  <a:pt x="54521" y="67200"/>
                </a:cubicBezTo>
                <a:cubicBezTo>
                  <a:pt x="60780" y="64805"/>
                  <a:pt x="66771" y="62083"/>
                  <a:pt x="71742" y="59855"/>
                </a:cubicBezTo>
                <a:cubicBezTo>
                  <a:pt x="75030" y="58377"/>
                  <a:pt x="77889" y="57066"/>
                  <a:pt x="79762" y="56361"/>
                </a:cubicBezTo>
                <a:cubicBezTo>
                  <a:pt x="82626" y="55283"/>
                  <a:pt x="84571" y="52127"/>
                  <a:pt x="84571" y="48438"/>
                </a:cubicBezTo>
                <a:lnTo>
                  <a:pt x="84571" y="24583"/>
                </a:lnTo>
                <a:cubicBezTo>
                  <a:pt x="84571" y="20888"/>
                  <a:pt x="82626" y="17661"/>
                  <a:pt x="79762" y="16583"/>
                </a:cubicBezTo>
                <a:cubicBezTo>
                  <a:pt x="77934" y="15894"/>
                  <a:pt x="75169" y="14650"/>
                  <a:pt x="71982" y="13238"/>
                </a:cubicBezTo>
                <a:cubicBezTo>
                  <a:pt x="60044" y="7938"/>
                  <a:pt x="41982" y="0"/>
                  <a:pt x="29281" y="0"/>
                </a:cubicBezTo>
                <a:close/>
                <a:moveTo>
                  <a:pt x="29281" y="6616"/>
                </a:moveTo>
                <a:cubicBezTo>
                  <a:pt x="41018" y="6616"/>
                  <a:pt x="59264" y="14733"/>
                  <a:pt x="70137" y="19561"/>
                </a:cubicBezTo>
                <a:cubicBezTo>
                  <a:pt x="73397" y="21011"/>
                  <a:pt x="76195" y="22244"/>
                  <a:pt x="78157" y="22983"/>
                </a:cubicBezTo>
                <a:cubicBezTo>
                  <a:pt x="78720" y="23194"/>
                  <a:pt x="79104" y="23844"/>
                  <a:pt x="79104" y="24583"/>
                </a:cubicBezTo>
                <a:cubicBezTo>
                  <a:pt x="79104" y="24583"/>
                  <a:pt x="79104" y="48438"/>
                  <a:pt x="79104" y="48438"/>
                </a:cubicBezTo>
                <a:cubicBezTo>
                  <a:pt x="79104" y="49177"/>
                  <a:pt x="78720" y="49822"/>
                  <a:pt x="78157" y="50038"/>
                </a:cubicBezTo>
                <a:cubicBezTo>
                  <a:pt x="76150" y="50788"/>
                  <a:pt x="73263" y="52088"/>
                  <a:pt x="69903" y="53600"/>
                </a:cubicBezTo>
                <a:cubicBezTo>
                  <a:pt x="59086" y="58455"/>
                  <a:pt x="40934" y="66544"/>
                  <a:pt x="29281" y="66544"/>
                </a:cubicBezTo>
                <a:cubicBezTo>
                  <a:pt x="23278" y="66544"/>
                  <a:pt x="17794" y="63838"/>
                  <a:pt x="13598" y="59344"/>
                </a:cubicBezTo>
                <a:cubicBezTo>
                  <a:pt x="13553" y="59288"/>
                  <a:pt x="13525" y="59255"/>
                  <a:pt x="13481" y="59200"/>
                </a:cubicBezTo>
                <a:cubicBezTo>
                  <a:pt x="13369" y="59066"/>
                  <a:pt x="13247" y="58944"/>
                  <a:pt x="13124" y="58838"/>
                </a:cubicBezTo>
                <a:cubicBezTo>
                  <a:pt x="8393" y="53494"/>
                  <a:pt x="5405" y="45794"/>
                  <a:pt x="5405" y="37311"/>
                </a:cubicBezTo>
                <a:cubicBezTo>
                  <a:pt x="5405" y="37061"/>
                  <a:pt x="5389" y="36816"/>
                  <a:pt x="5344" y="36583"/>
                </a:cubicBezTo>
                <a:cubicBezTo>
                  <a:pt x="5389" y="36350"/>
                  <a:pt x="5405" y="36105"/>
                  <a:pt x="5405" y="35855"/>
                </a:cubicBezTo>
                <a:cubicBezTo>
                  <a:pt x="5405" y="19738"/>
                  <a:pt x="16111" y="6616"/>
                  <a:pt x="29281" y="6616"/>
                </a:cubicBezTo>
                <a:close/>
                <a:moveTo>
                  <a:pt x="29988" y="20000"/>
                </a:moveTo>
                <a:cubicBezTo>
                  <a:pt x="22470" y="20000"/>
                  <a:pt x="16334" y="27516"/>
                  <a:pt x="16334" y="36727"/>
                </a:cubicBezTo>
                <a:cubicBezTo>
                  <a:pt x="16334" y="45933"/>
                  <a:pt x="22470" y="53383"/>
                  <a:pt x="29988" y="53383"/>
                </a:cubicBezTo>
                <a:cubicBezTo>
                  <a:pt x="37512" y="53383"/>
                  <a:pt x="43648" y="45933"/>
                  <a:pt x="43648" y="36727"/>
                </a:cubicBezTo>
                <a:cubicBezTo>
                  <a:pt x="43648" y="27522"/>
                  <a:pt x="37512" y="20000"/>
                  <a:pt x="29988" y="20000"/>
                </a:cubicBezTo>
                <a:close/>
                <a:moveTo>
                  <a:pt x="100900" y="23416"/>
                </a:moveTo>
                <a:cubicBezTo>
                  <a:pt x="98448" y="22977"/>
                  <a:pt x="95350" y="23866"/>
                  <a:pt x="91220" y="27200"/>
                </a:cubicBezTo>
                <a:cubicBezTo>
                  <a:pt x="89966" y="28216"/>
                  <a:pt x="89621" y="30316"/>
                  <a:pt x="90451" y="31855"/>
                </a:cubicBezTo>
                <a:cubicBezTo>
                  <a:pt x="91281" y="33400"/>
                  <a:pt x="92992" y="33822"/>
                  <a:pt x="94252" y="32800"/>
                </a:cubicBezTo>
                <a:cubicBezTo>
                  <a:pt x="99630" y="28455"/>
                  <a:pt x="100867" y="29850"/>
                  <a:pt x="103158" y="32438"/>
                </a:cubicBezTo>
                <a:cubicBezTo>
                  <a:pt x="105114" y="34650"/>
                  <a:pt x="107271" y="36655"/>
                  <a:pt x="110347" y="36655"/>
                </a:cubicBezTo>
                <a:cubicBezTo>
                  <a:pt x="112582" y="36655"/>
                  <a:pt x="115296" y="35611"/>
                  <a:pt x="118779" y="32800"/>
                </a:cubicBezTo>
                <a:cubicBezTo>
                  <a:pt x="120033" y="31783"/>
                  <a:pt x="120378" y="29683"/>
                  <a:pt x="119548" y="28144"/>
                </a:cubicBezTo>
                <a:cubicBezTo>
                  <a:pt x="118718" y="26605"/>
                  <a:pt x="117068" y="26177"/>
                  <a:pt x="115809" y="27200"/>
                </a:cubicBezTo>
                <a:cubicBezTo>
                  <a:pt x="110430" y="31544"/>
                  <a:pt x="109126" y="30150"/>
                  <a:pt x="106841" y="27561"/>
                </a:cubicBezTo>
                <a:cubicBezTo>
                  <a:pt x="105153" y="25650"/>
                  <a:pt x="103353" y="23855"/>
                  <a:pt x="100900" y="23416"/>
                </a:cubicBezTo>
                <a:close/>
                <a:moveTo>
                  <a:pt x="29988" y="26688"/>
                </a:moveTo>
                <a:cubicBezTo>
                  <a:pt x="34503" y="26688"/>
                  <a:pt x="38186" y="31200"/>
                  <a:pt x="38186" y="36727"/>
                </a:cubicBezTo>
                <a:cubicBezTo>
                  <a:pt x="38186" y="42250"/>
                  <a:pt x="34503" y="46688"/>
                  <a:pt x="29988" y="46688"/>
                </a:cubicBezTo>
                <a:cubicBezTo>
                  <a:pt x="25480" y="46688"/>
                  <a:pt x="21796" y="42250"/>
                  <a:pt x="21796" y="36727"/>
                </a:cubicBezTo>
                <a:cubicBezTo>
                  <a:pt x="21796" y="31200"/>
                  <a:pt x="25480" y="26688"/>
                  <a:pt x="29988" y="26688"/>
                </a:cubicBezTo>
                <a:close/>
                <a:moveTo>
                  <a:pt x="100900" y="36800"/>
                </a:moveTo>
                <a:cubicBezTo>
                  <a:pt x="98448" y="36361"/>
                  <a:pt x="95350" y="37244"/>
                  <a:pt x="91220" y="40583"/>
                </a:cubicBezTo>
                <a:cubicBezTo>
                  <a:pt x="89966" y="41594"/>
                  <a:pt x="89621" y="43694"/>
                  <a:pt x="90451" y="45238"/>
                </a:cubicBezTo>
                <a:cubicBezTo>
                  <a:pt x="91281" y="46777"/>
                  <a:pt x="92992" y="47200"/>
                  <a:pt x="94252" y="46183"/>
                </a:cubicBezTo>
                <a:cubicBezTo>
                  <a:pt x="99630" y="41838"/>
                  <a:pt x="100867" y="43233"/>
                  <a:pt x="103158" y="45816"/>
                </a:cubicBezTo>
                <a:cubicBezTo>
                  <a:pt x="105114" y="48033"/>
                  <a:pt x="107271" y="50038"/>
                  <a:pt x="110347" y="50038"/>
                </a:cubicBezTo>
                <a:cubicBezTo>
                  <a:pt x="112582" y="50038"/>
                  <a:pt x="115296" y="48994"/>
                  <a:pt x="118779" y="46183"/>
                </a:cubicBezTo>
                <a:cubicBezTo>
                  <a:pt x="120033" y="45166"/>
                  <a:pt x="120378" y="43066"/>
                  <a:pt x="119548" y="41527"/>
                </a:cubicBezTo>
                <a:cubicBezTo>
                  <a:pt x="118718" y="39988"/>
                  <a:pt x="117068" y="39561"/>
                  <a:pt x="115809" y="40583"/>
                </a:cubicBezTo>
                <a:cubicBezTo>
                  <a:pt x="110430" y="44922"/>
                  <a:pt x="109126" y="43527"/>
                  <a:pt x="106841" y="40944"/>
                </a:cubicBezTo>
                <a:cubicBezTo>
                  <a:pt x="105153" y="39033"/>
                  <a:pt x="103353" y="37238"/>
                  <a:pt x="100900" y="36800"/>
                </a:cubicBezTo>
                <a:close/>
                <a:moveTo>
                  <a:pt x="18173" y="70544"/>
                </a:moveTo>
                <a:cubicBezTo>
                  <a:pt x="21612" y="72283"/>
                  <a:pt x="25335" y="73238"/>
                  <a:pt x="29281" y="73238"/>
                </a:cubicBezTo>
                <a:cubicBezTo>
                  <a:pt x="33628" y="73238"/>
                  <a:pt x="38621" y="72311"/>
                  <a:pt x="43771" y="70838"/>
                </a:cubicBezTo>
                <a:cubicBezTo>
                  <a:pt x="37952" y="81222"/>
                  <a:pt x="36174" y="98833"/>
                  <a:pt x="35634" y="110183"/>
                </a:cubicBezTo>
                <a:cubicBezTo>
                  <a:pt x="35550" y="111938"/>
                  <a:pt x="34341" y="113311"/>
                  <a:pt x="32903" y="113311"/>
                </a:cubicBezTo>
                <a:lnTo>
                  <a:pt x="24527" y="113311"/>
                </a:lnTo>
                <a:cubicBezTo>
                  <a:pt x="23022" y="113311"/>
                  <a:pt x="21796" y="111805"/>
                  <a:pt x="21796" y="109961"/>
                </a:cubicBezTo>
                <a:lnTo>
                  <a:pt x="21796" y="103272"/>
                </a:lnTo>
                <a:cubicBezTo>
                  <a:pt x="21796" y="98483"/>
                  <a:pt x="21071" y="82438"/>
                  <a:pt x="18173" y="7054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6" name="Shape 126"/>
          <p:cNvSpPr/>
          <p:nvPr/>
        </p:nvSpPr>
        <p:spPr>
          <a:xfrm>
            <a:off x="1530149" y="2861555"/>
            <a:ext cx="177900" cy="287100"/>
          </a:xfrm>
          <a:custGeom>
            <a:avLst/>
            <a:gdLst/>
            <a:ahLst/>
            <a:cxnLst/>
            <a:rect l="0" t="0" r="0" b="0"/>
            <a:pathLst>
              <a:path w="120000" h="120000" extrusionOk="0">
                <a:moveTo>
                  <a:pt x="110800" y="8627"/>
                </a:moveTo>
                <a:cubicBezTo>
                  <a:pt x="110800" y="10172"/>
                  <a:pt x="108772" y="11427"/>
                  <a:pt x="106277" y="11427"/>
                </a:cubicBezTo>
                <a:lnTo>
                  <a:pt x="101566" y="11427"/>
                </a:lnTo>
                <a:lnTo>
                  <a:pt x="101566" y="5716"/>
                </a:lnTo>
                <a:lnTo>
                  <a:pt x="106277" y="5716"/>
                </a:lnTo>
                <a:cubicBezTo>
                  <a:pt x="108772" y="5716"/>
                  <a:pt x="110800" y="6972"/>
                  <a:pt x="110800" y="8516"/>
                </a:cubicBezTo>
                <a:cubicBezTo>
                  <a:pt x="110800" y="8516"/>
                  <a:pt x="110800" y="8627"/>
                  <a:pt x="110800" y="8627"/>
                </a:cubicBezTo>
                <a:close/>
                <a:moveTo>
                  <a:pt x="78505" y="19405"/>
                </a:moveTo>
                <a:cubicBezTo>
                  <a:pt x="81238" y="18011"/>
                  <a:pt x="84388" y="17144"/>
                  <a:pt x="87694" y="17144"/>
                </a:cubicBezTo>
                <a:lnTo>
                  <a:pt x="92350" y="17144"/>
                </a:lnTo>
                <a:cubicBezTo>
                  <a:pt x="92433" y="22016"/>
                  <a:pt x="92916" y="27511"/>
                  <a:pt x="95850" y="32433"/>
                </a:cubicBezTo>
                <a:cubicBezTo>
                  <a:pt x="89938" y="29750"/>
                  <a:pt x="83466" y="25638"/>
                  <a:pt x="78505" y="19405"/>
                </a:cubicBezTo>
                <a:close/>
                <a:moveTo>
                  <a:pt x="60366" y="28572"/>
                </a:moveTo>
                <a:lnTo>
                  <a:pt x="39772" y="28572"/>
                </a:lnTo>
                <a:lnTo>
                  <a:pt x="31816" y="18727"/>
                </a:lnTo>
                <a:cubicBezTo>
                  <a:pt x="31038" y="17761"/>
                  <a:pt x="29438" y="17144"/>
                  <a:pt x="27694" y="17144"/>
                </a:cubicBezTo>
                <a:lnTo>
                  <a:pt x="20738" y="17144"/>
                </a:lnTo>
                <a:cubicBezTo>
                  <a:pt x="19466" y="17144"/>
                  <a:pt x="18461" y="16500"/>
                  <a:pt x="18461" y="15716"/>
                </a:cubicBezTo>
                <a:lnTo>
                  <a:pt x="18461" y="14283"/>
                </a:lnTo>
                <a:cubicBezTo>
                  <a:pt x="18461" y="9561"/>
                  <a:pt x="24644" y="5716"/>
                  <a:pt x="32277" y="5716"/>
                </a:cubicBezTo>
                <a:lnTo>
                  <a:pt x="92305" y="5716"/>
                </a:lnTo>
                <a:lnTo>
                  <a:pt x="92305" y="11427"/>
                </a:lnTo>
                <a:lnTo>
                  <a:pt x="87694" y="11427"/>
                </a:lnTo>
                <a:cubicBezTo>
                  <a:pt x="73688" y="11427"/>
                  <a:pt x="62500" y="20000"/>
                  <a:pt x="60366" y="28572"/>
                </a:cubicBezTo>
                <a:close/>
                <a:moveTo>
                  <a:pt x="41538" y="40000"/>
                </a:moveTo>
                <a:lnTo>
                  <a:pt x="41538" y="34283"/>
                </a:lnTo>
                <a:lnTo>
                  <a:pt x="60000" y="34283"/>
                </a:lnTo>
                <a:lnTo>
                  <a:pt x="60000" y="40000"/>
                </a:lnTo>
                <a:cubicBezTo>
                  <a:pt x="60000" y="40000"/>
                  <a:pt x="41538" y="40000"/>
                  <a:pt x="41538" y="40000"/>
                </a:cubicBezTo>
                <a:close/>
                <a:moveTo>
                  <a:pt x="91633" y="72194"/>
                </a:moveTo>
                <a:cubicBezTo>
                  <a:pt x="92061" y="72455"/>
                  <a:pt x="92305" y="72827"/>
                  <a:pt x="92305" y="73205"/>
                </a:cubicBezTo>
                <a:lnTo>
                  <a:pt x="92305" y="77055"/>
                </a:lnTo>
                <a:cubicBezTo>
                  <a:pt x="78655" y="72211"/>
                  <a:pt x="63644" y="74733"/>
                  <a:pt x="50144" y="77011"/>
                </a:cubicBezTo>
                <a:cubicBezTo>
                  <a:pt x="34566" y="79633"/>
                  <a:pt x="21050" y="81916"/>
                  <a:pt x="9233" y="74888"/>
                </a:cubicBezTo>
                <a:lnTo>
                  <a:pt x="9233" y="73205"/>
                </a:lnTo>
                <a:cubicBezTo>
                  <a:pt x="9233" y="72827"/>
                  <a:pt x="9477" y="72455"/>
                  <a:pt x="9627" y="72350"/>
                </a:cubicBezTo>
                <a:lnTo>
                  <a:pt x="39905" y="56466"/>
                </a:lnTo>
                <a:cubicBezTo>
                  <a:pt x="40938" y="55922"/>
                  <a:pt x="41538" y="55127"/>
                  <a:pt x="41538" y="54283"/>
                </a:cubicBezTo>
                <a:lnTo>
                  <a:pt x="41538" y="45716"/>
                </a:lnTo>
                <a:lnTo>
                  <a:pt x="60000" y="45716"/>
                </a:lnTo>
                <a:lnTo>
                  <a:pt x="60000" y="54283"/>
                </a:lnTo>
                <a:cubicBezTo>
                  <a:pt x="60000" y="55127"/>
                  <a:pt x="60594" y="55922"/>
                  <a:pt x="61633" y="56466"/>
                </a:cubicBezTo>
                <a:cubicBezTo>
                  <a:pt x="61633" y="56466"/>
                  <a:pt x="91633" y="72194"/>
                  <a:pt x="91633" y="72194"/>
                </a:cubicBezTo>
                <a:close/>
                <a:moveTo>
                  <a:pt x="92305" y="112855"/>
                </a:moveTo>
                <a:cubicBezTo>
                  <a:pt x="92305" y="113644"/>
                  <a:pt x="91272" y="114283"/>
                  <a:pt x="90000" y="114283"/>
                </a:cubicBezTo>
                <a:lnTo>
                  <a:pt x="11538" y="114283"/>
                </a:lnTo>
                <a:cubicBezTo>
                  <a:pt x="10266" y="114283"/>
                  <a:pt x="9233" y="113644"/>
                  <a:pt x="9233" y="112855"/>
                </a:cubicBezTo>
                <a:lnTo>
                  <a:pt x="9233" y="82105"/>
                </a:lnTo>
                <a:cubicBezTo>
                  <a:pt x="23227" y="87472"/>
                  <a:pt x="38672" y="84861"/>
                  <a:pt x="52572" y="82522"/>
                </a:cubicBezTo>
                <a:cubicBezTo>
                  <a:pt x="67694" y="79972"/>
                  <a:pt x="80844" y="77755"/>
                  <a:pt x="92305" y="84088"/>
                </a:cubicBezTo>
                <a:cubicBezTo>
                  <a:pt x="92305" y="84088"/>
                  <a:pt x="92305" y="112855"/>
                  <a:pt x="92305" y="112855"/>
                </a:cubicBezTo>
                <a:close/>
                <a:moveTo>
                  <a:pt x="106277" y="0"/>
                </a:moveTo>
                <a:lnTo>
                  <a:pt x="32277" y="0"/>
                </a:lnTo>
                <a:cubicBezTo>
                  <a:pt x="19555" y="0"/>
                  <a:pt x="9233" y="6411"/>
                  <a:pt x="9233" y="14283"/>
                </a:cubicBezTo>
                <a:lnTo>
                  <a:pt x="9233" y="15716"/>
                </a:lnTo>
                <a:cubicBezTo>
                  <a:pt x="9233" y="19655"/>
                  <a:pt x="14377" y="22855"/>
                  <a:pt x="20738" y="22855"/>
                </a:cubicBezTo>
                <a:lnTo>
                  <a:pt x="24838" y="22855"/>
                </a:lnTo>
                <a:lnTo>
                  <a:pt x="32305" y="32083"/>
                </a:lnTo>
                <a:lnTo>
                  <a:pt x="32305" y="52961"/>
                </a:lnTo>
                <a:lnTo>
                  <a:pt x="3377" y="68155"/>
                </a:lnTo>
                <a:cubicBezTo>
                  <a:pt x="1233" y="69483"/>
                  <a:pt x="0" y="71322"/>
                  <a:pt x="0" y="73205"/>
                </a:cubicBezTo>
                <a:lnTo>
                  <a:pt x="0" y="76055"/>
                </a:lnTo>
                <a:lnTo>
                  <a:pt x="0" y="76061"/>
                </a:lnTo>
                <a:lnTo>
                  <a:pt x="0" y="112855"/>
                </a:lnTo>
                <a:cubicBezTo>
                  <a:pt x="0" y="116794"/>
                  <a:pt x="5177" y="120000"/>
                  <a:pt x="11538" y="120000"/>
                </a:cubicBezTo>
                <a:lnTo>
                  <a:pt x="90000" y="120000"/>
                </a:lnTo>
                <a:cubicBezTo>
                  <a:pt x="96361" y="120000"/>
                  <a:pt x="101538" y="116794"/>
                  <a:pt x="101538" y="112855"/>
                </a:cubicBezTo>
                <a:lnTo>
                  <a:pt x="101538" y="73205"/>
                </a:lnTo>
                <a:cubicBezTo>
                  <a:pt x="101538" y="71322"/>
                  <a:pt x="100305" y="69483"/>
                  <a:pt x="97877" y="67994"/>
                </a:cubicBezTo>
                <a:lnTo>
                  <a:pt x="69233" y="52961"/>
                </a:lnTo>
                <a:lnTo>
                  <a:pt x="69233" y="31466"/>
                </a:lnTo>
                <a:cubicBezTo>
                  <a:pt x="69233" y="31455"/>
                  <a:pt x="69233" y="31444"/>
                  <a:pt x="69233" y="31438"/>
                </a:cubicBezTo>
                <a:cubicBezTo>
                  <a:pt x="69233" y="31427"/>
                  <a:pt x="69233" y="31416"/>
                  <a:pt x="69233" y="31411"/>
                </a:cubicBezTo>
                <a:cubicBezTo>
                  <a:pt x="69233" y="29077"/>
                  <a:pt x="70350" y="26561"/>
                  <a:pt x="72255" y="24300"/>
                </a:cubicBezTo>
                <a:cubicBezTo>
                  <a:pt x="86488" y="39833"/>
                  <a:pt x="108888" y="42683"/>
                  <a:pt x="109894" y="42805"/>
                </a:cubicBezTo>
                <a:cubicBezTo>
                  <a:pt x="112033" y="43066"/>
                  <a:pt x="114205" y="42344"/>
                  <a:pt x="115038" y="41083"/>
                </a:cubicBezTo>
                <a:cubicBezTo>
                  <a:pt x="115872" y="39827"/>
                  <a:pt x="115161" y="38377"/>
                  <a:pt x="113327" y="37622"/>
                </a:cubicBezTo>
                <a:cubicBezTo>
                  <a:pt x="102894" y="33316"/>
                  <a:pt x="101716" y="24783"/>
                  <a:pt x="101583" y="17144"/>
                </a:cubicBezTo>
                <a:lnTo>
                  <a:pt x="106277" y="17144"/>
                </a:lnTo>
                <a:cubicBezTo>
                  <a:pt x="113861" y="17144"/>
                  <a:pt x="120000" y="13322"/>
                  <a:pt x="120000" y="8627"/>
                </a:cubicBezTo>
                <a:lnTo>
                  <a:pt x="120000" y="8516"/>
                </a:lnTo>
                <a:cubicBezTo>
                  <a:pt x="120000" y="3822"/>
                  <a:pt x="113861" y="0"/>
                  <a:pt x="106277" y="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7" name="Shape 127"/>
          <p:cNvSpPr/>
          <p:nvPr/>
        </p:nvSpPr>
        <p:spPr>
          <a:xfrm>
            <a:off x="1865157" y="2895730"/>
            <a:ext cx="314400" cy="237599"/>
          </a:xfrm>
          <a:custGeom>
            <a:avLst/>
            <a:gdLst/>
            <a:ahLst/>
            <a:cxnLst/>
            <a:rect l="0" t="0" r="0" b="0"/>
            <a:pathLst>
              <a:path w="120000" h="120000" extrusionOk="0">
                <a:moveTo>
                  <a:pt x="91288" y="59557"/>
                </a:moveTo>
                <a:cubicBezTo>
                  <a:pt x="90719" y="60314"/>
                  <a:pt x="90451" y="61384"/>
                  <a:pt x="90563" y="62443"/>
                </a:cubicBezTo>
                <a:lnTo>
                  <a:pt x="90714" y="63763"/>
                </a:lnTo>
                <a:cubicBezTo>
                  <a:pt x="91171" y="67691"/>
                  <a:pt x="91606" y="71402"/>
                  <a:pt x="87980" y="76283"/>
                </a:cubicBezTo>
                <a:lnTo>
                  <a:pt x="85519" y="79531"/>
                </a:lnTo>
                <a:cubicBezTo>
                  <a:pt x="84655" y="76450"/>
                  <a:pt x="83304" y="73558"/>
                  <a:pt x="81463" y="71085"/>
                </a:cubicBezTo>
                <a:lnTo>
                  <a:pt x="72486" y="58999"/>
                </a:lnTo>
                <a:cubicBezTo>
                  <a:pt x="71052" y="57072"/>
                  <a:pt x="69144" y="56007"/>
                  <a:pt x="67102" y="56007"/>
                </a:cubicBezTo>
                <a:lnTo>
                  <a:pt x="67096" y="56007"/>
                </a:lnTo>
                <a:cubicBezTo>
                  <a:pt x="65054" y="56007"/>
                  <a:pt x="63141" y="57072"/>
                  <a:pt x="61707" y="58999"/>
                </a:cubicBezTo>
                <a:lnTo>
                  <a:pt x="57946" y="64081"/>
                </a:lnTo>
                <a:cubicBezTo>
                  <a:pt x="56747" y="65741"/>
                  <a:pt x="56423" y="66187"/>
                  <a:pt x="54766" y="67173"/>
                </a:cubicBezTo>
                <a:cubicBezTo>
                  <a:pt x="51809" y="68928"/>
                  <a:pt x="48556" y="67881"/>
                  <a:pt x="45080" y="64081"/>
                </a:cubicBezTo>
                <a:cubicBezTo>
                  <a:pt x="44645" y="63602"/>
                  <a:pt x="44528" y="62911"/>
                  <a:pt x="44506" y="62409"/>
                </a:cubicBezTo>
                <a:cubicBezTo>
                  <a:pt x="44472" y="61418"/>
                  <a:pt x="44774" y="60359"/>
                  <a:pt x="45304" y="59646"/>
                </a:cubicBezTo>
                <a:lnTo>
                  <a:pt x="58404" y="42005"/>
                </a:lnTo>
                <a:cubicBezTo>
                  <a:pt x="58409" y="42000"/>
                  <a:pt x="58415" y="41994"/>
                  <a:pt x="58415" y="41989"/>
                </a:cubicBezTo>
                <a:cubicBezTo>
                  <a:pt x="60490" y="39197"/>
                  <a:pt x="63754" y="37815"/>
                  <a:pt x="68156" y="37966"/>
                </a:cubicBezTo>
                <a:cubicBezTo>
                  <a:pt x="71281" y="37966"/>
                  <a:pt x="75878" y="36395"/>
                  <a:pt x="78372" y="33040"/>
                </a:cubicBezTo>
                <a:lnTo>
                  <a:pt x="80052" y="30773"/>
                </a:lnTo>
                <a:lnTo>
                  <a:pt x="96578" y="52436"/>
                </a:lnTo>
                <a:cubicBezTo>
                  <a:pt x="96578" y="52436"/>
                  <a:pt x="91288" y="59557"/>
                  <a:pt x="91288" y="59557"/>
                </a:cubicBezTo>
                <a:close/>
                <a:moveTo>
                  <a:pt x="77736" y="100142"/>
                </a:moveTo>
                <a:lnTo>
                  <a:pt x="71934" y="108015"/>
                </a:lnTo>
                <a:cubicBezTo>
                  <a:pt x="67068" y="114567"/>
                  <a:pt x="58945" y="114846"/>
                  <a:pt x="53823" y="108644"/>
                </a:cubicBezTo>
                <a:lnTo>
                  <a:pt x="31796" y="81955"/>
                </a:lnTo>
                <a:cubicBezTo>
                  <a:pt x="29363" y="78679"/>
                  <a:pt x="28220" y="74233"/>
                  <a:pt x="28404" y="68739"/>
                </a:cubicBezTo>
                <a:cubicBezTo>
                  <a:pt x="28549" y="64320"/>
                  <a:pt x="27595" y="58381"/>
                  <a:pt x="25140" y="55071"/>
                </a:cubicBezTo>
                <a:lnTo>
                  <a:pt x="23366" y="52687"/>
                </a:lnTo>
                <a:lnTo>
                  <a:pt x="39886" y="31023"/>
                </a:lnTo>
                <a:lnTo>
                  <a:pt x="44707" y="37514"/>
                </a:lnTo>
                <a:cubicBezTo>
                  <a:pt x="45198" y="38178"/>
                  <a:pt x="45867" y="38551"/>
                  <a:pt x="46570" y="38551"/>
                </a:cubicBezTo>
                <a:cubicBezTo>
                  <a:pt x="47613" y="38551"/>
                  <a:pt x="50291" y="38880"/>
                  <a:pt x="52490" y="40122"/>
                </a:cubicBezTo>
                <a:lnTo>
                  <a:pt x="41582" y="54804"/>
                </a:lnTo>
                <a:cubicBezTo>
                  <a:pt x="40042" y="56882"/>
                  <a:pt x="39189" y="59852"/>
                  <a:pt x="39300" y="62760"/>
                </a:cubicBezTo>
                <a:cubicBezTo>
                  <a:pt x="39401" y="65424"/>
                  <a:pt x="40271" y="67781"/>
                  <a:pt x="41755" y="69402"/>
                </a:cubicBezTo>
                <a:cubicBezTo>
                  <a:pt x="46749" y="74868"/>
                  <a:pt x="52122" y="76300"/>
                  <a:pt x="56903" y="73475"/>
                </a:cubicBezTo>
                <a:cubicBezTo>
                  <a:pt x="59380" y="71998"/>
                  <a:pt x="60212" y="70934"/>
                  <a:pt x="61712" y="68861"/>
                </a:cubicBezTo>
                <a:lnTo>
                  <a:pt x="65428" y="63841"/>
                </a:lnTo>
                <a:cubicBezTo>
                  <a:pt x="65875" y="63240"/>
                  <a:pt x="66466" y="62911"/>
                  <a:pt x="67096" y="62911"/>
                </a:cubicBezTo>
                <a:lnTo>
                  <a:pt x="67102" y="62911"/>
                </a:lnTo>
                <a:cubicBezTo>
                  <a:pt x="67732" y="62911"/>
                  <a:pt x="68324" y="63240"/>
                  <a:pt x="68765" y="63841"/>
                </a:cubicBezTo>
                <a:lnTo>
                  <a:pt x="77742" y="75927"/>
                </a:lnTo>
                <a:cubicBezTo>
                  <a:pt x="82696" y="82602"/>
                  <a:pt x="82696" y="93455"/>
                  <a:pt x="77736" y="100142"/>
                </a:cubicBezTo>
                <a:close/>
                <a:moveTo>
                  <a:pt x="119224" y="37113"/>
                </a:moveTo>
                <a:cubicBezTo>
                  <a:pt x="118203" y="35765"/>
                  <a:pt x="116551" y="35776"/>
                  <a:pt x="115536" y="37130"/>
                </a:cubicBezTo>
                <a:lnTo>
                  <a:pt x="104952" y="51271"/>
                </a:lnTo>
                <a:cubicBezTo>
                  <a:pt x="104628" y="51728"/>
                  <a:pt x="104249" y="51806"/>
                  <a:pt x="104054" y="51812"/>
                </a:cubicBezTo>
                <a:cubicBezTo>
                  <a:pt x="103853" y="51918"/>
                  <a:pt x="103474" y="51756"/>
                  <a:pt x="103139" y="51321"/>
                </a:cubicBezTo>
                <a:lnTo>
                  <a:pt x="81067" y="22381"/>
                </a:lnTo>
                <a:cubicBezTo>
                  <a:pt x="80587" y="21752"/>
                  <a:pt x="80582" y="20715"/>
                  <a:pt x="81011" y="20130"/>
                </a:cubicBezTo>
                <a:lnTo>
                  <a:pt x="92030" y="5928"/>
                </a:lnTo>
                <a:cubicBezTo>
                  <a:pt x="93063" y="4596"/>
                  <a:pt x="93085" y="2412"/>
                  <a:pt x="92081" y="1047"/>
                </a:cubicBezTo>
                <a:cubicBezTo>
                  <a:pt x="91076" y="-323"/>
                  <a:pt x="89425" y="-345"/>
                  <a:pt x="88393" y="980"/>
                </a:cubicBezTo>
                <a:lnTo>
                  <a:pt x="77329" y="15238"/>
                </a:lnTo>
                <a:cubicBezTo>
                  <a:pt x="75203" y="18102"/>
                  <a:pt x="74924" y="22482"/>
                  <a:pt x="76464" y="25752"/>
                </a:cubicBezTo>
                <a:lnTo>
                  <a:pt x="74651" y="28193"/>
                </a:lnTo>
                <a:cubicBezTo>
                  <a:pt x="73446" y="29814"/>
                  <a:pt x="70517" y="31179"/>
                  <a:pt x="68274" y="31062"/>
                </a:cubicBezTo>
                <a:cubicBezTo>
                  <a:pt x="63442" y="30940"/>
                  <a:pt x="59475" y="32288"/>
                  <a:pt x="56490" y="35119"/>
                </a:cubicBezTo>
                <a:cubicBezTo>
                  <a:pt x="53421" y="32539"/>
                  <a:pt x="49611" y="31870"/>
                  <a:pt x="47703" y="31698"/>
                </a:cubicBezTo>
                <a:lnTo>
                  <a:pt x="43513" y="26053"/>
                </a:lnTo>
                <a:cubicBezTo>
                  <a:pt x="45225" y="22760"/>
                  <a:pt x="44986" y="18186"/>
                  <a:pt x="42748" y="15166"/>
                </a:cubicBezTo>
                <a:lnTo>
                  <a:pt x="31595" y="969"/>
                </a:lnTo>
                <a:cubicBezTo>
                  <a:pt x="30557" y="-351"/>
                  <a:pt x="28906" y="-312"/>
                  <a:pt x="27907" y="1064"/>
                </a:cubicBezTo>
                <a:cubicBezTo>
                  <a:pt x="26909" y="2434"/>
                  <a:pt x="26936" y="4624"/>
                  <a:pt x="27974" y="5945"/>
                </a:cubicBezTo>
                <a:lnTo>
                  <a:pt x="39077" y="20075"/>
                </a:lnTo>
                <a:cubicBezTo>
                  <a:pt x="39551" y="20715"/>
                  <a:pt x="39546" y="21752"/>
                  <a:pt x="39066" y="22381"/>
                </a:cubicBezTo>
                <a:lnTo>
                  <a:pt x="16994" y="51316"/>
                </a:lnTo>
                <a:cubicBezTo>
                  <a:pt x="16671" y="51739"/>
                  <a:pt x="16308" y="51812"/>
                  <a:pt x="16101" y="51812"/>
                </a:cubicBezTo>
                <a:cubicBezTo>
                  <a:pt x="15873" y="51801"/>
                  <a:pt x="15516" y="51750"/>
                  <a:pt x="15108" y="51177"/>
                </a:cubicBezTo>
                <a:lnTo>
                  <a:pt x="4446" y="37119"/>
                </a:lnTo>
                <a:cubicBezTo>
                  <a:pt x="3431" y="35765"/>
                  <a:pt x="1774" y="35770"/>
                  <a:pt x="758" y="37124"/>
                </a:cubicBezTo>
                <a:cubicBezTo>
                  <a:pt x="-256" y="38478"/>
                  <a:pt x="-256" y="40663"/>
                  <a:pt x="769" y="42005"/>
                </a:cubicBezTo>
                <a:lnTo>
                  <a:pt x="11359" y="55979"/>
                </a:lnTo>
                <a:cubicBezTo>
                  <a:pt x="12570" y="57696"/>
                  <a:pt x="14210" y="58665"/>
                  <a:pt x="15973" y="58715"/>
                </a:cubicBezTo>
                <a:cubicBezTo>
                  <a:pt x="17234" y="58704"/>
                  <a:pt x="18489" y="58292"/>
                  <a:pt x="19555" y="57400"/>
                </a:cubicBezTo>
                <a:lnTo>
                  <a:pt x="21419" y="59913"/>
                </a:lnTo>
                <a:cubicBezTo>
                  <a:pt x="22523" y="61401"/>
                  <a:pt x="23299" y="65139"/>
                  <a:pt x="23187" y="68438"/>
                </a:cubicBezTo>
                <a:cubicBezTo>
                  <a:pt x="22947" y="75815"/>
                  <a:pt x="24638" y="82167"/>
                  <a:pt x="28175" y="86920"/>
                </a:cubicBezTo>
                <a:lnTo>
                  <a:pt x="50297" y="113737"/>
                </a:lnTo>
                <a:cubicBezTo>
                  <a:pt x="53756" y="117927"/>
                  <a:pt x="58186" y="119999"/>
                  <a:pt x="62616" y="119999"/>
                </a:cubicBezTo>
                <a:cubicBezTo>
                  <a:pt x="67375" y="119999"/>
                  <a:pt x="72129" y="117604"/>
                  <a:pt x="75661" y="112845"/>
                </a:cubicBezTo>
                <a:lnTo>
                  <a:pt x="81463" y="104972"/>
                </a:lnTo>
                <a:cubicBezTo>
                  <a:pt x="84984" y="100236"/>
                  <a:pt x="86719" y="93985"/>
                  <a:pt x="86663" y="87767"/>
                </a:cubicBezTo>
                <a:lnTo>
                  <a:pt x="91679" y="81153"/>
                </a:lnTo>
                <a:cubicBezTo>
                  <a:pt x="96974" y="74021"/>
                  <a:pt x="96427" y="67569"/>
                  <a:pt x="95919" y="63167"/>
                </a:cubicBezTo>
                <a:lnTo>
                  <a:pt x="100355" y="57200"/>
                </a:lnTo>
                <a:cubicBezTo>
                  <a:pt x="101465" y="58225"/>
                  <a:pt x="102765" y="58698"/>
                  <a:pt x="104160" y="58715"/>
                </a:cubicBezTo>
                <a:cubicBezTo>
                  <a:pt x="105923" y="58665"/>
                  <a:pt x="107563" y="57696"/>
                  <a:pt x="108713" y="56052"/>
                </a:cubicBezTo>
                <a:lnTo>
                  <a:pt x="119241" y="41994"/>
                </a:lnTo>
                <a:cubicBezTo>
                  <a:pt x="120256" y="40640"/>
                  <a:pt x="120251" y="38456"/>
                  <a:pt x="119224" y="3711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8" name="Shape 128"/>
          <p:cNvSpPr/>
          <p:nvPr/>
        </p:nvSpPr>
        <p:spPr>
          <a:xfrm>
            <a:off x="2295822" y="2875210"/>
            <a:ext cx="273600" cy="274499"/>
          </a:xfrm>
          <a:custGeom>
            <a:avLst/>
            <a:gdLst/>
            <a:ahLst/>
            <a:cxnLst/>
            <a:rect l="0" t="0" r="0" b="0"/>
            <a:pathLst>
              <a:path w="120000" h="120000" extrusionOk="0">
                <a:moveTo>
                  <a:pt x="50857" y="0"/>
                </a:moveTo>
                <a:cubicBezTo>
                  <a:pt x="22843" y="0"/>
                  <a:pt x="0" y="20466"/>
                  <a:pt x="0" y="45616"/>
                </a:cubicBezTo>
                <a:cubicBezTo>
                  <a:pt x="0" y="53488"/>
                  <a:pt x="2257" y="61183"/>
                  <a:pt x="6531" y="68005"/>
                </a:cubicBezTo>
                <a:lnTo>
                  <a:pt x="200" y="87333"/>
                </a:lnTo>
                <a:cubicBezTo>
                  <a:pt x="-156" y="88405"/>
                  <a:pt x="111" y="89594"/>
                  <a:pt x="913" y="90388"/>
                </a:cubicBezTo>
                <a:cubicBezTo>
                  <a:pt x="1716" y="91188"/>
                  <a:pt x="2914" y="91461"/>
                  <a:pt x="3984" y="91105"/>
                </a:cubicBezTo>
                <a:lnTo>
                  <a:pt x="24091" y="84405"/>
                </a:lnTo>
                <a:cubicBezTo>
                  <a:pt x="27178" y="86138"/>
                  <a:pt x="30477" y="87550"/>
                  <a:pt x="33882" y="88633"/>
                </a:cubicBezTo>
                <a:cubicBezTo>
                  <a:pt x="37895" y="106655"/>
                  <a:pt x="55862" y="120000"/>
                  <a:pt x="76515" y="120000"/>
                </a:cubicBezTo>
                <a:cubicBezTo>
                  <a:pt x="84590" y="120000"/>
                  <a:pt x="92380" y="118044"/>
                  <a:pt x="99168" y="114272"/>
                </a:cubicBezTo>
                <a:lnTo>
                  <a:pt x="116009" y="119872"/>
                </a:lnTo>
                <a:cubicBezTo>
                  <a:pt x="116321" y="119972"/>
                  <a:pt x="116673" y="120000"/>
                  <a:pt x="116990" y="120000"/>
                </a:cubicBezTo>
                <a:cubicBezTo>
                  <a:pt x="117770" y="120000"/>
                  <a:pt x="118506" y="119722"/>
                  <a:pt x="119080" y="119155"/>
                </a:cubicBezTo>
                <a:cubicBezTo>
                  <a:pt x="119882" y="118355"/>
                  <a:pt x="120217" y="117166"/>
                  <a:pt x="119860" y="116094"/>
                </a:cubicBezTo>
                <a:cubicBezTo>
                  <a:pt x="119860" y="116094"/>
                  <a:pt x="114510" y="99955"/>
                  <a:pt x="114510" y="99955"/>
                </a:cubicBezTo>
                <a:cubicBezTo>
                  <a:pt x="118105" y="94172"/>
                  <a:pt x="119994" y="87661"/>
                  <a:pt x="119994" y="80955"/>
                </a:cubicBezTo>
                <a:cubicBezTo>
                  <a:pt x="119994" y="68105"/>
                  <a:pt x="113128" y="56305"/>
                  <a:pt x="101514" y="49000"/>
                </a:cubicBezTo>
                <a:cubicBezTo>
                  <a:pt x="101609" y="47894"/>
                  <a:pt x="101648" y="46744"/>
                  <a:pt x="101648" y="45616"/>
                </a:cubicBezTo>
                <a:cubicBezTo>
                  <a:pt x="101648" y="20466"/>
                  <a:pt x="78872" y="0"/>
                  <a:pt x="50857" y="0"/>
                </a:cubicBezTo>
                <a:close/>
                <a:moveTo>
                  <a:pt x="50857" y="5988"/>
                </a:moveTo>
                <a:cubicBezTo>
                  <a:pt x="75562" y="5988"/>
                  <a:pt x="95641" y="23761"/>
                  <a:pt x="95641" y="45616"/>
                </a:cubicBezTo>
                <a:cubicBezTo>
                  <a:pt x="95641" y="47038"/>
                  <a:pt x="95546" y="48466"/>
                  <a:pt x="95379" y="49850"/>
                </a:cubicBezTo>
                <a:cubicBezTo>
                  <a:pt x="95329" y="50066"/>
                  <a:pt x="95317" y="50277"/>
                  <a:pt x="95317" y="50500"/>
                </a:cubicBezTo>
                <a:cubicBezTo>
                  <a:pt x="92592" y="70066"/>
                  <a:pt x="73700" y="85250"/>
                  <a:pt x="50857" y="85250"/>
                </a:cubicBezTo>
                <a:cubicBezTo>
                  <a:pt x="41907" y="85250"/>
                  <a:pt x="33297" y="82983"/>
                  <a:pt x="25986" y="78611"/>
                </a:cubicBezTo>
                <a:cubicBezTo>
                  <a:pt x="25512" y="78327"/>
                  <a:pt x="24955" y="78155"/>
                  <a:pt x="24420" y="78155"/>
                </a:cubicBezTo>
                <a:cubicBezTo>
                  <a:pt x="24096" y="78155"/>
                  <a:pt x="23812" y="78183"/>
                  <a:pt x="23506" y="78288"/>
                </a:cubicBezTo>
                <a:lnTo>
                  <a:pt x="7768" y="83555"/>
                </a:lnTo>
                <a:lnTo>
                  <a:pt x="12733" y="68522"/>
                </a:lnTo>
                <a:cubicBezTo>
                  <a:pt x="13023" y="67644"/>
                  <a:pt x="12856" y="66688"/>
                  <a:pt x="12338" y="65922"/>
                </a:cubicBezTo>
                <a:cubicBezTo>
                  <a:pt x="8208" y="59788"/>
                  <a:pt x="6007" y="52777"/>
                  <a:pt x="6007" y="45616"/>
                </a:cubicBezTo>
                <a:cubicBezTo>
                  <a:pt x="6007" y="23761"/>
                  <a:pt x="26147" y="5988"/>
                  <a:pt x="50857" y="5988"/>
                </a:cubicBezTo>
                <a:close/>
                <a:moveTo>
                  <a:pt x="27028" y="35855"/>
                </a:moveTo>
                <a:cubicBezTo>
                  <a:pt x="22068" y="35855"/>
                  <a:pt x="18022" y="39894"/>
                  <a:pt x="18022" y="44838"/>
                </a:cubicBezTo>
                <a:cubicBezTo>
                  <a:pt x="18022" y="49783"/>
                  <a:pt x="22068" y="53816"/>
                  <a:pt x="27028" y="53816"/>
                </a:cubicBezTo>
                <a:cubicBezTo>
                  <a:pt x="31988" y="53816"/>
                  <a:pt x="36039" y="49783"/>
                  <a:pt x="36039" y="44838"/>
                </a:cubicBezTo>
                <a:cubicBezTo>
                  <a:pt x="36039" y="39894"/>
                  <a:pt x="31988" y="35855"/>
                  <a:pt x="27028" y="35855"/>
                </a:cubicBezTo>
                <a:close/>
                <a:moveTo>
                  <a:pt x="50985" y="35855"/>
                </a:moveTo>
                <a:cubicBezTo>
                  <a:pt x="46026" y="35855"/>
                  <a:pt x="42047" y="39894"/>
                  <a:pt x="42047" y="44838"/>
                </a:cubicBezTo>
                <a:cubicBezTo>
                  <a:pt x="42047" y="49783"/>
                  <a:pt x="46026" y="53816"/>
                  <a:pt x="50985" y="53816"/>
                </a:cubicBezTo>
                <a:cubicBezTo>
                  <a:pt x="55951" y="53816"/>
                  <a:pt x="59997" y="49783"/>
                  <a:pt x="59997" y="44838"/>
                </a:cubicBezTo>
                <a:cubicBezTo>
                  <a:pt x="59997" y="39894"/>
                  <a:pt x="55951" y="35855"/>
                  <a:pt x="50985" y="35855"/>
                </a:cubicBezTo>
                <a:close/>
                <a:moveTo>
                  <a:pt x="75010" y="35855"/>
                </a:moveTo>
                <a:cubicBezTo>
                  <a:pt x="70050" y="35855"/>
                  <a:pt x="66004" y="39894"/>
                  <a:pt x="66004" y="44838"/>
                </a:cubicBezTo>
                <a:cubicBezTo>
                  <a:pt x="66004" y="49783"/>
                  <a:pt x="70050" y="53816"/>
                  <a:pt x="75010" y="53816"/>
                </a:cubicBezTo>
                <a:cubicBezTo>
                  <a:pt x="79975" y="53816"/>
                  <a:pt x="84021" y="49783"/>
                  <a:pt x="84021" y="44838"/>
                </a:cubicBezTo>
                <a:cubicBezTo>
                  <a:pt x="84021" y="39894"/>
                  <a:pt x="79975" y="35855"/>
                  <a:pt x="75010" y="35855"/>
                </a:cubicBezTo>
                <a:close/>
                <a:moveTo>
                  <a:pt x="27028" y="41844"/>
                </a:moveTo>
                <a:cubicBezTo>
                  <a:pt x="28683" y="41844"/>
                  <a:pt x="30032" y="43188"/>
                  <a:pt x="30032" y="44838"/>
                </a:cubicBezTo>
                <a:cubicBezTo>
                  <a:pt x="30032" y="46488"/>
                  <a:pt x="28683" y="47833"/>
                  <a:pt x="27028" y="47833"/>
                </a:cubicBezTo>
                <a:cubicBezTo>
                  <a:pt x="25378" y="47833"/>
                  <a:pt x="24024" y="46488"/>
                  <a:pt x="24024" y="44838"/>
                </a:cubicBezTo>
                <a:cubicBezTo>
                  <a:pt x="24024" y="43188"/>
                  <a:pt x="25378" y="41844"/>
                  <a:pt x="27028" y="41844"/>
                </a:cubicBezTo>
                <a:close/>
                <a:moveTo>
                  <a:pt x="50985" y="41844"/>
                </a:moveTo>
                <a:cubicBezTo>
                  <a:pt x="52641" y="41844"/>
                  <a:pt x="53989" y="43188"/>
                  <a:pt x="53989" y="44838"/>
                </a:cubicBezTo>
                <a:cubicBezTo>
                  <a:pt x="53989" y="46488"/>
                  <a:pt x="52641" y="47833"/>
                  <a:pt x="50985" y="47833"/>
                </a:cubicBezTo>
                <a:cubicBezTo>
                  <a:pt x="49336" y="47833"/>
                  <a:pt x="47987" y="46488"/>
                  <a:pt x="47987" y="44838"/>
                </a:cubicBezTo>
                <a:cubicBezTo>
                  <a:pt x="47987" y="43188"/>
                  <a:pt x="49336" y="41844"/>
                  <a:pt x="50985" y="41844"/>
                </a:cubicBezTo>
                <a:close/>
                <a:moveTo>
                  <a:pt x="75010" y="41844"/>
                </a:moveTo>
                <a:cubicBezTo>
                  <a:pt x="76665" y="41844"/>
                  <a:pt x="78014" y="43188"/>
                  <a:pt x="78014" y="44838"/>
                </a:cubicBezTo>
                <a:cubicBezTo>
                  <a:pt x="78014" y="46488"/>
                  <a:pt x="76665" y="47833"/>
                  <a:pt x="75010" y="47833"/>
                </a:cubicBezTo>
                <a:cubicBezTo>
                  <a:pt x="73360" y="47833"/>
                  <a:pt x="72006" y="46488"/>
                  <a:pt x="72006" y="44838"/>
                </a:cubicBezTo>
                <a:cubicBezTo>
                  <a:pt x="72006" y="43188"/>
                  <a:pt x="73360" y="41844"/>
                  <a:pt x="75010" y="41844"/>
                </a:cubicBezTo>
                <a:close/>
                <a:moveTo>
                  <a:pt x="100472" y="55511"/>
                </a:moveTo>
                <a:cubicBezTo>
                  <a:pt x="109027" y="61750"/>
                  <a:pt x="113986" y="70994"/>
                  <a:pt x="113986" y="80955"/>
                </a:cubicBezTo>
                <a:cubicBezTo>
                  <a:pt x="113986" y="86950"/>
                  <a:pt x="112147" y="92788"/>
                  <a:pt x="108698" y="97872"/>
                </a:cubicBezTo>
                <a:cubicBezTo>
                  <a:pt x="108180" y="98644"/>
                  <a:pt x="108079" y="99600"/>
                  <a:pt x="108369" y="100477"/>
                </a:cubicBezTo>
                <a:lnTo>
                  <a:pt x="112287" y="112322"/>
                </a:lnTo>
                <a:lnTo>
                  <a:pt x="99820" y="108155"/>
                </a:lnTo>
                <a:cubicBezTo>
                  <a:pt x="98984" y="107872"/>
                  <a:pt x="98020" y="107972"/>
                  <a:pt x="97273" y="108416"/>
                </a:cubicBezTo>
                <a:cubicBezTo>
                  <a:pt x="91143" y="112088"/>
                  <a:pt x="83988" y="114077"/>
                  <a:pt x="76515" y="114077"/>
                </a:cubicBezTo>
                <a:cubicBezTo>
                  <a:pt x="59824" y="114077"/>
                  <a:pt x="45173" y="104138"/>
                  <a:pt x="40542" y="90327"/>
                </a:cubicBezTo>
                <a:cubicBezTo>
                  <a:pt x="43897" y="90944"/>
                  <a:pt x="47369" y="91238"/>
                  <a:pt x="50857" y="91238"/>
                </a:cubicBezTo>
                <a:cubicBezTo>
                  <a:pt x="75099" y="91238"/>
                  <a:pt x="95440" y="75938"/>
                  <a:pt x="100472" y="5551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29" name="Shape 129"/>
          <p:cNvSpPr/>
          <p:nvPr/>
        </p:nvSpPr>
        <p:spPr>
          <a:xfrm>
            <a:off x="2706141" y="2868364"/>
            <a:ext cx="273299" cy="280200"/>
          </a:xfrm>
          <a:custGeom>
            <a:avLst/>
            <a:gdLst/>
            <a:ahLst/>
            <a:cxnLst/>
            <a:rect l="0" t="0" r="0" b="0"/>
            <a:pathLst>
              <a:path w="120000" h="120000" extrusionOk="0">
                <a:moveTo>
                  <a:pt x="59966" y="0"/>
                </a:moveTo>
                <a:cubicBezTo>
                  <a:pt x="58088" y="0"/>
                  <a:pt x="56233" y="655"/>
                  <a:pt x="54805" y="1977"/>
                </a:cubicBezTo>
                <a:lnTo>
                  <a:pt x="2222" y="50472"/>
                </a:lnTo>
                <a:cubicBezTo>
                  <a:pt x="783" y="51800"/>
                  <a:pt x="0" y="53544"/>
                  <a:pt x="0" y="55444"/>
                </a:cubicBezTo>
                <a:cubicBezTo>
                  <a:pt x="0" y="57344"/>
                  <a:pt x="783" y="59150"/>
                  <a:pt x="2222" y="60477"/>
                </a:cubicBezTo>
                <a:lnTo>
                  <a:pt x="4311" y="62388"/>
                </a:lnTo>
                <a:cubicBezTo>
                  <a:pt x="7166" y="65022"/>
                  <a:pt x="11772" y="65022"/>
                  <a:pt x="14633" y="62388"/>
                </a:cubicBezTo>
                <a:lnTo>
                  <a:pt x="14961" y="62072"/>
                </a:lnTo>
                <a:lnTo>
                  <a:pt x="14961" y="112672"/>
                </a:lnTo>
                <a:cubicBezTo>
                  <a:pt x="14961" y="116705"/>
                  <a:pt x="18333" y="120000"/>
                  <a:pt x="22472" y="120000"/>
                </a:cubicBezTo>
                <a:lnTo>
                  <a:pt x="97527" y="120000"/>
                </a:lnTo>
                <a:cubicBezTo>
                  <a:pt x="101666" y="120000"/>
                  <a:pt x="105038" y="116705"/>
                  <a:pt x="105038" y="112672"/>
                </a:cubicBezTo>
                <a:lnTo>
                  <a:pt x="105038" y="62072"/>
                </a:lnTo>
                <a:lnTo>
                  <a:pt x="105300" y="62388"/>
                </a:lnTo>
                <a:cubicBezTo>
                  <a:pt x="108155" y="65022"/>
                  <a:pt x="112827" y="65022"/>
                  <a:pt x="115688" y="62388"/>
                </a:cubicBezTo>
                <a:lnTo>
                  <a:pt x="117777" y="60477"/>
                </a:lnTo>
                <a:cubicBezTo>
                  <a:pt x="119216" y="59150"/>
                  <a:pt x="120000" y="57344"/>
                  <a:pt x="120000" y="55444"/>
                </a:cubicBezTo>
                <a:cubicBezTo>
                  <a:pt x="120000" y="53544"/>
                  <a:pt x="119216" y="51800"/>
                  <a:pt x="117777" y="50472"/>
                </a:cubicBezTo>
                <a:lnTo>
                  <a:pt x="65194" y="1977"/>
                </a:lnTo>
                <a:cubicBezTo>
                  <a:pt x="63766" y="655"/>
                  <a:pt x="61844" y="0"/>
                  <a:pt x="59966" y="0"/>
                </a:cubicBezTo>
                <a:close/>
                <a:moveTo>
                  <a:pt x="59966" y="5861"/>
                </a:moveTo>
                <a:cubicBezTo>
                  <a:pt x="60355" y="5861"/>
                  <a:pt x="60794" y="5983"/>
                  <a:pt x="61077" y="6244"/>
                </a:cubicBezTo>
                <a:lnTo>
                  <a:pt x="113661" y="54744"/>
                </a:lnTo>
                <a:cubicBezTo>
                  <a:pt x="113955" y="55011"/>
                  <a:pt x="113988" y="55250"/>
                  <a:pt x="113988" y="55444"/>
                </a:cubicBezTo>
                <a:cubicBezTo>
                  <a:pt x="113988" y="55638"/>
                  <a:pt x="113955" y="55938"/>
                  <a:pt x="113661" y="56205"/>
                </a:cubicBezTo>
                <a:lnTo>
                  <a:pt x="111572" y="58122"/>
                </a:lnTo>
                <a:cubicBezTo>
                  <a:pt x="111005" y="58638"/>
                  <a:pt x="110044" y="58638"/>
                  <a:pt x="109483" y="58122"/>
                </a:cubicBezTo>
                <a:lnTo>
                  <a:pt x="62055" y="14466"/>
                </a:lnTo>
                <a:cubicBezTo>
                  <a:pt x="60900" y="13400"/>
                  <a:pt x="59100" y="13400"/>
                  <a:pt x="57944" y="14466"/>
                </a:cubicBezTo>
                <a:lnTo>
                  <a:pt x="10516" y="58122"/>
                </a:lnTo>
                <a:cubicBezTo>
                  <a:pt x="9955" y="58638"/>
                  <a:pt x="8988" y="58638"/>
                  <a:pt x="8427" y="58122"/>
                </a:cubicBezTo>
                <a:lnTo>
                  <a:pt x="6338" y="56205"/>
                </a:lnTo>
                <a:cubicBezTo>
                  <a:pt x="6044" y="55938"/>
                  <a:pt x="6011" y="55638"/>
                  <a:pt x="6011" y="55444"/>
                </a:cubicBezTo>
                <a:cubicBezTo>
                  <a:pt x="6011" y="55250"/>
                  <a:pt x="6044" y="55011"/>
                  <a:pt x="6338" y="54744"/>
                </a:cubicBezTo>
                <a:lnTo>
                  <a:pt x="58922" y="6244"/>
                </a:lnTo>
                <a:cubicBezTo>
                  <a:pt x="59205" y="5983"/>
                  <a:pt x="59577" y="5861"/>
                  <a:pt x="59966" y="5861"/>
                </a:cubicBezTo>
                <a:close/>
                <a:moveTo>
                  <a:pt x="59966" y="20583"/>
                </a:moveTo>
                <a:lnTo>
                  <a:pt x="99033" y="56588"/>
                </a:lnTo>
                <a:cubicBezTo>
                  <a:pt x="99033" y="56588"/>
                  <a:pt x="99033" y="112672"/>
                  <a:pt x="99033" y="112672"/>
                </a:cubicBezTo>
                <a:cubicBezTo>
                  <a:pt x="99033" y="113477"/>
                  <a:pt x="98355" y="114138"/>
                  <a:pt x="97527" y="114138"/>
                </a:cubicBezTo>
                <a:lnTo>
                  <a:pt x="22472" y="114138"/>
                </a:lnTo>
                <a:cubicBezTo>
                  <a:pt x="21644" y="114138"/>
                  <a:pt x="20966" y="113477"/>
                  <a:pt x="20966" y="112672"/>
                </a:cubicBezTo>
                <a:lnTo>
                  <a:pt x="20966" y="56588"/>
                </a:lnTo>
                <a:lnTo>
                  <a:pt x="59966" y="20583"/>
                </a:lnTo>
                <a:close/>
                <a:moveTo>
                  <a:pt x="48077" y="52705"/>
                </a:moveTo>
                <a:cubicBezTo>
                  <a:pt x="39777" y="52705"/>
                  <a:pt x="32988" y="59261"/>
                  <a:pt x="32988" y="67361"/>
                </a:cubicBezTo>
                <a:cubicBezTo>
                  <a:pt x="32988" y="76788"/>
                  <a:pt x="42677" y="90011"/>
                  <a:pt x="58266" y="101838"/>
                </a:cubicBezTo>
                <a:cubicBezTo>
                  <a:pt x="58811" y="102250"/>
                  <a:pt x="59450" y="102472"/>
                  <a:pt x="60100" y="102472"/>
                </a:cubicBezTo>
                <a:cubicBezTo>
                  <a:pt x="60750" y="102472"/>
                  <a:pt x="61388" y="102250"/>
                  <a:pt x="61927" y="101838"/>
                </a:cubicBezTo>
                <a:cubicBezTo>
                  <a:pt x="77516" y="90011"/>
                  <a:pt x="87205" y="76788"/>
                  <a:pt x="87205" y="67361"/>
                </a:cubicBezTo>
                <a:cubicBezTo>
                  <a:pt x="87205" y="59261"/>
                  <a:pt x="80483" y="52705"/>
                  <a:pt x="72183" y="52705"/>
                </a:cubicBezTo>
                <a:cubicBezTo>
                  <a:pt x="67572" y="52705"/>
                  <a:pt x="63066" y="54733"/>
                  <a:pt x="60100" y="57927"/>
                </a:cubicBezTo>
                <a:cubicBezTo>
                  <a:pt x="57127" y="54733"/>
                  <a:pt x="52688" y="52705"/>
                  <a:pt x="48077" y="52705"/>
                </a:cubicBezTo>
                <a:close/>
                <a:moveTo>
                  <a:pt x="48077" y="58566"/>
                </a:moveTo>
                <a:cubicBezTo>
                  <a:pt x="52100" y="58566"/>
                  <a:pt x="56044" y="61061"/>
                  <a:pt x="57288" y="64427"/>
                </a:cubicBezTo>
                <a:cubicBezTo>
                  <a:pt x="57716" y="65588"/>
                  <a:pt x="58833" y="66405"/>
                  <a:pt x="60100" y="66405"/>
                </a:cubicBezTo>
                <a:cubicBezTo>
                  <a:pt x="61361" y="66405"/>
                  <a:pt x="62477" y="65588"/>
                  <a:pt x="62905" y="64427"/>
                </a:cubicBezTo>
                <a:cubicBezTo>
                  <a:pt x="64150" y="61061"/>
                  <a:pt x="68161" y="58566"/>
                  <a:pt x="72183" y="58566"/>
                </a:cubicBezTo>
                <a:cubicBezTo>
                  <a:pt x="77177" y="58566"/>
                  <a:pt x="81200" y="62488"/>
                  <a:pt x="81200" y="67361"/>
                </a:cubicBezTo>
                <a:cubicBezTo>
                  <a:pt x="81200" y="74450"/>
                  <a:pt x="72805" y="85716"/>
                  <a:pt x="60100" y="95783"/>
                </a:cubicBezTo>
                <a:cubicBezTo>
                  <a:pt x="47388" y="85716"/>
                  <a:pt x="39000" y="74450"/>
                  <a:pt x="39000" y="67361"/>
                </a:cubicBezTo>
                <a:cubicBezTo>
                  <a:pt x="39000" y="62488"/>
                  <a:pt x="43083" y="58566"/>
                  <a:pt x="48077" y="5856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0" name="Shape 130"/>
          <p:cNvSpPr/>
          <p:nvPr/>
        </p:nvSpPr>
        <p:spPr>
          <a:xfrm>
            <a:off x="3157388" y="2875210"/>
            <a:ext cx="191399" cy="273600"/>
          </a:xfrm>
          <a:custGeom>
            <a:avLst/>
            <a:gdLst/>
            <a:ahLst/>
            <a:cxnLst/>
            <a:rect l="0" t="0" r="0" b="0"/>
            <a:pathLst>
              <a:path w="120000" h="120000" extrusionOk="0">
                <a:moveTo>
                  <a:pt x="60000" y="0"/>
                </a:moveTo>
                <a:cubicBezTo>
                  <a:pt x="51805" y="0"/>
                  <a:pt x="44783" y="5266"/>
                  <a:pt x="42455" y="12461"/>
                </a:cubicBezTo>
                <a:cubicBezTo>
                  <a:pt x="33744" y="8561"/>
                  <a:pt x="23038" y="8461"/>
                  <a:pt x="17544" y="12333"/>
                </a:cubicBezTo>
                <a:cubicBezTo>
                  <a:pt x="14827" y="14233"/>
                  <a:pt x="13344" y="16950"/>
                  <a:pt x="13344" y="20033"/>
                </a:cubicBezTo>
                <a:cubicBezTo>
                  <a:pt x="13344" y="23283"/>
                  <a:pt x="14866" y="26638"/>
                  <a:pt x="17727" y="29755"/>
                </a:cubicBezTo>
                <a:cubicBezTo>
                  <a:pt x="7427" y="31377"/>
                  <a:pt x="0" y="36238"/>
                  <a:pt x="0" y="41955"/>
                </a:cubicBezTo>
                <a:cubicBezTo>
                  <a:pt x="0" y="47711"/>
                  <a:pt x="7555" y="52616"/>
                  <a:pt x="17916" y="54227"/>
                </a:cubicBezTo>
                <a:cubicBezTo>
                  <a:pt x="15166" y="57255"/>
                  <a:pt x="13572" y="60522"/>
                  <a:pt x="13527" y="63688"/>
                </a:cubicBezTo>
                <a:cubicBezTo>
                  <a:pt x="13488" y="66888"/>
                  <a:pt x="15027" y="69722"/>
                  <a:pt x="17822" y="71650"/>
                </a:cubicBezTo>
                <a:cubicBezTo>
                  <a:pt x="20505" y="73516"/>
                  <a:pt x="24611" y="74583"/>
                  <a:pt x="29111" y="74583"/>
                </a:cubicBezTo>
                <a:cubicBezTo>
                  <a:pt x="33788" y="74583"/>
                  <a:pt x="37644" y="73405"/>
                  <a:pt x="42455" y="71322"/>
                </a:cubicBezTo>
                <a:cubicBezTo>
                  <a:pt x="43577" y="74983"/>
                  <a:pt x="45877" y="78211"/>
                  <a:pt x="49177" y="80522"/>
                </a:cubicBezTo>
                <a:cubicBezTo>
                  <a:pt x="52300" y="82711"/>
                  <a:pt x="56183" y="83916"/>
                  <a:pt x="60000" y="83916"/>
                </a:cubicBezTo>
                <a:cubicBezTo>
                  <a:pt x="68227" y="83916"/>
                  <a:pt x="75150" y="78627"/>
                  <a:pt x="77450" y="71388"/>
                </a:cubicBezTo>
                <a:cubicBezTo>
                  <a:pt x="86161" y="75250"/>
                  <a:pt x="96905" y="75272"/>
                  <a:pt x="102361" y="71388"/>
                </a:cubicBezTo>
                <a:cubicBezTo>
                  <a:pt x="105038" y="69511"/>
                  <a:pt x="106655" y="66638"/>
                  <a:pt x="106655" y="63488"/>
                </a:cubicBezTo>
                <a:cubicBezTo>
                  <a:pt x="106655" y="60216"/>
                  <a:pt x="104983" y="57533"/>
                  <a:pt x="101988" y="54161"/>
                </a:cubicBezTo>
                <a:cubicBezTo>
                  <a:pt x="112400" y="52572"/>
                  <a:pt x="120000" y="47711"/>
                  <a:pt x="120000" y="41955"/>
                </a:cubicBezTo>
                <a:cubicBezTo>
                  <a:pt x="120000" y="36205"/>
                  <a:pt x="112444" y="31361"/>
                  <a:pt x="102083" y="29755"/>
                </a:cubicBezTo>
                <a:cubicBezTo>
                  <a:pt x="104833" y="26722"/>
                  <a:pt x="106338" y="23394"/>
                  <a:pt x="106377" y="20227"/>
                </a:cubicBezTo>
                <a:cubicBezTo>
                  <a:pt x="106416" y="17027"/>
                  <a:pt x="104877" y="14188"/>
                  <a:pt x="102083" y="12266"/>
                </a:cubicBezTo>
                <a:cubicBezTo>
                  <a:pt x="99400" y="10400"/>
                  <a:pt x="95294" y="9333"/>
                  <a:pt x="90794" y="9333"/>
                </a:cubicBezTo>
                <a:cubicBezTo>
                  <a:pt x="86116" y="9333"/>
                  <a:pt x="82261" y="10505"/>
                  <a:pt x="77450" y="12594"/>
                </a:cubicBezTo>
                <a:cubicBezTo>
                  <a:pt x="76327" y="8933"/>
                  <a:pt x="74027" y="5705"/>
                  <a:pt x="70733" y="3394"/>
                </a:cubicBezTo>
                <a:cubicBezTo>
                  <a:pt x="67605" y="1200"/>
                  <a:pt x="63816" y="0"/>
                  <a:pt x="60000" y="0"/>
                </a:cubicBezTo>
                <a:close/>
                <a:moveTo>
                  <a:pt x="60000" y="6005"/>
                </a:moveTo>
                <a:cubicBezTo>
                  <a:pt x="61522" y="6005"/>
                  <a:pt x="63161" y="6583"/>
                  <a:pt x="64666" y="7633"/>
                </a:cubicBezTo>
                <a:cubicBezTo>
                  <a:pt x="67816" y="9844"/>
                  <a:pt x="69727" y="13661"/>
                  <a:pt x="69705" y="17816"/>
                </a:cubicBezTo>
                <a:cubicBezTo>
                  <a:pt x="69700" y="18927"/>
                  <a:pt x="70538" y="19966"/>
                  <a:pt x="71944" y="20488"/>
                </a:cubicBezTo>
                <a:cubicBezTo>
                  <a:pt x="73350" y="21011"/>
                  <a:pt x="75011" y="20922"/>
                  <a:pt x="76327" y="20294"/>
                </a:cubicBezTo>
                <a:cubicBezTo>
                  <a:pt x="83827" y="16711"/>
                  <a:pt x="87050" y="15333"/>
                  <a:pt x="90794" y="15333"/>
                </a:cubicBezTo>
                <a:cubicBezTo>
                  <a:pt x="92977" y="15333"/>
                  <a:pt x="94944" y="15827"/>
                  <a:pt x="96016" y="16572"/>
                </a:cubicBezTo>
                <a:cubicBezTo>
                  <a:pt x="97166" y="17361"/>
                  <a:pt x="97811" y="18666"/>
                  <a:pt x="97788" y="20227"/>
                </a:cubicBezTo>
                <a:cubicBezTo>
                  <a:pt x="97750" y="23433"/>
                  <a:pt x="95127" y="27077"/>
                  <a:pt x="90700" y="30016"/>
                </a:cubicBezTo>
                <a:cubicBezTo>
                  <a:pt x="89361" y="30905"/>
                  <a:pt x="88977" y="32305"/>
                  <a:pt x="89766" y="33472"/>
                </a:cubicBezTo>
                <a:cubicBezTo>
                  <a:pt x="90550" y="34644"/>
                  <a:pt x="92300" y="35361"/>
                  <a:pt x="94150" y="35172"/>
                </a:cubicBezTo>
                <a:cubicBezTo>
                  <a:pt x="94233" y="35166"/>
                  <a:pt x="94350" y="35172"/>
                  <a:pt x="94433" y="35172"/>
                </a:cubicBezTo>
                <a:cubicBezTo>
                  <a:pt x="105316" y="35138"/>
                  <a:pt x="111416" y="39155"/>
                  <a:pt x="111416" y="41955"/>
                </a:cubicBezTo>
                <a:cubicBezTo>
                  <a:pt x="111416" y="44727"/>
                  <a:pt x="105427" y="48744"/>
                  <a:pt x="94527" y="48744"/>
                </a:cubicBezTo>
                <a:cubicBezTo>
                  <a:pt x="92950" y="48677"/>
                  <a:pt x="91444" y="49327"/>
                  <a:pt x="90700" y="50311"/>
                </a:cubicBezTo>
                <a:cubicBezTo>
                  <a:pt x="89950" y="51294"/>
                  <a:pt x="90083" y="52522"/>
                  <a:pt x="90977" y="53444"/>
                </a:cubicBezTo>
                <a:cubicBezTo>
                  <a:pt x="96100" y="58677"/>
                  <a:pt x="98072" y="60866"/>
                  <a:pt x="98072" y="63488"/>
                </a:cubicBezTo>
                <a:cubicBezTo>
                  <a:pt x="98072" y="65016"/>
                  <a:pt x="97372" y="66455"/>
                  <a:pt x="96300" y="67211"/>
                </a:cubicBezTo>
                <a:cubicBezTo>
                  <a:pt x="95188" y="68000"/>
                  <a:pt x="93350" y="68383"/>
                  <a:pt x="91166" y="68383"/>
                </a:cubicBezTo>
                <a:cubicBezTo>
                  <a:pt x="86555" y="68383"/>
                  <a:pt x="81322" y="66550"/>
                  <a:pt x="77077" y="63427"/>
                </a:cubicBezTo>
                <a:cubicBezTo>
                  <a:pt x="75805" y="62488"/>
                  <a:pt x="73800" y="62227"/>
                  <a:pt x="72133" y="62772"/>
                </a:cubicBezTo>
                <a:cubicBezTo>
                  <a:pt x="70461" y="63322"/>
                  <a:pt x="69488" y="64555"/>
                  <a:pt x="69705" y="65838"/>
                </a:cubicBezTo>
                <a:cubicBezTo>
                  <a:pt x="69722" y="65955"/>
                  <a:pt x="69705" y="66116"/>
                  <a:pt x="69705" y="66233"/>
                </a:cubicBezTo>
                <a:cubicBezTo>
                  <a:pt x="69705" y="73777"/>
                  <a:pt x="63977" y="77911"/>
                  <a:pt x="60000" y="77911"/>
                </a:cubicBezTo>
                <a:cubicBezTo>
                  <a:pt x="58477" y="77911"/>
                  <a:pt x="56744" y="77333"/>
                  <a:pt x="55238" y="76277"/>
                </a:cubicBezTo>
                <a:cubicBezTo>
                  <a:pt x="52088" y="74072"/>
                  <a:pt x="50272" y="70255"/>
                  <a:pt x="50294" y="66100"/>
                </a:cubicBezTo>
                <a:cubicBezTo>
                  <a:pt x="50300" y="64983"/>
                  <a:pt x="49461" y="64011"/>
                  <a:pt x="48055" y="63488"/>
                </a:cubicBezTo>
                <a:cubicBezTo>
                  <a:pt x="47427" y="63255"/>
                  <a:pt x="46694" y="63100"/>
                  <a:pt x="46005" y="63100"/>
                </a:cubicBezTo>
                <a:cubicBezTo>
                  <a:pt x="45155" y="63100"/>
                  <a:pt x="44305" y="63277"/>
                  <a:pt x="43577" y="63622"/>
                </a:cubicBezTo>
                <a:cubicBezTo>
                  <a:pt x="36077" y="67205"/>
                  <a:pt x="32861" y="68583"/>
                  <a:pt x="29111" y="68583"/>
                </a:cubicBezTo>
                <a:cubicBezTo>
                  <a:pt x="26927" y="68583"/>
                  <a:pt x="24961" y="68088"/>
                  <a:pt x="23888" y="67338"/>
                </a:cubicBezTo>
                <a:cubicBezTo>
                  <a:pt x="22738" y="66555"/>
                  <a:pt x="22094" y="65316"/>
                  <a:pt x="22116" y="63750"/>
                </a:cubicBezTo>
                <a:cubicBezTo>
                  <a:pt x="22155" y="60544"/>
                  <a:pt x="24872" y="56838"/>
                  <a:pt x="29300" y="53900"/>
                </a:cubicBezTo>
                <a:cubicBezTo>
                  <a:pt x="30638" y="53011"/>
                  <a:pt x="31022" y="51611"/>
                  <a:pt x="30233" y="50438"/>
                </a:cubicBezTo>
                <a:cubicBezTo>
                  <a:pt x="29444" y="49272"/>
                  <a:pt x="27661" y="48561"/>
                  <a:pt x="25850" y="48744"/>
                </a:cubicBezTo>
                <a:cubicBezTo>
                  <a:pt x="25672" y="48755"/>
                  <a:pt x="25455" y="48744"/>
                  <a:pt x="25288" y="48744"/>
                </a:cubicBezTo>
                <a:cubicBezTo>
                  <a:pt x="14494" y="48744"/>
                  <a:pt x="8488" y="44738"/>
                  <a:pt x="8488" y="41955"/>
                </a:cubicBezTo>
                <a:cubicBezTo>
                  <a:pt x="8488" y="39188"/>
                  <a:pt x="14488" y="35172"/>
                  <a:pt x="25288" y="35172"/>
                </a:cubicBezTo>
                <a:lnTo>
                  <a:pt x="26127" y="35172"/>
                </a:lnTo>
                <a:cubicBezTo>
                  <a:pt x="27883" y="35111"/>
                  <a:pt x="29455" y="34488"/>
                  <a:pt x="30138" y="33344"/>
                </a:cubicBezTo>
                <a:cubicBezTo>
                  <a:pt x="30822" y="32194"/>
                  <a:pt x="30400" y="30872"/>
                  <a:pt x="29111" y="30016"/>
                </a:cubicBezTo>
                <a:cubicBezTo>
                  <a:pt x="24583" y="27011"/>
                  <a:pt x="21927" y="23283"/>
                  <a:pt x="21927" y="20033"/>
                </a:cubicBezTo>
                <a:cubicBezTo>
                  <a:pt x="21927" y="18550"/>
                  <a:pt x="22500" y="17283"/>
                  <a:pt x="23605" y="16511"/>
                </a:cubicBezTo>
                <a:cubicBezTo>
                  <a:pt x="24683" y="15750"/>
                  <a:pt x="26516" y="15333"/>
                  <a:pt x="28644" y="15333"/>
                </a:cubicBezTo>
                <a:cubicBezTo>
                  <a:pt x="33294" y="15333"/>
                  <a:pt x="38622" y="17255"/>
                  <a:pt x="42922" y="20422"/>
                </a:cubicBezTo>
                <a:cubicBezTo>
                  <a:pt x="44216" y="21377"/>
                  <a:pt x="46194" y="21527"/>
                  <a:pt x="47866" y="20944"/>
                </a:cubicBezTo>
                <a:cubicBezTo>
                  <a:pt x="49550" y="20377"/>
                  <a:pt x="50472" y="19038"/>
                  <a:pt x="50200" y="17750"/>
                </a:cubicBezTo>
                <a:cubicBezTo>
                  <a:pt x="50200" y="10205"/>
                  <a:pt x="56022" y="6005"/>
                  <a:pt x="60000" y="6005"/>
                </a:cubicBezTo>
                <a:close/>
                <a:moveTo>
                  <a:pt x="60000" y="26950"/>
                </a:moveTo>
                <a:cubicBezTo>
                  <a:pt x="48183" y="26950"/>
                  <a:pt x="38538" y="33694"/>
                  <a:pt x="38538" y="41955"/>
                </a:cubicBezTo>
                <a:cubicBezTo>
                  <a:pt x="38538" y="50216"/>
                  <a:pt x="48183" y="56966"/>
                  <a:pt x="60000" y="56966"/>
                </a:cubicBezTo>
                <a:cubicBezTo>
                  <a:pt x="71816" y="56966"/>
                  <a:pt x="81366" y="50216"/>
                  <a:pt x="81366" y="41955"/>
                </a:cubicBezTo>
                <a:cubicBezTo>
                  <a:pt x="81366" y="33694"/>
                  <a:pt x="71816" y="26950"/>
                  <a:pt x="60000" y="26950"/>
                </a:cubicBezTo>
                <a:close/>
                <a:moveTo>
                  <a:pt x="60000" y="32950"/>
                </a:moveTo>
                <a:cubicBezTo>
                  <a:pt x="67088" y="32950"/>
                  <a:pt x="72877" y="37000"/>
                  <a:pt x="72877" y="41955"/>
                </a:cubicBezTo>
                <a:cubicBezTo>
                  <a:pt x="72877" y="46916"/>
                  <a:pt x="67088" y="50961"/>
                  <a:pt x="60000" y="50961"/>
                </a:cubicBezTo>
                <a:cubicBezTo>
                  <a:pt x="52911" y="50961"/>
                  <a:pt x="47122" y="46916"/>
                  <a:pt x="47122" y="41955"/>
                </a:cubicBezTo>
                <a:cubicBezTo>
                  <a:pt x="47122" y="37000"/>
                  <a:pt x="52911" y="32950"/>
                  <a:pt x="60000" y="32950"/>
                </a:cubicBezTo>
                <a:close/>
                <a:moveTo>
                  <a:pt x="17077" y="83916"/>
                </a:moveTo>
                <a:cubicBezTo>
                  <a:pt x="14711" y="83916"/>
                  <a:pt x="12783" y="85261"/>
                  <a:pt x="12783" y="86916"/>
                </a:cubicBezTo>
                <a:cubicBezTo>
                  <a:pt x="12783" y="95083"/>
                  <a:pt x="14027" y="103794"/>
                  <a:pt x="22955" y="112166"/>
                </a:cubicBezTo>
                <a:cubicBezTo>
                  <a:pt x="30288" y="119044"/>
                  <a:pt x="40188" y="120000"/>
                  <a:pt x="49733" y="120000"/>
                </a:cubicBezTo>
                <a:cubicBezTo>
                  <a:pt x="51416" y="120000"/>
                  <a:pt x="53050" y="119961"/>
                  <a:pt x="54772" y="119933"/>
                </a:cubicBezTo>
                <a:cubicBezTo>
                  <a:pt x="58177" y="119883"/>
                  <a:pt x="61722" y="119883"/>
                  <a:pt x="65133" y="119933"/>
                </a:cubicBezTo>
                <a:cubicBezTo>
                  <a:pt x="66855" y="119961"/>
                  <a:pt x="68583" y="120000"/>
                  <a:pt x="70266" y="120000"/>
                </a:cubicBezTo>
                <a:cubicBezTo>
                  <a:pt x="79811" y="120000"/>
                  <a:pt x="89622" y="119044"/>
                  <a:pt x="96950" y="112166"/>
                </a:cubicBezTo>
                <a:cubicBezTo>
                  <a:pt x="105877" y="103794"/>
                  <a:pt x="107122" y="95083"/>
                  <a:pt x="107122" y="86916"/>
                </a:cubicBezTo>
                <a:cubicBezTo>
                  <a:pt x="107122" y="85261"/>
                  <a:pt x="105200" y="83916"/>
                  <a:pt x="102827" y="83916"/>
                </a:cubicBezTo>
                <a:cubicBezTo>
                  <a:pt x="90633" y="83916"/>
                  <a:pt x="76816" y="83900"/>
                  <a:pt x="66250" y="91288"/>
                </a:cubicBezTo>
                <a:cubicBezTo>
                  <a:pt x="63511" y="93205"/>
                  <a:pt x="61505" y="95261"/>
                  <a:pt x="60000" y="97422"/>
                </a:cubicBezTo>
                <a:cubicBezTo>
                  <a:pt x="58494" y="95261"/>
                  <a:pt x="56400" y="93205"/>
                  <a:pt x="53655" y="91288"/>
                </a:cubicBezTo>
                <a:cubicBezTo>
                  <a:pt x="43088" y="83900"/>
                  <a:pt x="29272" y="83916"/>
                  <a:pt x="17077" y="83916"/>
                </a:cubicBezTo>
                <a:close/>
                <a:moveTo>
                  <a:pt x="21461" y="89916"/>
                </a:moveTo>
                <a:cubicBezTo>
                  <a:pt x="32477" y="90050"/>
                  <a:pt x="41055" y="90900"/>
                  <a:pt x="47683" y="95527"/>
                </a:cubicBezTo>
                <a:cubicBezTo>
                  <a:pt x="54333" y="100177"/>
                  <a:pt x="55527" y="106183"/>
                  <a:pt x="55705" y="113933"/>
                </a:cubicBezTo>
                <a:cubicBezTo>
                  <a:pt x="55361" y="113938"/>
                  <a:pt x="54933" y="113927"/>
                  <a:pt x="54588" y="113933"/>
                </a:cubicBezTo>
                <a:cubicBezTo>
                  <a:pt x="52927" y="113961"/>
                  <a:pt x="51350" y="113994"/>
                  <a:pt x="49733" y="113994"/>
                </a:cubicBezTo>
                <a:cubicBezTo>
                  <a:pt x="40816" y="113994"/>
                  <a:pt x="34688" y="113105"/>
                  <a:pt x="29861" y="108577"/>
                </a:cubicBezTo>
                <a:cubicBezTo>
                  <a:pt x="23716" y="102816"/>
                  <a:pt x="21833" y="96844"/>
                  <a:pt x="21461" y="89916"/>
                </a:cubicBezTo>
                <a:close/>
                <a:moveTo>
                  <a:pt x="98444" y="89916"/>
                </a:moveTo>
                <a:cubicBezTo>
                  <a:pt x="98072" y="96844"/>
                  <a:pt x="96283" y="102816"/>
                  <a:pt x="90138" y="108577"/>
                </a:cubicBezTo>
                <a:cubicBezTo>
                  <a:pt x="85311" y="113105"/>
                  <a:pt x="79183" y="113994"/>
                  <a:pt x="70266" y="113994"/>
                </a:cubicBezTo>
                <a:cubicBezTo>
                  <a:pt x="68650" y="113994"/>
                  <a:pt x="66977" y="113961"/>
                  <a:pt x="65316" y="113933"/>
                </a:cubicBezTo>
                <a:cubicBezTo>
                  <a:pt x="64972" y="113927"/>
                  <a:pt x="64638" y="113938"/>
                  <a:pt x="64294" y="113933"/>
                </a:cubicBezTo>
                <a:cubicBezTo>
                  <a:pt x="64472" y="106188"/>
                  <a:pt x="65661" y="100183"/>
                  <a:pt x="72316" y="95527"/>
                </a:cubicBezTo>
                <a:cubicBezTo>
                  <a:pt x="78944" y="90900"/>
                  <a:pt x="87427" y="90050"/>
                  <a:pt x="98444" y="8991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1" name="Shape 131"/>
          <p:cNvSpPr/>
          <p:nvPr/>
        </p:nvSpPr>
        <p:spPr>
          <a:xfrm>
            <a:off x="3936801" y="2868364"/>
            <a:ext cx="280200" cy="266699"/>
          </a:xfrm>
          <a:custGeom>
            <a:avLst/>
            <a:gdLst/>
            <a:ahLst/>
            <a:cxnLst/>
            <a:rect l="0" t="0" r="0" b="0"/>
            <a:pathLst>
              <a:path w="120000" h="120000" extrusionOk="0">
                <a:moveTo>
                  <a:pt x="52638" y="0"/>
                </a:moveTo>
                <a:cubicBezTo>
                  <a:pt x="51888" y="0"/>
                  <a:pt x="51172" y="338"/>
                  <a:pt x="50600" y="938"/>
                </a:cubicBezTo>
                <a:lnTo>
                  <a:pt x="38872" y="13200"/>
                </a:lnTo>
                <a:cubicBezTo>
                  <a:pt x="37727" y="14400"/>
                  <a:pt x="37727" y="16350"/>
                  <a:pt x="38872" y="17555"/>
                </a:cubicBezTo>
                <a:cubicBezTo>
                  <a:pt x="40016" y="18755"/>
                  <a:pt x="41872" y="18755"/>
                  <a:pt x="43016" y="17555"/>
                </a:cubicBezTo>
                <a:lnTo>
                  <a:pt x="49772" y="10516"/>
                </a:lnTo>
                <a:lnTo>
                  <a:pt x="49772" y="33833"/>
                </a:lnTo>
                <a:cubicBezTo>
                  <a:pt x="49772" y="35538"/>
                  <a:pt x="51022" y="36916"/>
                  <a:pt x="52638" y="36916"/>
                </a:cubicBezTo>
                <a:cubicBezTo>
                  <a:pt x="54255" y="36916"/>
                  <a:pt x="55572" y="35538"/>
                  <a:pt x="55572" y="33833"/>
                </a:cubicBezTo>
                <a:lnTo>
                  <a:pt x="55572" y="10516"/>
                </a:lnTo>
                <a:lnTo>
                  <a:pt x="62327" y="17555"/>
                </a:lnTo>
                <a:cubicBezTo>
                  <a:pt x="63472" y="18755"/>
                  <a:pt x="65327" y="18755"/>
                  <a:pt x="66466" y="17555"/>
                </a:cubicBezTo>
                <a:cubicBezTo>
                  <a:pt x="67611" y="16350"/>
                  <a:pt x="67611" y="14400"/>
                  <a:pt x="66466" y="13200"/>
                </a:cubicBezTo>
                <a:lnTo>
                  <a:pt x="54744" y="938"/>
                </a:lnTo>
                <a:cubicBezTo>
                  <a:pt x="54172" y="338"/>
                  <a:pt x="53388" y="0"/>
                  <a:pt x="52638" y="0"/>
                </a:cubicBezTo>
                <a:close/>
                <a:moveTo>
                  <a:pt x="7266" y="43083"/>
                </a:moveTo>
                <a:cubicBezTo>
                  <a:pt x="3227" y="43083"/>
                  <a:pt x="0" y="46544"/>
                  <a:pt x="0" y="50788"/>
                </a:cubicBezTo>
                <a:lnTo>
                  <a:pt x="0" y="96950"/>
                </a:lnTo>
                <a:cubicBezTo>
                  <a:pt x="0" y="101194"/>
                  <a:pt x="3227" y="104655"/>
                  <a:pt x="7266" y="104655"/>
                </a:cubicBezTo>
                <a:lnTo>
                  <a:pt x="14594" y="104655"/>
                </a:lnTo>
                <a:lnTo>
                  <a:pt x="14594" y="112294"/>
                </a:lnTo>
                <a:cubicBezTo>
                  <a:pt x="14594" y="116538"/>
                  <a:pt x="17883" y="120000"/>
                  <a:pt x="21922" y="120000"/>
                </a:cubicBezTo>
                <a:lnTo>
                  <a:pt x="112672" y="120000"/>
                </a:lnTo>
                <a:cubicBezTo>
                  <a:pt x="116705" y="120000"/>
                  <a:pt x="120000" y="116538"/>
                  <a:pt x="120000" y="112294"/>
                </a:cubicBezTo>
                <a:lnTo>
                  <a:pt x="120000" y="66200"/>
                </a:lnTo>
                <a:cubicBezTo>
                  <a:pt x="120000" y="61955"/>
                  <a:pt x="116705" y="58494"/>
                  <a:pt x="112672" y="58494"/>
                </a:cubicBezTo>
                <a:lnTo>
                  <a:pt x="105344" y="58494"/>
                </a:lnTo>
                <a:lnTo>
                  <a:pt x="105344" y="50788"/>
                </a:lnTo>
                <a:cubicBezTo>
                  <a:pt x="105344" y="46544"/>
                  <a:pt x="102116" y="43083"/>
                  <a:pt x="98077" y="43083"/>
                </a:cubicBezTo>
                <a:lnTo>
                  <a:pt x="7266" y="43083"/>
                </a:lnTo>
                <a:close/>
                <a:moveTo>
                  <a:pt x="7266" y="49244"/>
                </a:moveTo>
                <a:lnTo>
                  <a:pt x="98077" y="49244"/>
                </a:lnTo>
                <a:cubicBezTo>
                  <a:pt x="98883" y="49244"/>
                  <a:pt x="99477" y="49938"/>
                  <a:pt x="99477" y="50788"/>
                </a:cubicBezTo>
                <a:lnTo>
                  <a:pt x="99477" y="96950"/>
                </a:lnTo>
                <a:cubicBezTo>
                  <a:pt x="99477" y="97800"/>
                  <a:pt x="98883" y="98494"/>
                  <a:pt x="98077" y="98494"/>
                </a:cubicBezTo>
                <a:lnTo>
                  <a:pt x="17527" y="98494"/>
                </a:lnTo>
                <a:cubicBezTo>
                  <a:pt x="17527" y="98494"/>
                  <a:pt x="7266" y="98494"/>
                  <a:pt x="7266" y="98494"/>
                </a:cubicBezTo>
                <a:cubicBezTo>
                  <a:pt x="6461" y="98494"/>
                  <a:pt x="5800" y="97800"/>
                  <a:pt x="5800" y="96950"/>
                </a:cubicBezTo>
                <a:lnTo>
                  <a:pt x="5800" y="50788"/>
                </a:lnTo>
                <a:cubicBezTo>
                  <a:pt x="5800" y="49938"/>
                  <a:pt x="6461" y="49244"/>
                  <a:pt x="7266" y="49244"/>
                </a:cubicBezTo>
                <a:close/>
                <a:moveTo>
                  <a:pt x="52638" y="55411"/>
                </a:moveTo>
                <a:cubicBezTo>
                  <a:pt x="42955" y="55411"/>
                  <a:pt x="35116" y="63655"/>
                  <a:pt x="35116" y="73833"/>
                </a:cubicBezTo>
                <a:cubicBezTo>
                  <a:pt x="35116" y="84016"/>
                  <a:pt x="42955" y="92327"/>
                  <a:pt x="52638" y="92327"/>
                </a:cubicBezTo>
                <a:cubicBezTo>
                  <a:pt x="62327" y="92327"/>
                  <a:pt x="70227" y="84016"/>
                  <a:pt x="70227" y="73833"/>
                </a:cubicBezTo>
                <a:cubicBezTo>
                  <a:pt x="70227" y="63655"/>
                  <a:pt x="62327" y="55411"/>
                  <a:pt x="52638" y="55411"/>
                </a:cubicBezTo>
                <a:close/>
                <a:moveTo>
                  <a:pt x="52638" y="61572"/>
                </a:moveTo>
                <a:cubicBezTo>
                  <a:pt x="59100" y="61572"/>
                  <a:pt x="64366" y="67050"/>
                  <a:pt x="64366" y="73833"/>
                </a:cubicBezTo>
                <a:cubicBezTo>
                  <a:pt x="64366" y="80622"/>
                  <a:pt x="59100" y="86166"/>
                  <a:pt x="52638" y="86166"/>
                </a:cubicBezTo>
                <a:cubicBezTo>
                  <a:pt x="46183" y="86166"/>
                  <a:pt x="40977" y="80622"/>
                  <a:pt x="40977" y="73833"/>
                </a:cubicBezTo>
                <a:cubicBezTo>
                  <a:pt x="40977" y="67050"/>
                  <a:pt x="46183" y="61572"/>
                  <a:pt x="52638" y="61572"/>
                </a:cubicBezTo>
                <a:close/>
                <a:moveTo>
                  <a:pt x="105344" y="64655"/>
                </a:moveTo>
                <a:lnTo>
                  <a:pt x="112672" y="64655"/>
                </a:lnTo>
                <a:cubicBezTo>
                  <a:pt x="113477" y="64655"/>
                  <a:pt x="114138" y="65350"/>
                  <a:pt x="114138" y="66200"/>
                </a:cubicBezTo>
                <a:cubicBezTo>
                  <a:pt x="114138" y="66200"/>
                  <a:pt x="114138" y="112294"/>
                  <a:pt x="114138" y="112294"/>
                </a:cubicBezTo>
                <a:cubicBezTo>
                  <a:pt x="114138" y="113144"/>
                  <a:pt x="113477" y="113833"/>
                  <a:pt x="112672" y="113833"/>
                </a:cubicBezTo>
                <a:lnTo>
                  <a:pt x="21922" y="113833"/>
                </a:lnTo>
                <a:cubicBezTo>
                  <a:pt x="21116" y="113833"/>
                  <a:pt x="20455" y="113144"/>
                  <a:pt x="20455" y="112294"/>
                </a:cubicBezTo>
                <a:lnTo>
                  <a:pt x="20455" y="104655"/>
                </a:lnTo>
                <a:lnTo>
                  <a:pt x="98077" y="104655"/>
                </a:lnTo>
                <a:cubicBezTo>
                  <a:pt x="102116" y="104655"/>
                  <a:pt x="105344" y="101194"/>
                  <a:pt x="105344" y="96950"/>
                </a:cubicBezTo>
                <a:lnTo>
                  <a:pt x="105344" y="64655"/>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2" name="Shape 132"/>
          <p:cNvSpPr/>
          <p:nvPr/>
        </p:nvSpPr>
        <p:spPr>
          <a:xfrm>
            <a:off x="1468635" y="1624439"/>
            <a:ext cx="287100" cy="287100"/>
          </a:xfrm>
          <a:custGeom>
            <a:avLst/>
            <a:gdLst/>
            <a:ahLst/>
            <a:cxnLst/>
            <a:rect l="0" t="0" r="0" b="0"/>
            <a:pathLst>
              <a:path w="120000" h="120000" extrusionOk="0">
                <a:moveTo>
                  <a:pt x="55550" y="66"/>
                </a:moveTo>
                <a:cubicBezTo>
                  <a:pt x="54838" y="233"/>
                  <a:pt x="54166" y="644"/>
                  <a:pt x="53750" y="1312"/>
                </a:cubicBezTo>
                <a:cubicBezTo>
                  <a:pt x="49133" y="8673"/>
                  <a:pt x="52394" y="15089"/>
                  <a:pt x="55238" y="20721"/>
                </a:cubicBezTo>
                <a:cubicBezTo>
                  <a:pt x="58272" y="26709"/>
                  <a:pt x="59955" y="30601"/>
                  <a:pt x="56672" y="35527"/>
                </a:cubicBezTo>
                <a:cubicBezTo>
                  <a:pt x="55794" y="36840"/>
                  <a:pt x="56105" y="38630"/>
                  <a:pt x="57416" y="39508"/>
                </a:cubicBezTo>
                <a:cubicBezTo>
                  <a:pt x="57905" y="39831"/>
                  <a:pt x="58488" y="40003"/>
                  <a:pt x="59033" y="40003"/>
                </a:cubicBezTo>
                <a:cubicBezTo>
                  <a:pt x="59961" y="40003"/>
                  <a:pt x="60850" y="39525"/>
                  <a:pt x="61400" y="38697"/>
                </a:cubicBezTo>
                <a:cubicBezTo>
                  <a:pt x="66700" y="30751"/>
                  <a:pt x="63188" y="23735"/>
                  <a:pt x="60344" y="18108"/>
                </a:cubicBezTo>
                <a:cubicBezTo>
                  <a:pt x="57477" y="12443"/>
                  <a:pt x="55838" y="8762"/>
                  <a:pt x="58600" y="4358"/>
                </a:cubicBezTo>
                <a:cubicBezTo>
                  <a:pt x="59438" y="3024"/>
                  <a:pt x="59005" y="1278"/>
                  <a:pt x="57666" y="439"/>
                </a:cubicBezTo>
                <a:cubicBezTo>
                  <a:pt x="57000" y="22"/>
                  <a:pt x="56266" y="-94"/>
                  <a:pt x="55550" y="66"/>
                </a:cubicBezTo>
                <a:close/>
                <a:moveTo>
                  <a:pt x="41366" y="8712"/>
                </a:moveTo>
                <a:cubicBezTo>
                  <a:pt x="39855" y="8245"/>
                  <a:pt x="38227" y="9073"/>
                  <a:pt x="37761" y="10580"/>
                </a:cubicBezTo>
                <a:cubicBezTo>
                  <a:pt x="35822" y="16868"/>
                  <a:pt x="38811" y="21589"/>
                  <a:pt x="41183" y="25386"/>
                </a:cubicBezTo>
                <a:cubicBezTo>
                  <a:pt x="43883" y="29706"/>
                  <a:pt x="45055" y="31947"/>
                  <a:pt x="42488" y="35461"/>
                </a:cubicBezTo>
                <a:cubicBezTo>
                  <a:pt x="41561" y="36740"/>
                  <a:pt x="41833" y="38513"/>
                  <a:pt x="43111" y="39442"/>
                </a:cubicBezTo>
                <a:cubicBezTo>
                  <a:pt x="43616" y="39814"/>
                  <a:pt x="44205" y="40003"/>
                  <a:pt x="44788" y="40003"/>
                </a:cubicBezTo>
                <a:cubicBezTo>
                  <a:pt x="45672" y="40003"/>
                  <a:pt x="46533" y="39586"/>
                  <a:pt x="47094" y="38825"/>
                </a:cubicBezTo>
                <a:cubicBezTo>
                  <a:pt x="52044" y="32030"/>
                  <a:pt x="48727" y="26643"/>
                  <a:pt x="46033" y="22339"/>
                </a:cubicBezTo>
                <a:cubicBezTo>
                  <a:pt x="43922" y="18959"/>
                  <a:pt x="42066" y="16051"/>
                  <a:pt x="43233" y="12259"/>
                </a:cubicBezTo>
                <a:cubicBezTo>
                  <a:pt x="43700" y="10752"/>
                  <a:pt x="42877" y="9179"/>
                  <a:pt x="41366" y="8712"/>
                </a:cubicBezTo>
                <a:close/>
                <a:moveTo>
                  <a:pt x="72905" y="8779"/>
                </a:moveTo>
                <a:cubicBezTo>
                  <a:pt x="71433" y="8217"/>
                  <a:pt x="69794" y="8918"/>
                  <a:pt x="69238" y="10397"/>
                </a:cubicBezTo>
                <a:cubicBezTo>
                  <a:pt x="67638" y="14617"/>
                  <a:pt x="69238" y="18653"/>
                  <a:pt x="70794" y="22523"/>
                </a:cubicBezTo>
                <a:cubicBezTo>
                  <a:pt x="72633" y="27110"/>
                  <a:pt x="74238" y="31080"/>
                  <a:pt x="71044" y="35461"/>
                </a:cubicBezTo>
                <a:cubicBezTo>
                  <a:pt x="70111" y="36740"/>
                  <a:pt x="70388" y="38513"/>
                  <a:pt x="71666" y="39442"/>
                </a:cubicBezTo>
                <a:cubicBezTo>
                  <a:pt x="72172" y="39814"/>
                  <a:pt x="72761" y="40003"/>
                  <a:pt x="73344" y="40003"/>
                </a:cubicBezTo>
                <a:cubicBezTo>
                  <a:pt x="74227" y="40003"/>
                  <a:pt x="75083" y="39586"/>
                  <a:pt x="75644" y="38825"/>
                </a:cubicBezTo>
                <a:cubicBezTo>
                  <a:pt x="80711" y="31880"/>
                  <a:pt x="78133" y="25525"/>
                  <a:pt x="76083" y="20410"/>
                </a:cubicBezTo>
                <a:cubicBezTo>
                  <a:pt x="74827" y="17291"/>
                  <a:pt x="73777" y="14589"/>
                  <a:pt x="74588" y="12448"/>
                </a:cubicBezTo>
                <a:cubicBezTo>
                  <a:pt x="75150" y="10969"/>
                  <a:pt x="74383" y="9335"/>
                  <a:pt x="72905" y="8779"/>
                </a:cubicBezTo>
                <a:close/>
                <a:moveTo>
                  <a:pt x="7155" y="48588"/>
                </a:moveTo>
                <a:cubicBezTo>
                  <a:pt x="3216" y="48588"/>
                  <a:pt x="0" y="51740"/>
                  <a:pt x="0" y="55677"/>
                </a:cubicBezTo>
                <a:lnTo>
                  <a:pt x="0" y="58540"/>
                </a:lnTo>
                <a:cubicBezTo>
                  <a:pt x="0" y="61993"/>
                  <a:pt x="2466" y="64906"/>
                  <a:pt x="5722" y="65568"/>
                </a:cubicBezTo>
                <a:lnTo>
                  <a:pt x="5722" y="114278"/>
                </a:lnTo>
                <a:lnTo>
                  <a:pt x="2861" y="114278"/>
                </a:lnTo>
                <a:cubicBezTo>
                  <a:pt x="1283" y="114278"/>
                  <a:pt x="0" y="115563"/>
                  <a:pt x="0" y="117136"/>
                </a:cubicBezTo>
                <a:cubicBezTo>
                  <a:pt x="0" y="118715"/>
                  <a:pt x="1283" y="120000"/>
                  <a:pt x="2861" y="120000"/>
                </a:cubicBezTo>
                <a:lnTo>
                  <a:pt x="117138" y="120000"/>
                </a:lnTo>
                <a:cubicBezTo>
                  <a:pt x="118716" y="120000"/>
                  <a:pt x="120000" y="118715"/>
                  <a:pt x="120000" y="117136"/>
                </a:cubicBezTo>
                <a:cubicBezTo>
                  <a:pt x="120000" y="115563"/>
                  <a:pt x="118716" y="114278"/>
                  <a:pt x="117138" y="114278"/>
                </a:cubicBezTo>
                <a:lnTo>
                  <a:pt x="114277" y="114278"/>
                </a:lnTo>
                <a:lnTo>
                  <a:pt x="114277" y="65568"/>
                </a:lnTo>
                <a:cubicBezTo>
                  <a:pt x="117533" y="64906"/>
                  <a:pt x="120000" y="61993"/>
                  <a:pt x="120000" y="58540"/>
                </a:cubicBezTo>
                <a:lnTo>
                  <a:pt x="120000" y="55677"/>
                </a:lnTo>
                <a:cubicBezTo>
                  <a:pt x="120000" y="51740"/>
                  <a:pt x="116783" y="48588"/>
                  <a:pt x="112844" y="48588"/>
                </a:cubicBezTo>
                <a:lnTo>
                  <a:pt x="7155" y="48588"/>
                </a:lnTo>
                <a:close/>
                <a:moveTo>
                  <a:pt x="7155" y="54248"/>
                </a:moveTo>
                <a:lnTo>
                  <a:pt x="112844" y="54248"/>
                </a:lnTo>
                <a:cubicBezTo>
                  <a:pt x="113633" y="54248"/>
                  <a:pt x="114277" y="54893"/>
                  <a:pt x="114277" y="55677"/>
                </a:cubicBezTo>
                <a:lnTo>
                  <a:pt x="114277" y="58540"/>
                </a:lnTo>
                <a:cubicBezTo>
                  <a:pt x="114277" y="59330"/>
                  <a:pt x="113633" y="59969"/>
                  <a:pt x="112844" y="59969"/>
                </a:cubicBezTo>
                <a:lnTo>
                  <a:pt x="94305" y="59969"/>
                </a:lnTo>
                <a:lnTo>
                  <a:pt x="7155" y="59969"/>
                </a:lnTo>
                <a:cubicBezTo>
                  <a:pt x="6366" y="59969"/>
                  <a:pt x="5722" y="59330"/>
                  <a:pt x="5722" y="58540"/>
                </a:cubicBezTo>
                <a:lnTo>
                  <a:pt x="5722" y="55677"/>
                </a:lnTo>
                <a:cubicBezTo>
                  <a:pt x="5722" y="54893"/>
                  <a:pt x="6366" y="54248"/>
                  <a:pt x="7155" y="54248"/>
                </a:cubicBezTo>
                <a:close/>
                <a:moveTo>
                  <a:pt x="11444" y="65696"/>
                </a:moveTo>
                <a:lnTo>
                  <a:pt x="22827" y="65696"/>
                </a:lnTo>
                <a:cubicBezTo>
                  <a:pt x="22827" y="65696"/>
                  <a:pt x="22827" y="114278"/>
                  <a:pt x="22827" y="114278"/>
                </a:cubicBezTo>
                <a:lnTo>
                  <a:pt x="11444" y="114278"/>
                </a:lnTo>
                <a:lnTo>
                  <a:pt x="11444" y="65696"/>
                </a:lnTo>
                <a:close/>
                <a:moveTo>
                  <a:pt x="28555" y="65696"/>
                </a:moveTo>
                <a:lnTo>
                  <a:pt x="40000" y="65696"/>
                </a:lnTo>
                <a:cubicBezTo>
                  <a:pt x="40000" y="65696"/>
                  <a:pt x="40000" y="114278"/>
                  <a:pt x="40000" y="114278"/>
                </a:cubicBezTo>
                <a:lnTo>
                  <a:pt x="28555" y="114278"/>
                </a:lnTo>
                <a:lnTo>
                  <a:pt x="28555" y="65696"/>
                </a:lnTo>
                <a:close/>
                <a:moveTo>
                  <a:pt x="45722" y="65696"/>
                </a:moveTo>
                <a:lnTo>
                  <a:pt x="57172" y="65696"/>
                </a:lnTo>
                <a:cubicBezTo>
                  <a:pt x="57172" y="65696"/>
                  <a:pt x="57172" y="114278"/>
                  <a:pt x="57172" y="114278"/>
                </a:cubicBezTo>
                <a:lnTo>
                  <a:pt x="45722" y="114278"/>
                </a:lnTo>
                <a:lnTo>
                  <a:pt x="45722" y="65696"/>
                </a:lnTo>
                <a:close/>
                <a:moveTo>
                  <a:pt x="62894" y="65696"/>
                </a:moveTo>
                <a:lnTo>
                  <a:pt x="74277" y="65696"/>
                </a:lnTo>
                <a:cubicBezTo>
                  <a:pt x="74277" y="65696"/>
                  <a:pt x="74277" y="114278"/>
                  <a:pt x="74277" y="114278"/>
                </a:cubicBezTo>
                <a:lnTo>
                  <a:pt x="62894" y="114278"/>
                </a:lnTo>
                <a:lnTo>
                  <a:pt x="62894" y="65696"/>
                </a:lnTo>
                <a:close/>
                <a:moveTo>
                  <a:pt x="80000" y="65696"/>
                </a:moveTo>
                <a:lnTo>
                  <a:pt x="91444" y="65696"/>
                </a:lnTo>
                <a:cubicBezTo>
                  <a:pt x="91444" y="65696"/>
                  <a:pt x="91444" y="114278"/>
                  <a:pt x="91444" y="114278"/>
                </a:cubicBezTo>
                <a:lnTo>
                  <a:pt x="80000" y="114278"/>
                </a:lnTo>
                <a:lnTo>
                  <a:pt x="80000" y="65696"/>
                </a:lnTo>
                <a:close/>
                <a:moveTo>
                  <a:pt x="97172" y="65696"/>
                </a:moveTo>
                <a:lnTo>
                  <a:pt x="108616" y="65696"/>
                </a:lnTo>
                <a:cubicBezTo>
                  <a:pt x="108616" y="65696"/>
                  <a:pt x="108616" y="114278"/>
                  <a:pt x="108616" y="114278"/>
                </a:cubicBezTo>
                <a:lnTo>
                  <a:pt x="97172" y="114278"/>
                </a:lnTo>
                <a:lnTo>
                  <a:pt x="97172" y="65696"/>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3" name="Shape 133"/>
          <p:cNvSpPr/>
          <p:nvPr/>
        </p:nvSpPr>
        <p:spPr>
          <a:xfrm>
            <a:off x="3109473" y="2451460"/>
            <a:ext cx="287100" cy="287100"/>
          </a:xfrm>
          <a:custGeom>
            <a:avLst/>
            <a:gdLst/>
            <a:ahLst/>
            <a:cxnLst/>
            <a:rect l="0" t="0" r="0" b="0"/>
            <a:pathLst>
              <a:path w="120000" h="120000" extrusionOk="0">
                <a:moveTo>
                  <a:pt x="113672" y="48976"/>
                </a:moveTo>
                <a:lnTo>
                  <a:pt x="83453" y="71862"/>
                </a:lnTo>
                <a:cubicBezTo>
                  <a:pt x="82492" y="72589"/>
                  <a:pt x="82088" y="73842"/>
                  <a:pt x="82448" y="74988"/>
                </a:cubicBezTo>
                <a:lnTo>
                  <a:pt x="94014" y="112237"/>
                </a:lnTo>
                <a:cubicBezTo>
                  <a:pt x="94222" y="112913"/>
                  <a:pt x="94014" y="113394"/>
                  <a:pt x="93801" y="113685"/>
                </a:cubicBezTo>
                <a:cubicBezTo>
                  <a:pt x="93368" y="114278"/>
                  <a:pt x="92667" y="114496"/>
                  <a:pt x="92049" y="114021"/>
                </a:cubicBezTo>
                <a:lnTo>
                  <a:pt x="61740" y="90878"/>
                </a:lnTo>
                <a:cubicBezTo>
                  <a:pt x="61229" y="90486"/>
                  <a:pt x="60617" y="90290"/>
                  <a:pt x="60005" y="90290"/>
                </a:cubicBezTo>
                <a:cubicBezTo>
                  <a:pt x="59393" y="90290"/>
                  <a:pt x="58787" y="90486"/>
                  <a:pt x="58276" y="90878"/>
                </a:cubicBezTo>
                <a:lnTo>
                  <a:pt x="27961" y="113926"/>
                </a:lnTo>
                <a:cubicBezTo>
                  <a:pt x="27332" y="114401"/>
                  <a:pt x="26631" y="114200"/>
                  <a:pt x="26198" y="113612"/>
                </a:cubicBezTo>
                <a:cubicBezTo>
                  <a:pt x="25991" y="113338"/>
                  <a:pt x="25794" y="112869"/>
                  <a:pt x="26002" y="112209"/>
                </a:cubicBezTo>
                <a:lnTo>
                  <a:pt x="37563" y="75279"/>
                </a:lnTo>
                <a:cubicBezTo>
                  <a:pt x="37916" y="74133"/>
                  <a:pt x="37523" y="72885"/>
                  <a:pt x="36574" y="72158"/>
                </a:cubicBezTo>
                <a:lnTo>
                  <a:pt x="6316" y="48965"/>
                </a:lnTo>
                <a:cubicBezTo>
                  <a:pt x="5569" y="48406"/>
                  <a:pt x="5670" y="47360"/>
                  <a:pt x="5845" y="46828"/>
                </a:cubicBezTo>
                <a:cubicBezTo>
                  <a:pt x="5951" y="46498"/>
                  <a:pt x="6288" y="45732"/>
                  <a:pt x="7035" y="45732"/>
                </a:cubicBezTo>
                <a:lnTo>
                  <a:pt x="44446" y="45732"/>
                </a:lnTo>
                <a:cubicBezTo>
                  <a:pt x="45699" y="45732"/>
                  <a:pt x="46805" y="44921"/>
                  <a:pt x="47175" y="43724"/>
                </a:cubicBezTo>
                <a:lnTo>
                  <a:pt x="58770" y="6582"/>
                </a:lnTo>
                <a:cubicBezTo>
                  <a:pt x="58950" y="6006"/>
                  <a:pt x="59309" y="5715"/>
                  <a:pt x="59848" y="5715"/>
                </a:cubicBezTo>
                <a:cubicBezTo>
                  <a:pt x="60089" y="5715"/>
                  <a:pt x="60915" y="5794"/>
                  <a:pt x="61240" y="6851"/>
                </a:cubicBezTo>
                <a:lnTo>
                  <a:pt x="72835" y="43730"/>
                </a:lnTo>
                <a:cubicBezTo>
                  <a:pt x="73211" y="44921"/>
                  <a:pt x="74312" y="45732"/>
                  <a:pt x="75564" y="45732"/>
                </a:cubicBezTo>
                <a:lnTo>
                  <a:pt x="112964" y="45732"/>
                </a:lnTo>
                <a:cubicBezTo>
                  <a:pt x="113711" y="45732"/>
                  <a:pt x="114048" y="46498"/>
                  <a:pt x="114154" y="46828"/>
                </a:cubicBezTo>
                <a:cubicBezTo>
                  <a:pt x="114329" y="47360"/>
                  <a:pt x="114430" y="48406"/>
                  <a:pt x="113672" y="48976"/>
                </a:cubicBezTo>
                <a:close/>
                <a:moveTo>
                  <a:pt x="119578" y="45022"/>
                </a:moveTo>
                <a:cubicBezTo>
                  <a:pt x="118562" y="41985"/>
                  <a:pt x="115968" y="40022"/>
                  <a:pt x="112964" y="40022"/>
                </a:cubicBezTo>
                <a:lnTo>
                  <a:pt x="77658" y="40022"/>
                </a:lnTo>
                <a:lnTo>
                  <a:pt x="66698" y="5151"/>
                </a:lnTo>
                <a:cubicBezTo>
                  <a:pt x="65743" y="2069"/>
                  <a:pt x="62992" y="0"/>
                  <a:pt x="59848" y="0"/>
                </a:cubicBezTo>
                <a:cubicBezTo>
                  <a:pt x="56799" y="0"/>
                  <a:pt x="54233" y="1918"/>
                  <a:pt x="53312" y="4888"/>
                </a:cubicBezTo>
                <a:lnTo>
                  <a:pt x="42346" y="40022"/>
                </a:lnTo>
                <a:lnTo>
                  <a:pt x="7035" y="40022"/>
                </a:lnTo>
                <a:cubicBezTo>
                  <a:pt x="4031" y="40022"/>
                  <a:pt x="1437" y="41985"/>
                  <a:pt x="421" y="45022"/>
                </a:cubicBezTo>
                <a:cubicBezTo>
                  <a:pt x="-640" y="48215"/>
                  <a:pt x="348" y="51633"/>
                  <a:pt x="2863" y="53517"/>
                </a:cubicBezTo>
                <a:lnTo>
                  <a:pt x="31510" y="75475"/>
                </a:lnTo>
                <a:lnTo>
                  <a:pt x="20544" y="110503"/>
                </a:lnTo>
                <a:cubicBezTo>
                  <a:pt x="19837" y="112768"/>
                  <a:pt x="20218" y="115134"/>
                  <a:pt x="21594" y="117002"/>
                </a:cubicBezTo>
                <a:cubicBezTo>
                  <a:pt x="23846" y="120067"/>
                  <a:pt x="28360" y="120805"/>
                  <a:pt x="31420" y="118478"/>
                </a:cubicBezTo>
                <a:lnTo>
                  <a:pt x="60000" y="96739"/>
                </a:lnTo>
                <a:lnTo>
                  <a:pt x="88579" y="118562"/>
                </a:lnTo>
                <a:cubicBezTo>
                  <a:pt x="89809" y="119502"/>
                  <a:pt x="91246" y="120000"/>
                  <a:pt x="92740" y="120000"/>
                </a:cubicBezTo>
                <a:cubicBezTo>
                  <a:pt x="94935" y="120000"/>
                  <a:pt x="97052" y="118909"/>
                  <a:pt x="98405" y="117074"/>
                </a:cubicBezTo>
                <a:cubicBezTo>
                  <a:pt x="99786" y="115190"/>
                  <a:pt x="100174" y="112807"/>
                  <a:pt x="99472" y="110542"/>
                </a:cubicBezTo>
                <a:lnTo>
                  <a:pt x="88500" y="75212"/>
                </a:lnTo>
                <a:lnTo>
                  <a:pt x="117113" y="53540"/>
                </a:lnTo>
                <a:cubicBezTo>
                  <a:pt x="119651" y="51638"/>
                  <a:pt x="120640" y="48215"/>
                  <a:pt x="119578" y="4502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4" name="Shape 134"/>
          <p:cNvSpPr/>
          <p:nvPr/>
        </p:nvSpPr>
        <p:spPr>
          <a:xfrm>
            <a:off x="5167312" y="3293268"/>
            <a:ext cx="273600" cy="273299"/>
          </a:xfrm>
          <a:custGeom>
            <a:avLst/>
            <a:gdLst/>
            <a:ahLst/>
            <a:cxnLst/>
            <a:rect l="0" t="0" r="0" b="0"/>
            <a:pathLst>
              <a:path w="120000" h="120000" extrusionOk="0">
                <a:moveTo>
                  <a:pt x="60000" y="0"/>
                </a:moveTo>
                <a:cubicBezTo>
                  <a:pt x="26922" y="0"/>
                  <a:pt x="0" y="26950"/>
                  <a:pt x="0" y="60033"/>
                </a:cubicBezTo>
                <a:cubicBezTo>
                  <a:pt x="0" y="93116"/>
                  <a:pt x="26922" y="120000"/>
                  <a:pt x="60000" y="120000"/>
                </a:cubicBezTo>
                <a:cubicBezTo>
                  <a:pt x="93077" y="120000"/>
                  <a:pt x="120000" y="93116"/>
                  <a:pt x="120000" y="60033"/>
                </a:cubicBezTo>
                <a:cubicBezTo>
                  <a:pt x="120000" y="26950"/>
                  <a:pt x="93077" y="0"/>
                  <a:pt x="60000" y="0"/>
                </a:cubicBezTo>
                <a:close/>
                <a:moveTo>
                  <a:pt x="60000" y="6011"/>
                </a:moveTo>
                <a:cubicBezTo>
                  <a:pt x="89766" y="6011"/>
                  <a:pt x="113994" y="30261"/>
                  <a:pt x="113994" y="60033"/>
                </a:cubicBezTo>
                <a:cubicBezTo>
                  <a:pt x="113994" y="89805"/>
                  <a:pt x="89766" y="113988"/>
                  <a:pt x="60000" y="113988"/>
                </a:cubicBezTo>
                <a:cubicBezTo>
                  <a:pt x="30233" y="113988"/>
                  <a:pt x="6005" y="89805"/>
                  <a:pt x="6005" y="60033"/>
                </a:cubicBezTo>
                <a:cubicBezTo>
                  <a:pt x="6005" y="30261"/>
                  <a:pt x="30233" y="6011"/>
                  <a:pt x="60000" y="6011"/>
                </a:cubicBezTo>
                <a:close/>
                <a:moveTo>
                  <a:pt x="59605" y="24038"/>
                </a:moveTo>
                <a:cubicBezTo>
                  <a:pt x="57316" y="24038"/>
                  <a:pt x="55411" y="25450"/>
                  <a:pt x="54711" y="27633"/>
                </a:cubicBezTo>
                <a:lnTo>
                  <a:pt x="48705" y="45988"/>
                </a:lnTo>
                <a:lnTo>
                  <a:pt x="29444" y="45988"/>
                </a:lnTo>
                <a:cubicBezTo>
                  <a:pt x="27133" y="45988"/>
                  <a:pt x="25122" y="47533"/>
                  <a:pt x="24350" y="49905"/>
                </a:cubicBezTo>
                <a:cubicBezTo>
                  <a:pt x="23544" y="52388"/>
                  <a:pt x="24277" y="54994"/>
                  <a:pt x="26183" y="56372"/>
                </a:cubicBezTo>
                <a:lnTo>
                  <a:pt x="41850" y="68327"/>
                </a:lnTo>
                <a:lnTo>
                  <a:pt x="35911" y="86883"/>
                </a:lnTo>
                <a:cubicBezTo>
                  <a:pt x="35372" y="88555"/>
                  <a:pt x="35605" y="90311"/>
                  <a:pt x="36627" y="91716"/>
                </a:cubicBezTo>
                <a:cubicBezTo>
                  <a:pt x="38327" y="94044"/>
                  <a:pt x="41833" y="94627"/>
                  <a:pt x="44200" y="92888"/>
                </a:cubicBezTo>
                <a:lnTo>
                  <a:pt x="59805" y="81394"/>
                </a:lnTo>
                <a:lnTo>
                  <a:pt x="75405" y="92888"/>
                </a:lnTo>
                <a:cubicBezTo>
                  <a:pt x="76344" y="93583"/>
                  <a:pt x="77411" y="94000"/>
                  <a:pt x="78544" y="94000"/>
                </a:cubicBezTo>
                <a:cubicBezTo>
                  <a:pt x="80255" y="94000"/>
                  <a:pt x="81950" y="93133"/>
                  <a:pt x="82983" y="91716"/>
                </a:cubicBezTo>
                <a:cubicBezTo>
                  <a:pt x="84016" y="90294"/>
                  <a:pt x="84305" y="88500"/>
                  <a:pt x="83766" y="86816"/>
                </a:cubicBezTo>
                <a:lnTo>
                  <a:pt x="77761" y="68066"/>
                </a:lnTo>
                <a:lnTo>
                  <a:pt x="93361" y="56438"/>
                </a:lnTo>
                <a:cubicBezTo>
                  <a:pt x="95316" y="55016"/>
                  <a:pt x="96061" y="52394"/>
                  <a:pt x="95255" y="49905"/>
                </a:cubicBezTo>
                <a:cubicBezTo>
                  <a:pt x="94483" y="47533"/>
                  <a:pt x="92477" y="45988"/>
                  <a:pt x="90161" y="45988"/>
                </a:cubicBezTo>
                <a:lnTo>
                  <a:pt x="70905" y="45988"/>
                </a:lnTo>
                <a:lnTo>
                  <a:pt x="64961" y="27961"/>
                </a:lnTo>
                <a:cubicBezTo>
                  <a:pt x="64211" y="25611"/>
                  <a:pt x="62044" y="24038"/>
                  <a:pt x="59605" y="24038"/>
                </a:cubicBezTo>
                <a:close/>
                <a:moveTo>
                  <a:pt x="59738" y="31355"/>
                </a:moveTo>
                <a:lnTo>
                  <a:pt x="65877" y="49972"/>
                </a:lnTo>
                <a:cubicBezTo>
                  <a:pt x="66277" y="51200"/>
                  <a:pt x="67455" y="52000"/>
                  <a:pt x="68750" y="52000"/>
                </a:cubicBezTo>
                <a:lnTo>
                  <a:pt x="89250" y="52000"/>
                </a:lnTo>
                <a:cubicBezTo>
                  <a:pt x="89250" y="52000"/>
                  <a:pt x="72472" y="64538"/>
                  <a:pt x="72472" y="64538"/>
                </a:cubicBezTo>
                <a:cubicBezTo>
                  <a:pt x="71444" y="65305"/>
                  <a:pt x="70972" y="66588"/>
                  <a:pt x="71361" y="67805"/>
                </a:cubicBezTo>
                <a:lnTo>
                  <a:pt x="77500" y="87011"/>
                </a:lnTo>
                <a:lnTo>
                  <a:pt x="61566" y="75255"/>
                </a:lnTo>
                <a:cubicBezTo>
                  <a:pt x="61038" y="74861"/>
                  <a:pt x="60433" y="74666"/>
                  <a:pt x="59805" y="74666"/>
                </a:cubicBezTo>
                <a:cubicBezTo>
                  <a:pt x="59177" y="74666"/>
                  <a:pt x="58572" y="74861"/>
                  <a:pt x="58038" y="75255"/>
                </a:cubicBezTo>
                <a:lnTo>
                  <a:pt x="42177" y="86944"/>
                </a:lnTo>
                <a:lnTo>
                  <a:pt x="48250" y="68200"/>
                </a:lnTo>
                <a:cubicBezTo>
                  <a:pt x="48638" y="66988"/>
                  <a:pt x="48216" y="65638"/>
                  <a:pt x="47205" y="64866"/>
                </a:cubicBezTo>
                <a:lnTo>
                  <a:pt x="30361" y="52000"/>
                </a:lnTo>
                <a:lnTo>
                  <a:pt x="50861" y="52000"/>
                </a:lnTo>
                <a:cubicBezTo>
                  <a:pt x="52161" y="52000"/>
                  <a:pt x="53333" y="51144"/>
                  <a:pt x="53733" y="49905"/>
                </a:cubicBezTo>
                <a:lnTo>
                  <a:pt x="59738" y="31355"/>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5" name="Shape 135"/>
          <p:cNvSpPr/>
          <p:nvPr/>
        </p:nvSpPr>
        <p:spPr>
          <a:xfrm>
            <a:off x="1913016" y="2451460"/>
            <a:ext cx="218699" cy="280200"/>
          </a:xfrm>
          <a:custGeom>
            <a:avLst/>
            <a:gdLst/>
            <a:ahLst/>
            <a:cxnLst/>
            <a:rect l="0" t="0" r="0" b="0"/>
            <a:pathLst>
              <a:path w="120000" h="120000" extrusionOk="0">
                <a:moveTo>
                  <a:pt x="60000" y="0"/>
                </a:moveTo>
                <a:cubicBezTo>
                  <a:pt x="33116" y="0"/>
                  <a:pt x="11266" y="16777"/>
                  <a:pt x="11266" y="37411"/>
                </a:cubicBezTo>
                <a:lnTo>
                  <a:pt x="11266" y="43911"/>
                </a:lnTo>
                <a:lnTo>
                  <a:pt x="9388" y="43911"/>
                </a:lnTo>
                <a:cubicBezTo>
                  <a:pt x="4216" y="43911"/>
                  <a:pt x="0" y="47138"/>
                  <a:pt x="0" y="51172"/>
                </a:cubicBezTo>
                <a:lnTo>
                  <a:pt x="0" y="112672"/>
                </a:lnTo>
                <a:cubicBezTo>
                  <a:pt x="0" y="116705"/>
                  <a:pt x="4216" y="120000"/>
                  <a:pt x="9388" y="120000"/>
                </a:cubicBezTo>
                <a:lnTo>
                  <a:pt x="110611" y="120000"/>
                </a:lnTo>
                <a:cubicBezTo>
                  <a:pt x="115783" y="120000"/>
                  <a:pt x="120000" y="116705"/>
                  <a:pt x="120000" y="112672"/>
                </a:cubicBezTo>
                <a:lnTo>
                  <a:pt x="120000" y="51172"/>
                </a:lnTo>
                <a:cubicBezTo>
                  <a:pt x="120000" y="47138"/>
                  <a:pt x="115783" y="43911"/>
                  <a:pt x="110611" y="43911"/>
                </a:cubicBezTo>
                <a:lnTo>
                  <a:pt x="108733" y="43911"/>
                </a:lnTo>
                <a:lnTo>
                  <a:pt x="108733" y="37411"/>
                </a:lnTo>
                <a:cubicBezTo>
                  <a:pt x="108733" y="16777"/>
                  <a:pt x="86883" y="0"/>
                  <a:pt x="60000" y="0"/>
                </a:cubicBezTo>
                <a:close/>
                <a:moveTo>
                  <a:pt x="60000" y="5861"/>
                </a:moveTo>
                <a:cubicBezTo>
                  <a:pt x="82744" y="5861"/>
                  <a:pt x="101222" y="20000"/>
                  <a:pt x="101222" y="37411"/>
                </a:cubicBezTo>
                <a:lnTo>
                  <a:pt x="101222" y="43911"/>
                </a:lnTo>
                <a:lnTo>
                  <a:pt x="93716" y="43911"/>
                </a:lnTo>
                <a:lnTo>
                  <a:pt x="93716" y="37155"/>
                </a:lnTo>
                <a:cubicBezTo>
                  <a:pt x="93716" y="23350"/>
                  <a:pt x="78294" y="11661"/>
                  <a:pt x="60000" y="11661"/>
                </a:cubicBezTo>
                <a:cubicBezTo>
                  <a:pt x="41705" y="11661"/>
                  <a:pt x="26205" y="23350"/>
                  <a:pt x="26205" y="37155"/>
                </a:cubicBezTo>
                <a:lnTo>
                  <a:pt x="26205" y="43911"/>
                </a:lnTo>
                <a:lnTo>
                  <a:pt x="18777" y="43911"/>
                </a:lnTo>
                <a:cubicBezTo>
                  <a:pt x="18777" y="43911"/>
                  <a:pt x="18777" y="37411"/>
                  <a:pt x="18777" y="37411"/>
                </a:cubicBezTo>
                <a:cubicBezTo>
                  <a:pt x="18777" y="20000"/>
                  <a:pt x="37255" y="5861"/>
                  <a:pt x="60000" y="5861"/>
                </a:cubicBezTo>
                <a:close/>
                <a:moveTo>
                  <a:pt x="60000" y="17527"/>
                </a:moveTo>
                <a:cubicBezTo>
                  <a:pt x="74227" y="17527"/>
                  <a:pt x="86205" y="26522"/>
                  <a:pt x="86205" y="37155"/>
                </a:cubicBezTo>
                <a:lnTo>
                  <a:pt x="86205" y="43911"/>
                </a:lnTo>
                <a:lnTo>
                  <a:pt x="33716" y="43911"/>
                </a:lnTo>
                <a:lnTo>
                  <a:pt x="33716" y="37155"/>
                </a:lnTo>
                <a:cubicBezTo>
                  <a:pt x="33716" y="26522"/>
                  <a:pt x="45772" y="17527"/>
                  <a:pt x="60000" y="17527"/>
                </a:cubicBezTo>
                <a:close/>
                <a:moveTo>
                  <a:pt x="9388" y="49705"/>
                </a:moveTo>
                <a:lnTo>
                  <a:pt x="110611" y="49705"/>
                </a:lnTo>
                <a:cubicBezTo>
                  <a:pt x="111644" y="49705"/>
                  <a:pt x="112488" y="50366"/>
                  <a:pt x="112488" y="51172"/>
                </a:cubicBezTo>
                <a:cubicBezTo>
                  <a:pt x="112488" y="51172"/>
                  <a:pt x="112488" y="112672"/>
                  <a:pt x="112488" y="112672"/>
                </a:cubicBezTo>
                <a:cubicBezTo>
                  <a:pt x="112488" y="113477"/>
                  <a:pt x="111644" y="114138"/>
                  <a:pt x="110611" y="114138"/>
                </a:cubicBezTo>
                <a:lnTo>
                  <a:pt x="9388" y="114138"/>
                </a:lnTo>
                <a:cubicBezTo>
                  <a:pt x="8355" y="114138"/>
                  <a:pt x="7511" y="113477"/>
                  <a:pt x="7511" y="112672"/>
                </a:cubicBezTo>
                <a:lnTo>
                  <a:pt x="7511" y="51172"/>
                </a:lnTo>
                <a:cubicBezTo>
                  <a:pt x="7511" y="50366"/>
                  <a:pt x="8355" y="49705"/>
                  <a:pt x="9388" y="49705"/>
                </a:cubicBezTo>
                <a:close/>
                <a:moveTo>
                  <a:pt x="59594" y="61433"/>
                </a:moveTo>
                <a:cubicBezTo>
                  <a:pt x="49461" y="61433"/>
                  <a:pt x="41222" y="67866"/>
                  <a:pt x="41222" y="75772"/>
                </a:cubicBezTo>
                <a:cubicBezTo>
                  <a:pt x="41222" y="79877"/>
                  <a:pt x="43411" y="83677"/>
                  <a:pt x="47183" y="86350"/>
                </a:cubicBezTo>
                <a:lnTo>
                  <a:pt x="41472" y="98461"/>
                </a:lnTo>
                <a:cubicBezTo>
                  <a:pt x="41044" y="99355"/>
                  <a:pt x="41177" y="100350"/>
                  <a:pt x="41877" y="101138"/>
                </a:cubicBezTo>
                <a:cubicBezTo>
                  <a:pt x="42577" y="101922"/>
                  <a:pt x="43755" y="102411"/>
                  <a:pt x="44977" y="102411"/>
                </a:cubicBezTo>
                <a:lnTo>
                  <a:pt x="74205" y="102411"/>
                </a:lnTo>
                <a:cubicBezTo>
                  <a:pt x="75433" y="102411"/>
                  <a:pt x="76605" y="101922"/>
                  <a:pt x="77305" y="101138"/>
                </a:cubicBezTo>
                <a:cubicBezTo>
                  <a:pt x="78005" y="100350"/>
                  <a:pt x="78222" y="99355"/>
                  <a:pt x="77794" y="98461"/>
                </a:cubicBezTo>
                <a:lnTo>
                  <a:pt x="72000" y="86350"/>
                </a:lnTo>
                <a:cubicBezTo>
                  <a:pt x="75772" y="83677"/>
                  <a:pt x="77961" y="79877"/>
                  <a:pt x="77961" y="75772"/>
                </a:cubicBezTo>
                <a:cubicBezTo>
                  <a:pt x="77961" y="67866"/>
                  <a:pt x="69722" y="61433"/>
                  <a:pt x="59594" y="61433"/>
                </a:cubicBezTo>
                <a:close/>
                <a:moveTo>
                  <a:pt x="59594" y="67294"/>
                </a:moveTo>
                <a:cubicBezTo>
                  <a:pt x="65588" y="67294"/>
                  <a:pt x="70450" y="71094"/>
                  <a:pt x="70450" y="75772"/>
                </a:cubicBezTo>
                <a:cubicBezTo>
                  <a:pt x="70450" y="78688"/>
                  <a:pt x="68650" y="81366"/>
                  <a:pt x="65550" y="82911"/>
                </a:cubicBezTo>
                <a:cubicBezTo>
                  <a:pt x="64066" y="83650"/>
                  <a:pt x="63472" y="85122"/>
                  <a:pt x="64083" y="86416"/>
                </a:cubicBezTo>
                <a:lnTo>
                  <a:pt x="68900" y="96550"/>
                </a:lnTo>
                <a:lnTo>
                  <a:pt x="50366" y="96550"/>
                </a:lnTo>
                <a:lnTo>
                  <a:pt x="55183" y="86416"/>
                </a:lnTo>
                <a:cubicBezTo>
                  <a:pt x="55794" y="85122"/>
                  <a:pt x="55200" y="83650"/>
                  <a:pt x="53716" y="82911"/>
                </a:cubicBezTo>
                <a:cubicBezTo>
                  <a:pt x="50616" y="81366"/>
                  <a:pt x="48733" y="78688"/>
                  <a:pt x="48733" y="75772"/>
                </a:cubicBezTo>
                <a:cubicBezTo>
                  <a:pt x="48733" y="71094"/>
                  <a:pt x="53594" y="67294"/>
                  <a:pt x="59594" y="6729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6" name="Shape 136"/>
          <p:cNvSpPr/>
          <p:nvPr/>
        </p:nvSpPr>
        <p:spPr>
          <a:xfrm>
            <a:off x="3560709" y="2458295"/>
            <a:ext cx="205200" cy="273299"/>
          </a:xfrm>
          <a:custGeom>
            <a:avLst/>
            <a:gdLst/>
            <a:ahLst/>
            <a:cxnLst/>
            <a:rect l="0" t="0" r="0" b="0"/>
            <a:pathLst>
              <a:path w="120000" h="120000" extrusionOk="0">
                <a:moveTo>
                  <a:pt x="112000" y="112500"/>
                </a:moveTo>
                <a:cubicBezTo>
                  <a:pt x="112000" y="113327"/>
                  <a:pt x="111100" y="114000"/>
                  <a:pt x="110000" y="114000"/>
                </a:cubicBezTo>
                <a:lnTo>
                  <a:pt x="96000" y="114000"/>
                </a:lnTo>
                <a:lnTo>
                  <a:pt x="96000" y="87000"/>
                </a:lnTo>
                <a:cubicBezTo>
                  <a:pt x="96000" y="85344"/>
                  <a:pt x="94211" y="84000"/>
                  <a:pt x="92000" y="84000"/>
                </a:cubicBezTo>
                <a:cubicBezTo>
                  <a:pt x="89788" y="84000"/>
                  <a:pt x="88000" y="85344"/>
                  <a:pt x="88000" y="87000"/>
                </a:cubicBezTo>
                <a:lnTo>
                  <a:pt x="88000" y="114000"/>
                </a:lnTo>
                <a:lnTo>
                  <a:pt x="64000" y="114000"/>
                </a:lnTo>
                <a:lnTo>
                  <a:pt x="64000" y="74850"/>
                </a:lnTo>
                <a:cubicBezTo>
                  <a:pt x="64594" y="74755"/>
                  <a:pt x="65166" y="74627"/>
                  <a:pt x="65716" y="74461"/>
                </a:cubicBezTo>
                <a:cubicBezTo>
                  <a:pt x="65961" y="74588"/>
                  <a:pt x="66227" y="74700"/>
                  <a:pt x="66516" y="74788"/>
                </a:cubicBezTo>
                <a:lnTo>
                  <a:pt x="86516" y="80788"/>
                </a:lnTo>
                <a:cubicBezTo>
                  <a:pt x="87744" y="81155"/>
                  <a:pt x="89138" y="81044"/>
                  <a:pt x="90244" y="80483"/>
                </a:cubicBezTo>
                <a:cubicBezTo>
                  <a:pt x="91338" y="79927"/>
                  <a:pt x="92000" y="78994"/>
                  <a:pt x="92000" y="78000"/>
                </a:cubicBezTo>
                <a:lnTo>
                  <a:pt x="92000" y="66000"/>
                </a:lnTo>
                <a:cubicBezTo>
                  <a:pt x="103027" y="66000"/>
                  <a:pt x="112000" y="72727"/>
                  <a:pt x="112000" y="81000"/>
                </a:cubicBezTo>
                <a:cubicBezTo>
                  <a:pt x="112000" y="81000"/>
                  <a:pt x="112000" y="112500"/>
                  <a:pt x="112000" y="112500"/>
                </a:cubicBezTo>
                <a:close/>
                <a:moveTo>
                  <a:pt x="62000" y="69000"/>
                </a:moveTo>
                <a:lnTo>
                  <a:pt x="60000" y="69000"/>
                </a:lnTo>
                <a:lnTo>
                  <a:pt x="58000" y="69000"/>
                </a:lnTo>
                <a:cubicBezTo>
                  <a:pt x="56900" y="69000"/>
                  <a:pt x="56000" y="68327"/>
                  <a:pt x="56000" y="67500"/>
                </a:cubicBezTo>
                <a:lnTo>
                  <a:pt x="56000" y="64500"/>
                </a:lnTo>
                <a:cubicBezTo>
                  <a:pt x="56000" y="63672"/>
                  <a:pt x="56900" y="63000"/>
                  <a:pt x="58000" y="63000"/>
                </a:cubicBezTo>
                <a:lnTo>
                  <a:pt x="62000" y="63000"/>
                </a:lnTo>
                <a:cubicBezTo>
                  <a:pt x="63100" y="63000"/>
                  <a:pt x="64000" y="63672"/>
                  <a:pt x="64000" y="64500"/>
                </a:cubicBezTo>
                <a:lnTo>
                  <a:pt x="64000" y="67500"/>
                </a:lnTo>
                <a:cubicBezTo>
                  <a:pt x="64000" y="68327"/>
                  <a:pt x="63100" y="69000"/>
                  <a:pt x="62000" y="69000"/>
                </a:cubicBezTo>
                <a:close/>
                <a:moveTo>
                  <a:pt x="56000" y="114000"/>
                </a:moveTo>
                <a:lnTo>
                  <a:pt x="32000" y="114000"/>
                </a:lnTo>
                <a:lnTo>
                  <a:pt x="32000" y="90000"/>
                </a:lnTo>
                <a:cubicBezTo>
                  <a:pt x="32000" y="88344"/>
                  <a:pt x="30211" y="87000"/>
                  <a:pt x="28000" y="87000"/>
                </a:cubicBezTo>
                <a:cubicBezTo>
                  <a:pt x="25788" y="87000"/>
                  <a:pt x="24000" y="88344"/>
                  <a:pt x="24000" y="90000"/>
                </a:cubicBezTo>
                <a:lnTo>
                  <a:pt x="24000" y="114000"/>
                </a:lnTo>
                <a:lnTo>
                  <a:pt x="10000" y="114000"/>
                </a:lnTo>
                <a:cubicBezTo>
                  <a:pt x="8900" y="114000"/>
                  <a:pt x="8000" y="113327"/>
                  <a:pt x="8000" y="112500"/>
                </a:cubicBezTo>
                <a:lnTo>
                  <a:pt x="8000" y="81000"/>
                </a:lnTo>
                <a:cubicBezTo>
                  <a:pt x="8000" y="72727"/>
                  <a:pt x="16972" y="66000"/>
                  <a:pt x="28000" y="66000"/>
                </a:cubicBezTo>
                <a:lnTo>
                  <a:pt x="28000" y="78000"/>
                </a:lnTo>
                <a:cubicBezTo>
                  <a:pt x="28000" y="78994"/>
                  <a:pt x="28661" y="79927"/>
                  <a:pt x="29755" y="80483"/>
                </a:cubicBezTo>
                <a:cubicBezTo>
                  <a:pt x="30861" y="81044"/>
                  <a:pt x="32261" y="81150"/>
                  <a:pt x="33483" y="80788"/>
                </a:cubicBezTo>
                <a:lnTo>
                  <a:pt x="53483" y="74788"/>
                </a:lnTo>
                <a:cubicBezTo>
                  <a:pt x="53772" y="74700"/>
                  <a:pt x="54038" y="74588"/>
                  <a:pt x="54283" y="74461"/>
                </a:cubicBezTo>
                <a:cubicBezTo>
                  <a:pt x="54833" y="74627"/>
                  <a:pt x="55405" y="74755"/>
                  <a:pt x="56000" y="74850"/>
                </a:cubicBezTo>
                <a:cubicBezTo>
                  <a:pt x="56000" y="74850"/>
                  <a:pt x="56000" y="114000"/>
                  <a:pt x="56000" y="114000"/>
                </a:cubicBezTo>
                <a:close/>
                <a:moveTo>
                  <a:pt x="48000" y="62033"/>
                </a:moveTo>
                <a:lnTo>
                  <a:pt x="48000" y="69966"/>
                </a:lnTo>
                <a:lnTo>
                  <a:pt x="36000" y="73566"/>
                </a:lnTo>
                <a:lnTo>
                  <a:pt x="36000" y="63000"/>
                </a:lnTo>
                <a:lnTo>
                  <a:pt x="36000" y="58433"/>
                </a:lnTo>
                <a:cubicBezTo>
                  <a:pt x="36000" y="58433"/>
                  <a:pt x="48000" y="62033"/>
                  <a:pt x="48000" y="62033"/>
                </a:cubicBezTo>
                <a:close/>
                <a:moveTo>
                  <a:pt x="84000" y="58433"/>
                </a:moveTo>
                <a:lnTo>
                  <a:pt x="84000" y="73566"/>
                </a:lnTo>
                <a:lnTo>
                  <a:pt x="72000" y="69966"/>
                </a:lnTo>
                <a:lnTo>
                  <a:pt x="72000" y="62033"/>
                </a:lnTo>
                <a:cubicBezTo>
                  <a:pt x="72000" y="62033"/>
                  <a:pt x="84000" y="58433"/>
                  <a:pt x="84000" y="58433"/>
                </a:cubicBezTo>
                <a:close/>
                <a:moveTo>
                  <a:pt x="28000" y="33750"/>
                </a:moveTo>
                <a:lnTo>
                  <a:pt x="28000" y="33000"/>
                </a:lnTo>
                <a:lnTo>
                  <a:pt x="92000" y="33000"/>
                </a:lnTo>
                <a:lnTo>
                  <a:pt x="92000" y="33750"/>
                </a:lnTo>
                <a:cubicBezTo>
                  <a:pt x="92000" y="46355"/>
                  <a:pt x="77350" y="57000"/>
                  <a:pt x="60000" y="57000"/>
                </a:cubicBezTo>
                <a:cubicBezTo>
                  <a:pt x="42650" y="57000"/>
                  <a:pt x="28000" y="46355"/>
                  <a:pt x="28000" y="33750"/>
                </a:cubicBezTo>
                <a:close/>
                <a:moveTo>
                  <a:pt x="18688" y="19627"/>
                </a:moveTo>
                <a:cubicBezTo>
                  <a:pt x="29994" y="10827"/>
                  <a:pt x="44583" y="6000"/>
                  <a:pt x="60000" y="6000"/>
                </a:cubicBezTo>
                <a:cubicBezTo>
                  <a:pt x="75416" y="6000"/>
                  <a:pt x="90005" y="10827"/>
                  <a:pt x="101311" y="19627"/>
                </a:cubicBezTo>
                <a:lnTo>
                  <a:pt x="98572" y="27000"/>
                </a:lnTo>
                <a:lnTo>
                  <a:pt x="96000" y="27000"/>
                </a:lnTo>
                <a:lnTo>
                  <a:pt x="21427" y="27000"/>
                </a:lnTo>
                <a:cubicBezTo>
                  <a:pt x="21427" y="27000"/>
                  <a:pt x="18688" y="19627"/>
                  <a:pt x="18688" y="19627"/>
                </a:cubicBezTo>
                <a:close/>
                <a:moveTo>
                  <a:pt x="92000" y="60000"/>
                </a:moveTo>
                <a:lnTo>
                  <a:pt x="92000" y="54000"/>
                </a:lnTo>
                <a:cubicBezTo>
                  <a:pt x="92000" y="53255"/>
                  <a:pt x="91633" y="52550"/>
                  <a:pt x="90988" y="52005"/>
                </a:cubicBezTo>
                <a:cubicBezTo>
                  <a:pt x="96600" y="46961"/>
                  <a:pt x="100000" y="40583"/>
                  <a:pt x="100000" y="33750"/>
                </a:cubicBezTo>
                <a:lnTo>
                  <a:pt x="100000" y="33000"/>
                </a:lnTo>
                <a:lnTo>
                  <a:pt x="101611" y="33000"/>
                </a:lnTo>
                <a:cubicBezTo>
                  <a:pt x="103405" y="33000"/>
                  <a:pt x="104977" y="32105"/>
                  <a:pt x="105461" y="30805"/>
                </a:cubicBezTo>
                <a:lnTo>
                  <a:pt x="109622" y="19622"/>
                </a:lnTo>
                <a:cubicBezTo>
                  <a:pt x="109994" y="18627"/>
                  <a:pt x="109655" y="17566"/>
                  <a:pt x="108738" y="16805"/>
                </a:cubicBezTo>
                <a:cubicBezTo>
                  <a:pt x="95700" y="5966"/>
                  <a:pt x="78388" y="0"/>
                  <a:pt x="60000" y="0"/>
                </a:cubicBezTo>
                <a:cubicBezTo>
                  <a:pt x="41611" y="0"/>
                  <a:pt x="24300" y="5966"/>
                  <a:pt x="11261" y="16805"/>
                </a:cubicBezTo>
                <a:cubicBezTo>
                  <a:pt x="10344" y="17566"/>
                  <a:pt x="10005" y="18627"/>
                  <a:pt x="10377" y="19622"/>
                </a:cubicBezTo>
                <a:lnTo>
                  <a:pt x="14538" y="30805"/>
                </a:lnTo>
                <a:cubicBezTo>
                  <a:pt x="15022" y="32105"/>
                  <a:pt x="16594" y="33000"/>
                  <a:pt x="18388" y="33000"/>
                </a:cubicBezTo>
                <a:lnTo>
                  <a:pt x="20000" y="33000"/>
                </a:lnTo>
                <a:lnTo>
                  <a:pt x="20000" y="33750"/>
                </a:lnTo>
                <a:cubicBezTo>
                  <a:pt x="20000" y="40583"/>
                  <a:pt x="23400" y="46961"/>
                  <a:pt x="29011" y="52005"/>
                </a:cubicBezTo>
                <a:cubicBezTo>
                  <a:pt x="28366" y="52550"/>
                  <a:pt x="28000" y="53255"/>
                  <a:pt x="28000" y="54000"/>
                </a:cubicBezTo>
                <a:lnTo>
                  <a:pt x="28000" y="60000"/>
                </a:lnTo>
                <a:cubicBezTo>
                  <a:pt x="12561" y="60000"/>
                  <a:pt x="0" y="69422"/>
                  <a:pt x="0" y="81000"/>
                </a:cubicBezTo>
                <a:lnTo>
                  <a:pt x="0" y="112500"/>
                </a:lnTo>
                <a:cubicBezTo>
                  <a:pt x="0" y="116633"/>
                  <a:pt x="4483" y="120000"/>
                  <a:pt x="10000" y="120000"/>
                </a:cubicBezTo>
                <a:lnTo>
                  <a:pt x="110000" y="120000"/>
                </a:lnTo>
                <a:cubicBezTo>
                  <a:pt x="115516" y="120000"/>
                  <a:pt x="120000" y="116633"/>
                  <a:pt x="120000" y="112500"/>
                </a:cubicBezTo>
                <a:lnTo>
                  <a:pt x="120000" y="81000"/>
                </a:lnTo>
                <a:cubicBezTo>
                  <a:pt x="120000" y="69422"/>
                  <a:pt x="107438" y="60000"/>
                  <a:pt x="92000" y="6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7" name="Shape 137"/>
          <p:cNvSpPr/>
          <p:nvPr/>
        </p:nvSpPr>
        <p:spPr>
          <a:xfrm>
            <a:off x="4750329" y="1228009"/>
            <a:ext cx="280200" cy="273299"/>
          </a:xfrm>
          <a:custGeom>
            <a:avLst/>
            <a:gdLst/>
            <a:ahLst/>
            <a:cxnLst/>
            <a:rect l="0" t="0" r="0" b="0"/>
            <a:pathLst>
              <a:path w="120000" h="120000" extrusionOk="0">
                <a:moveTo>
                  <a:pt x="114144" y="87000"/>
                </a:moveTo>
                <a:cubicBezTo>
                  <a:pt x="114144" y="93616"/>
                  <a:pt x="108894" y="99000"/>
                  <a:pt x="102438" y="99000"/>
                </a:cubicBezTo>
                <a:lnTo>
                  <a:pt x="84877" y="99000"/>
                </a:lnTo>
                <a:cubicBezTo>
                  <a:pt x="84877" y="91288"/>
                  <a:pt x="80122" y="84694"/>
                  <a:pt x="73461" y="82133"/>
                </a:cubicBezTo>
                <a:cubicBezTo>
                  <a:pt x="76883" y="78850"/>
                  <a:pt x="79022" y="74177"/>
                  <a:pt x="79022" y="69000"/>
                </a:cubicBezTo>
                <a:cubicBezTo>
                  <a:pt x="79022" y="61227"/>
                  <a:pt x="74194" y="54594"/>
                  <a:pt x="67450" y="52077"/>
                </a:cubicBezTo>
                <a:cubicBezTo>
                  <a:pt x="68311" y="46433"/>
                  <a:pt x="73166" y="42061"/>
                  <a:pt x="79022" y="42000"/>
                </a:cubicBezTo>
                <a:lnTo>
                  <a:pt x="102438" y="42000"/>
                </a:lnTo>
                <a:cubicBezTo>
                  <a:pt x="108894" y="42000"/>
                  <a:pt x="114144" y="47383"/>
                  <a:pt x="114144" y="54000"/>
                </a:cubicBezTo>
                <a:cubicBezTo>
                  <a:pt x="114144" y="54000"/>
                  <a:pt x="114144" y="87000"/>
                  <a:pt x="114144" y="87000"/>
                </a:cubicBezTo>
                <a:close/>
                <a:moveTo>
                  <a:pt x="79022" y="108000"/>
                </a:moveTo>
                <a:cubicBezTo>
                  <a:pt x="79022" y="111311"/>
                  <a:pt x="76400" y="114000"/>
                  <a:pt x="73172" y="114000"/>
                </a:cubicBezTo>
                <a:lnTo>
                  <a:pt x="49755" y="114000"/>
                </a:lnTo>
                <a:cubicBezTo>
                  <a:pt x="46527" y="114000"/>
                  <a:pt x="43900" y="111311"/>
                  <a:pt x="43900" y="108000"/>
                </a:cubicBezTo>
                <a:lnTo>
                  <a:pt x="43900" y="99000"/>
                </a:lnTo>
                <a:cubicBezTo>
                  <a:pt x="43900" y="92383"/>
                  <a:pt x="49155" y="87000"/>
                  <a:pt x="55611" y="87000"/>
                </a:cubicBezTo>
                <a:lnTo>
                  <a:pt x="67316" y="87000"/>
                </a:lnTo>
                <a:cubicBezTo>
                  <a:pt x="73772" y="87000"/>
                  <a:pt x="79022" y="92383"/>
                  <a:pt x="79022" y="99000"/>
                </a:cubicBezTo>
                <a:cubicBezTo>
                  <a:pt x="79022" y="99000"/>
                  <a:pt x="79022" y="108000"/>
                  <a:pt x="79022" y="108000"/>
                </a:cubicBezTo>
                <a:close/>
                <a:moveTo>
                  <a:pt x="38050" y="99000"/>
                </a:moveTo>
                <a:lnTo>
                  <a:pt x="17561" y="99000"/>
                </a:lnTo>
                <a:cubicBezTo>
                  <a:pt x="11105" y="99000"/>
                  <a:pt x="5855" y="93616"/>
                  <a:pt x="5855" y="87000"/>
                </a:cubicBezTo>
                <a:lnTo>
                  <a:pt x="5855" y="72000"/>
                </a:lnTo>
                <a:cubicBezTo>
                  <a:pt x="5855" y="65383"/>
                  <a:pt x="11105" y="60000"/>
                  <a:pt x="17561" y="60000"/>
                </a:cubicBezTo>
                <a:lnTo>
                  <a:pt x="35122" y="60000"/>
                </a:lnTo>
                <a:cubicBezTo>
                  <a:pt x="38805" y="60000"/>
                  <a:pt x="42194" y="61727"/>
                  <a:pt x="44416" y="64683"/>
                </a:cubicBezTo>
                <a:cubicBezTo>
                  <a:pt x="44077" y="66066"/>
                  <a:pt x="43900" y="67511"/>
                  <a:pt x="43900" y="69000"/>
                </a:cubicBezTo>
                <a:cubicBezTo>
                  <a:pt x="43900" y="74177"/>
                  <a:pt x="46044" y="78850"/>
                  <a:pt x="49466" y="82133"/>
                </a:cubicBezTo>
                <a:cubicBezTo>
                  <a:pt x="42805" y="84694"/>
                  <a:pt x="38050" y="91288"/>
                  <a:pt x="38050" y="99000"/>
                </a:cubicBezTo>
                <a:close/>
                <a:moveTo>
                  <a:pt x="11705" y="39000"/>
                </a:moveTo>
                <a:cubicBezTo>
                  <a:pt x="11705" y="30727"/>
                  <a:pt x="18272" y="24000"/>
                  <a:pt x="26338" y="24000"/>
                </a:cubicBezTo>
                <a:cubicBezTo>
                  <a:pt x="34411" y="24000"/>
                  <a:pt x="40977" y="30727"/>
                  <a:pt x="40977" y="39000"/>
                </a:cubicBezTo>
                <a:cubicBezTo>
                  <a:pt x="40977" y="47272"/>
                  <a:pt x="34411" y="54000"/>
                  <a:pt x="26338" y="54000"/>
                </a:cubicBezTo>
                <a:cubicBezTo>
                  <a:pt x="18272" y="54000"/>
                  <a:pt x="11705" y="47272"/>
                  <a:pt x="11705" y="39000"/>
                </a:cubicBezTo>
                <a:close/>
                <a:moveTo>
                  <a:pt x="50311" y="65350"/>
                </a:moveTo>
                <a:cubicBezTo>
                  <a:pt x="50366" y="65211"/>
                  <a:pt x="50411" y="65072"/>
                  <a:pt x="50450" y="64927"/>
                </a:cubicBezTo>
                <a:cubicBezTo>
                  <a:pt x="52077" y="60311"/>
                  <a:pt x="56400" y="57000"/>
                  <a:pt x="61461" y="57000"/>
                </a:cubicBezTo>
                <a:cubicBezTo>
                  <a:pt x="67922" y="57000"/>
                  <a:pt x="73172" y="62383"/>
                  <a:pt x="73172" y="69000"/>
                </a:cubicBezTo>
                <a:cubicBezTo>
                  <a:pt x="73172" y="75616"/>
                  <a:pt x="67922" y="81000"/>
                  <a:pt x="61461" y="81000"/>
                </a:cubicBezTo>
                <a:cubicBezTo>
                  <a:pt x="55005" y="81000"/>
                  <a:pt x="49755" y="75616"/>
                  <a:pt x="49755" y="69000"/>
                </a:cubicBezTo>
                <a:cubicBezTo>
                  <a:pt x="49755" y="67727"/>
                  <a:pt x="49950" y="66500"/>
                  <a:pt x="50311" y="65350"/>
                </a:cubicBezTo>
                <a:close/>
                <a:moveTo>
                  <a:pt x="76100" y="21000"/>
                </a:moveTo>
                <a:cubicBezTo>
                  <a:pt x="76100" y="12727"/>
                  <a:pt x="82661" y="6000"/>
                  <a:pt x="90733" y="6000"/>
                </a:cubicBezTo>
                <a:cubicBezTo>
                  <a:pt x="98800" y="6000"/>
                  <a:pt x="105366" y="12727"/>
                  <a:pt x="105366" y="21000"/>
                </a:cubicBezTo>
                <a:cubicBezTo>
                  <a:pt x="105366" y="29272"/>
                  <a:pt x="98800" y="36000"/>
                  <a:pt x="90733" y="36000"/>
                </a:cubicBezTo>
                <a:cubicBezTo>
                  <a:pt x="82661" y="36000"/>
                  <a:pt x="76100" y="29272"/>
                  <a:pt x="76100" y="21000"/>
                </a:cubicBezTo>
                <a:close/>
                <a:moveTo>
                  <a:pt x="104883" y="36172"/>
                </a:moveTo>
                <a:cubicBezTo>
                  <a:pt x="108783" y="32350"/>
                  <a:pt x="111222" y="26961"/>
                  <a:pt x="111222" y="21000"/>
                </a:cubicBezTo>
                <a:cubicBezTo>
                  <a:pt x="111222" y="9422"/>
                  <a:pt x="102027" y="0"/>
                  <a:pt x="90733" y="0"/>
                </a:cubicBezTo>
                <a:cubicBezTo>
                  <a:pt x="79433" y="0"/>
                  <a:pt x="70244" y="9422"/>
                  <a:pt x="70244" y="21000"/>
                </a:cubicBezTo>
                <a:cubicBezTo>
                  <a:pt x="70244" y="26966"/>
                  <a:pt x="72683" y="32361"/>
                  <a:pt x="76600" y="36188"/>
                </a:cubicBezTo>
                <a:cubicBezTo>
                  <a:pt x="68966" y="37316"/>
                  <a:pt x="62916" y="43366"/>
                  <a:pt x="61688" y="51000"/>
                </a:cubicBezTo>
                <a:cubicBezTo>
                  <a:pt x="55588" y="50883"/>
                  <a:pt x="50250" y="54016"/>
                  <a:pt x="47033" y="58755"/>
                </a:cubicBezTo>
                <a:cubicBezTo>
                  <a:pt x="45016" y="56838"/>
                  <a:pt x="42594" y="55450"/>
                  <a:pt x="39950" y="54683"/>
                </a:cubicBezTo>
                <a:cubicBezTo>
                  <a:pt x="44166" y="50833"/>
                  <a:pt x="46827" y="45227"/>
                  <a:pt x="46827" y="39000"/>
                </a:cubicBezTo>
                <a:cubicBezTo>
                  <a:pt x="46827" y="27422"/>
                  <a:pt x="37638" y="18000"/>
                  <a:pt x="26338" y="18000"/>
                </a:cubicBezTo>
                <a:cubicBezTo>
                  <a:pt x="15044" y="18000"/>
                  <a:pt x="5855" y="27422"/>
                  <a:pt x="5855" y="39000"/>
                </a:cubicBezTo>
                <a:cubicBezTo>
                  <a:pt x="5855" y="45233"/>
                  <a:pt x="8516" y="50838"/>
                  <a:pt x="12738" y="54688"/>
                </a:cubicBezTo>
                <a:cubicBezTo>
                  <a:pt x="5394" y="56844"/>
                  <a:pt x="0" y="63788"/>
                  <a:pt x="0" y="72000"/>
                </a:cubicBezTo>
                <a:lnTo>
                  <a:pt x="0" y="87000"/>
                </a:lnTo>
                <a:cubicBezTo>
                  <a:pt x="0" y="96927"/>
                  <a:pt x="7877" y="105000"/>
                  <a:pt x="17561" y="105000"/>
                </a:cubicBezTo>
                <a:lnTo>
                  <a:pt x="38050" y="105000"/>
                </a:lnTo>
                <a:lnTo>
                  <a:pt x="38050" y="108000"/>
                </a:lnTo>
                <a:cubicBezTo>
                  <a:pt x="38050" y="114616"/>
                  <a:pt x="43300" y="120000"/>
                  <a:pt x="49755" y="120000"/>
                </a:cubicBezTo>
                <a:lnTo>
                  <a:pt x="73172" y="120000"/>
                </a:lnTo>
                <a:cubicBezTo>
                  <a:pt x="79627" y="120000"/>
                  <a:pt x="84877" y="114616"/>
                  <a:pt x="84877" y="108000"/>
                </a:cubicBezTo>
                <a:lnTo>
                  <a:pt x="84877" y="105000"/>
                </a:lnTo>
                <a:lnTo>
                  <a:pt x="102438" y="105000"/>
                </a:lnTo>
                <a:cubicBezTo>
                  <a:pt x="112122" y="105000"/>
                  <a:pt x="120000" y="96927"/>
                  <a:pt x="120000" y="87000"/>
                </a:cubicBezTo>
                <a:lnTo>
                  <a:pt x="120000" y="54000"/>
                </a:lnTo>
                <a:cubicBezTo>
                  <a:pt x="120000" y="44922"/>
                  <a:pt x="113411" y="37394"/>
                  <a:pt x="104883" y="3617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8" name="Shape 138"/>
          <p:cNvSpPr/>
          <p:nvPr/>
        </p:nvSpPr>
        <p:spPr>
          <a:xfrm>
            <a:off x="1885668" y="1638105"/>
            <a:ext cx="273600" cy="273299"/>
          </a:xfrm>
          <a:custGeom>
            <a:avLst/>
            <a:gdLst/>
            <a:ahLst/>
            <a:cxnLst/>
            <a:rect l="0" t="0" r="0" b="0"/>
            <a:pathLst>
              <a:path w="120000" h="120000" extrusionOk="0">
                <a:moveTo>
                  <a:pt x="60122" y="60000"/>
                </a:moveTo>
                <a:cubicBezTo>
                  <a:pt x="29283" y="60000"/>
                  <a:pt x="6238" y="51288"/>
                  <a:pt x="6238" y="43500"/>
                </a:cubicBezTo>
                <a:cubicBezTo>
                  <a:pt x="6238" y="40227"/>
                  <a:pt x="10650" y="36577"/>
                  <a:pt x="18000" y="33616"/>
                </a:cubicBezTo>
                <a:lnTo>
                  <a:pt x="18000" y="41933"/>
                </a:lnTo>
                <a:cubicBezTo>
                  <a:pt x="18000" y="41977"/>
                  <a:pt x="18000" y="42022"/>
                  <a:pt x="18000" y="42066"/>
                </a:cubicBezTo>
                <a:lnTo>
                  <a:pt x="18000" y="48000"/>
                </a:lnTo>
                <a:cubicBezTo>
                  <a:pt x="18000" y="49655"/>
                  <a:pt x="19344" y="51000"/>
                  <a:pt x="21000" y="51000"/>
                </a:cubicBezTo>
                <a:cubicBezTo>
                  <a:pt x="22655" y="51000"/>
                  <a:pt x="24000" y="49655"/>
                  <a:pt x="24000" y="48000"/>
                </a:cubicBezTo>
                <a:lnTo>
                  <a:pt x="24000" y="44261"/>
                </a:lnTo>
                <a:lnTo>
                  <a:pt x="39000" y="39977"/>
                </a:lnTo>
                <a:lnTo>
                  <a:pt x="39000" y="42000"/>
                </a:lnTo>
                <a:cubicBezTo>
                  <a:pt x="39000" y="43655"/>
                  <a:pt x="40344" y="45000"/>
                  <a:pt x="42000" y="45000"/>
                </a:cubicBezTo>
                <a:cubicBezTo>
                  <a:pt x="43655" y="45000"/>
                  <a:pt x="45000" y="43655"/>
                  <a:pt x="45000" y="42000"/>
                </a:cubicBezTo>
                <a:lnTo>
                  <a:pt x="45000" y="36066"/>
                </a:lnTo>
                <a:cubicBezTo>
                  <a:pt x="45000" y="36022"/>
                  <a:pt x="45000" y="35977"/>
                  <a:pt x="45000" y="35933"/>
                </a:cubicBezTo>
                <a:lnTo>
                  <a:pt x="45000" y="27727"/>
                </a:lnTo>
                <a:cubicBezTo>
                  <a:pt x="49788" y="27244"/>
                  <a:pt x="54872" y="27000"/>
                  <a:pt x="60122" y="27000"/>
                </a:cubicBezTo>
                <a:cubicBezTo>
                  <a:pt x="90955" y="27000"/>
                  <a:pt x="114000" y="35711"/>
                  <a:pt x="114000" y="43500"/>
                </a:cubicBezTo>
                <a:cubicBezTo>
                  <a:pt x="114000" y="51288"/>
                  <a:pt x="90955" y="60000"/>
                  <a:pt x="60122" y="60000"/>
                </a:cubicBezTo>
                <a:close/>
                <a:moveTo>
                  <a:pt x="114000" y="97500"/>
                </a:moveTo>
                <a:cubicBezTo>
                  <a:pt x="114000" y="100911"/>
                  <a:pt x="109572" y="104500"/>
                  <a:pt x="102000" y="107455"/>
                </a:cubicBezTo>
                <a:lnTo>
                  <a:pt x="102000" y="60000"/>
                </a:lnTo>
                <a:cubicBezTo>
                  <a:pt x="102000" y="59955"/>
                  <a:pt x="102000" y="59911"/>
                  <a:pt x="102000" y="59872"/>
                </a:cubicBezTo>
                <a:cubicBezTo>
                  <a:pt x="108000" y="58172"/>
                  <a:pt x="110927" y="56133"/>
                  <a:pt x="114000" y="53761"/>
                </a:cubicBezTo>
                <a:cubicBezTo>
                  <a:pt x="114000" y="53761"/>
                  <a:pt x="114000" y="97500"/>
                  <a:pt x="114000" y="97500"/>
                </a:cubicBezTo>
                <a:close/>
                <a:moveTo>
                  <a:pt x="84000" y="112127"/>
                </a:moveTo>
                <a:lnTo>
                  <a:pt x="84000" y="64205"/>
                </a:lnTo>
                <a:cubicBezTo>
                  <a:pt x="88211" y="63550"/>
                  <a:pt x="92244" y="62716"/>
                  <a:pt x="96000" y="61711"/>
                </a:cubicBezTo>
                <a:lnTo>
                  <a:pt x="96000" y="108000"/>
                </a:lnTo>
                <a:cubicBezTo>
                  <a:pt x="96000" y="108494"/>
                  <a:pt x="96116" y="108961"/>
                  <a:pt x="96333" y="109372"/>
                </a:cubicBezTo>
                <a:cubicBezTo>
                  <a:pt x="92666" y="110444"/>
                  <a:pt x="88533" y="111383"/>
                  <a:pt x="84000" y="112127"/>
                </a:cubicBezTo>
                <a:close/>
                <a:moveTo>
                  <a:pt x="78000" y="112972"/>
                </a:moveTo>
                <a:cubicBezTo>
                  <a:pt x="73305" y="113527"/>
                  <a:pt x="68277" y="113877"/>
                  <a:pt x="63000" y="113972"/>
                </a:cubicBezTo>
                <a:lnTo>
                  <a:pt x="63000" y="66000"/>
                </a:lnTo>
                <a:cubicBezTo>
                  <a:pt x="63000" y="65988"/>
                  <a:pt x="63000" y="65983"/>
                  <a:pt x="63000" y="65972"/>
                </a:cubicBezTo>
                <a:cubicBezTo>
                  <a:pt x="68033" y="65883"/>
                  <a:pt x="73088" y="65561"/>
                  <a:pt x="78000" y="65005"/>
                </a:cubicBezTo>
                <a:cubicBezTo>
                  <a:pt x="78000" y="65005"/>
                  <a:pt x="78000" y="112972"/>
                  <a:pt x="78000" y="112972"/>
                </a:cubicBezTo>
                <a:close/>
                <a:moveTo>
                  <a:pt x="57000" y="66000"/>
                </a:moveTo>
                <a:lnTo>
                  <a:pt x="57000" y="113972"/>
                </a:lnTo>
                <a:cubicBezTo>
                  <a:pt x="51722" y="113877"/>
                  <a:pt x="46694" y="113527"/>
                  <a:pt x="42000" y="112972"/>
                </a:cubicBezTo>
                <a:lnTo>
                  <a:pt x="42000" y="64977"/>
                </a:lnTo>
                <a:cubicBezTo>
                  <a:pt x="46905" y="65538"/>
                  <a:pt x="51961" y="65872"/>
                  <a:pt x="57000" y="65966"/>
                </a:cubicBezTo>
                <a:cubicBezTo>
                  <a:pt x="57000" y="65977"/>
                  <a:pt x="57000" y="65988"/>
                  <a:pt x="57000" y="66000"/>
                </a:cubicBezTo>
                <a:close/>
                <a:moveTo>
                  <a:pt x="36000" y="112127"/>
                </a:moveTo>
                <a:cubicBezTo>
                  <a:pt x="31605" y="111405"/>
                  <a:pt x="27577" y="110500"/>
                  <a:pt x="24000" y="109466"/>
                </a:cubicBezTo>
                <a:lnTo>
                  <a:pt x="24000" y="61650"/>
                </a:lnTo>
                <a:cubicBezTo>
                  <a:pt x="27750" y="62661"/>
                  <a:pt x="31788" y="63505"/>
                  <a:pt x="36000" y="64166"/>
                </a:cubicBezTo>
                <a:cubicBezTo>
                  <a:pt x="36000" y="64166"/>
                  <a:pt x="36000" y="112127"/>
                  <a:pt x="36000" y="112127"/>
                </a:cubicBezTo>
                <a:close/>
                <a:moveTo>
                  <a:pt x="18000" y="60000"/>
                </a:moveTo>
                <a:lnTo>
                  <a:pt x="18000" y="107455"/>
                </a:lnTo>
                <a:cubicBezTo>
                  <a:pt x="10427" y="104500"/>
                  <a:pt x="6000" y="100911"/>
                  <a:pt x="6000" y="97500"/>
                </a:cubicBezTo>
                <a:lnTo>
                  <a:pt x="6000" y="53577"/>
                </a:lnTo>
                <a:cubicBezTo>
                  <a:pt x="9044" y="55988"/>
                  <a:pt x="13166" y="58061"/>
                  <a:pt x="18005" y="59788"/>
                </a:cubicBezTo>
                <a:cubicBezTo>
                  <a:pt x="18005" y="59855"/>
                  <a:pt x="18000" y="59927"/>
                  <a:pt x="18000" y="60000"/>
                </a:cubicBezTo>
                <a:close/>
                <a:moveTo>
                  <a:pt x="39000" y="27977"/>
                </a:moveTo>
                <a:lnTo>
                  <a:pt x="39000" y="33738"/>
                </a:lnTo>
                <a:lnTo>
                  <a:pt x="24000" y="38022"/>
                </a:lnTo>
                <a:lnTo>
                  <a:pt x="24000" y="32261"/>
                </a:lnTo>
                <a:cubicBezTo>
                  <a:pt x="24000" y="32261"/>
                  <a:pt x="39000" y="27977"/>
                  <a:pt x="39000" y="27977"/>
                </a:cubicBezTo>
                <a:close/>
                <a:moveTo>
                  <a:pt x="39000" y="15977"/>
                </a:moveTo>
                <a:lnTo>
                  <a:pt x="39000" y="21738"/>
                </a:lnTo>
                <a:lnTo>
                  <a:pt x="24000" y="26022"/>
                </a:lnTo>
                <a:lnTo>
                  <a:pt x="24000" y="21000"/>
                </a:lnTo>
                <a:cubicBezTo>
                  <a:pt x="24000" y="20755"/>
                  <a:pt x="23994" y="20511"/>
                  <a:pt x="23977" y="20266"/>
                </a:cubicBezTo>
                <a:cubicBezTo>
                  <a:pt x="23977" y="20266"/>
                  <a:pt x="39000" y="15977"/>
                  <a:pt x="39000" y="15977"/>
                </a:cubicBezTo>
                <a:close/>
                <a:moveTo>
                  <a:pt x="120000" y="43500"/>
                </a:moveTo>
                <a:cubicBezTo>
                  <a:pt x="120000" y="28883"/>
                  <a:pt x="89150" y="21000"/>
                  <a:pt x="60122" y="21000"/>
                </a:cubicBezTo>
                <a:cubicBezTo>
                  <a:pt x="54888" y="21000"/>
                  <a:pt x="49811" y="21233"/>
                  <a:pt x="45000" y="21700"/>
                </a:cubicBezTo>
                <a:lnTo>
                  <a:pt x="45000" y="12066"/>
                </a:lnTo>
                <a:cubicBezTo>
                  <a:pt x="45000" y="12022"/>
                  <a:pt x="45000" y="11972"/>
                  <a:pt x="45000" y="11922"/>
                </a:cubicBezTo>
                <a:cubicBezTo>
                  <a:pt x="44961" y="5344"/>
                  <a:pt x="39594" y="0"/>
                  <a:pt x="33000" y="0"/>
                </a:cubicBezTo>
                <a:cubicBezTo>
                  <a:pt x="31344" y="0"/>
                  <a:pt x="30000" y="1344"/>
                  <a:pt x="30000" y="3000"/>
                </a:cubicBezTo>
                <a:cubicBezTo>
                  <a:pt x="30000" y="4655"/>
                  <a:pt x="31344" y="6000"/>
                  <a:pt x="33000" y="6000"/>
                </a:cubicBezTo>
                <a:cubicBezTo>
                  <a:pt x="35550" y="6000"/>
                  <a:pt x="37733" y="7600"/>
                  <a:pt x="38600" y="9850"/>
                </a:cubicBezTo>
                <a:lnTo>
                  <a:pt x="22122" y="14561"/>
                </a:lnTo>
                <a:cubicBezTo>
                  <a:pt x="19988" y="11216"/>
                  <a:pt x="16250" y="9000"/>
                  <a:pt x="12000" y="9000"/>
                </a:cubicBezTo>
                <a:cubicBezTo>
                  <a:pt x="10344" y="9000"/>
                  <a:pt x="9000" y="10344"/>
                  <a:pt x="9000" y="12000"/>
                </a:cubicBezTo>
                <a:cubicBezTo>
                  <a:pt x="9000" y="13655"/>
                  <a:pt x="10344" y="15000"/>
                  <a:pt x="12000" y="15000"/>
                </a:cubicBezTo>
                <a:cubicBezTo>
                  <a:pt x="15311" y="15000"/>
                  <a:pt x="18000" y="17688"/>
                  <a:pt x="18000" y="21000"/>
                </a:cubicBezTo>
                <a:lnTo>
                  <a:pt x="18000" y="27194"/>
                </a:lnTo>
                <a:cubicBezTo>
                  <a:pt x="6527" y="31327"/>
                  <a:pt x="238" y="37077"/>
                  <a:pt x="238" y="43500"/>
                </a:cubicBezTo>
                <a:cubicBezTo>
                  <a:pt x="238" y="43605"/>
                  <a:pt x="244" y="43705"/>
                  <a:pt x="244" y="43811"/>
                </a:cubicBezTo>
                <a:cubicBezTo>
                  <a:pt x="88" y="44177"/>
                  <a:pt x="0" y="44577"/>
                  <a:pt x="0" y="45000"/>
                </a:cubicBezTo>
                <a:lnTo>
                  <a:pt x="0" y="97500"/>
                </a:lnTo>
                <a:cubicBezTo>
                  <a:pt x="0" y="112116"/>
                  <a:pt x="30916" y="120000"/>
                  <a:pt x="60000" y="120000"/>
                </a:cubicBezTo>
                <a:cubicBezTo>
                  <a:pt x="89083" y="120000"/>
                  <a:pt x="120000" y="112116"/>
                  <a:pt x="120000" y="97500"/>
                </a:cubicBezTo>
                <a:lnTo>
                  <a:pt x="120000" y="45000"/>
                </a:lnTo>
                <a:cubicBezTo>
                  <a:pt x="120000" y="44822"/>
                  <a:pt x="119983" y="44644"/>
                  <a:pt x="119955" y="44472"/>
                </a:cubicBezTo>
                <a:cubicBezTo>
                  <a:pt x="119983" y="44150"/>
                  <a:pt x="120000" y="43827"/>
                  <a:pt x="120000" y="435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39" name="Shape 139"/>
          <p:cNvSpPr/>
          <p:nvPr/>
        </p:nvSpPr>
        <p:spPr>
          <a:xfrm>
            <a:off x="5201565" y="817914"/>
            <a:ext cx="205200" cy="273299"/>
          </a:xfrm>
          <a:custGeom>
            <a:avLst/>
            <a:gdLst/>
            <a:ahLst/>
            <a:cxnLst/>
            <a:rect l="0" t="0" r="0" b="0"/>
            <a:pathLst>
              <a:path w="120000" h="120000" extrusionOk="0">
                <a:moveTo>
                  <a:pt x="44000" y="69000"/>
                </a:moveTo>
                <a:lnTo>
                  <a:pt x="44000" y="54000"/>
                </a:lnTo>
                <a:lnTo>
                  <a:pt x="48000" y="54000"/>
                </a:lnTo>
                <a:cubicBezTo>
                  <a:pt x="50211" y="54000"/>
                  <a:pt x="52000" y="52655"/>
                  <a:pt x="52000" y="51000"/>
                </a:cubicBezTo>
                <a:lnTo>
                  <a:pt x="52000" y="48000"/>
                </a:lnTo>
                <a:lnTo>
                  <a:pt x="68000" y="48000"/>
                </a:lnTo>
                <a:lnTo>
                  <a:pt x="68000" y="51000"/>
                </a:lnTo>
                <a:cubicBezTo>
                  <a:pt x="68000" y="52655"/>
                  <a:pt x="69788" y="54000"/>
                  <a:pt x="72000" y="54000"/>
                </a:cubicBezTo>
                <a:lnTo>
                  <a:pt x="76000" y="54000"/>
                </a:lnTo>
                <a:lnTo>
                  <a:pt x="76000" y="69000"/>
                </a:lnTo>
                <a:lnTo>
                  <a:pt x="64000" y="69000"/>
                </a:lnTo>
                <a:lnTo>
                  <a:pt x="64000" y="63000"/>
                </a:lnTo>
                <a:cubicBezTo>
                  <a:pt x="64000" y="61344"/>
                  <a:pt x="62211" y="60000"/>
                  <a:pt x="60000" y="60000"/>
                </a:cubicBezTo>
                <a:cubicBezTo>
                  <a:pt x="57788" y="60000"/>
                  <a:pt x="56000" y="61344"/>
                  <a:pt x="56000" y="63000"/>
                </a:cubicBezTo>
                <a:lnTo>
                  <a:pt x="56000" y="69000"/>
                </a:lnTo>
                <a:cubicBezTo>
                  <a:pt x="56000" y="69000"/>
                  <a:pt x="44000" y="69000"/>
                  <a:pt x="44000" y="69000"/>
                </a:cubicBezTo>
                <a:close/>
                <a:moveTo>
                  <a:pt x="110000" y="0"/>
                </a:moveTo>
                <a:lnTo>
                  <a:pt x="10000" y="0"/>
                </a:lnTo>
                <a:cubicBezTo>
                  <a:pt x="4483" y="0"/>
                  <a:pt x="0" y="3366"/>
                  <a:pt x="0" y="7500"/>
                </a:cubicBezTo>
                <a:lnTo>
                  <a:pt x="0" y="112500"/>
                </a:lnTo>
                <a:cubicBezTo>
                  <a:pt x="0" y="116633"/>
                  <a:pt x="4483" y="120000"/>
                  <a:pt x="10000" y="120000"/>
                </a:cubicBezTo>
                <a:lnTo>
                  <a:pt x="54000" y="120000"/>
                </a:lnTo>
                <a:cubicBezTo>
                  <a:pt x="59516" y="120000"/>
                  <a:pt x="64000" y="116633"/>
                  <a:pt x="64000" y="112500"/>
                </a:cubicBezTo>
                <a:lnTo>
                  <a:pt x="64000" y="75000"/>
                </a:lnTo>
                <a:lnTo>
                  <a:pt x="80000" y="75000"/>
                </a:lnTo>
                <a:cubicBezTo>
                  <a:pt x="82211" y="75000"/>
                  <a:pt x="84000" y="73655"/>
                  <a:pt x="84000" y="72000"/>
                </a:cubicBezTo>
                <a:lnTo>
                  <a:pt x="84000" y="51000"/>
                </a:lnTo>
                <a:cubicBezTo>
                  <a:pt x="84000" y="49344"/>
                  <a:pt x="82211" y="48000"/>
                  <a:pt x="80000" y="48000"/>
                </a:cubicBezTo>
                <a:lnTo>
                  <a:pt x="76000" y="48000"/>
                </a:lnTo>
                <a:lnTo>
                  <a:pt x="76000" y="45000"/>
                </a:lnTo>
                <a:cubicBezTo>
                  <a:pt x="76000" y="43344"/>
                  <a:pt x="74211" y="42000"/>
                  <a:pt x="72000" y="42000"/>
                </a:cubicBezTo>
                <a:lnTo>
                  <a:pt x="48000" y="42000"/>
                </a:lnTo>
                <a:cubicBezTo>
                  <a:pt x="45788" y="42000"/>
                  <a:pt x="44000" y="43344"/>
                  <a:pt x="44000" y="45000"/>
                </a:cubicBezTo>
                <a:lnTo>
                  <a:pt x="44000" y="48000"/>
                </a:lnTo>
                <a:lnTo>
                  <a:pt x="40000" y="48000"/>
                </a:lnTo>
                <a:cubicBezTo>
                  <a:pt x="37788" y="48000"/>
                  <a:pt x="36000" y="49344"/>
                  <a:pt x="36000" y="51000"/>
                </a:cubicBezTo>
                <a:lnTo>
                  <a:pt x="36000" y="72000"/>
                </a:lnTo>
                <a:cubicBezTo>
                  <a:pt x="36000" y="73655"/>
                  <a:pt x="37788" y="75000"/>
                  <a:pt x="40000" y="75000"/>
                </a:cubicBezTo>
                <a:lnTo>
                  <a:pt x="56000" y="75000"/>
                </a:lnTo>
                <a:lnTo>
                  <a:pt x="56000" y="112500"/>
                </a:lnTo>
                <a:cubicBezTo>
                  <a:pt x="56000" y="113327"/>
                  <a:pt x="55100" y="114000"/>
                  <a:pt x="54000" y="114000"/>
                </a:cubicBezTo>
                <a:lnTo>
                  <a:pt x="10000" y="114000"/>
                </a:lnTo>
                <a:cubicBezTo>
                  <a:pt x="8900" y="114000"/>
                  <a:pt x="8000" y="113327"/>
                  <a:pt x="8000" y="112500"/>
                </a:cubicBezTo>
                <a:lnTo>
                  <a:pt x="8000" y="7500"/>
                </a:lnTo>
                <a:cubicBezTo>
                  <a:pt x="8000" y="6672"/>
                  <a:pt x="8900" y="6000"/>
                  <a:pt x="10000" y="6000"/>
                </a:cubicBezTo>
                <a:lnTo>
                  <a:pt x="110000" y="6000"/>
                </a:lnTo>
                <a:cubicBezTo>
                  <a:pt x="111100" y="6000"/>
                  <a:pt x="112000" y="6672"/>
                  <a:pt x="112000" y="7500"/>
                </a:cubicBezTo>
                <a:lnTo>
                  <a:pt x="112000" y="112500"/>
                </a:lnTo>
                <a:cubicBezTo>
                  <a:pt x="112000" y="113327"/>
                  <a:pt x="111100" y="114000"/>
                  <a:pt x="110000" y="114000"/>
                </a:cubicBezTo>
                <a:lnTo>
                  <a:pt x="88000" y="114000"/>
                </a:lnTo>
                <a:cubicBezTo>
                  <a:pt x="85788" y="114000"/>
                  <a:pt x="84000" y="115344"/>
                  <a:pt x="84000" y="117000"/>
                </a:cubicBezTo>
                <a:cubicBezTo>
                  <a:pt x="84000" y="118655"/>
                  <a:pt x="85788" y="120000"/>
                  <a:pt x="88000" y="120000"/>
                </a:cubicBezTo>
                <a:lnTo>
                  <a:pt x="110000" y="120000"/>
                </a:lnTo>
                <a:cubicBezTo>
                  <a:pt x="115516" y="120000"/>
                  <a:pt x="120000" y="116633"/>
                  <a:pt x="120000" y="112500"/>
                </a:cubicBezTo>
                <a:lnTo>
                  <a:pt x="120000" y="7500"/>
                </a:lnTo>
                <a:cubicBezTo>
                  <a:pt x="120000" y="3366"/>
                  <a:pt x="115516" y="0"/>
                  <a:pt x="110000" y="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0" name="Shape 140"/>
          <p:cNvSpPr/>
          <p:nvPr/>
        </p:nvSpPr>
        <p:spPr>
          <a:xfrm>
            <a:off x="2706096" y="3326330"/>
            <a:ext cx="273600" cy="164099"/>
          </a:xfrm>
          <a:custGeom>
            <a:avLst/>
            <a:gdLst/>
            <a:ahLst/>
            <a:cxnLst/>
            <a:rect l="0" t="0" r="0" b="0"/>
            <a:pathLst>
              <a:path w="120000" h="120000" extrusionOk="0">
                <a:moveTo>
                  <a:pt x="119125" y="56463"/>
                </a:moveTo>
                <a:lnTo>
                  <a:pt x="86122" y="1461"/>
                </a:lnTo>
                <a:cubicBezTo>
                  <a:pt x="84952" y="-490"/>
                  <a:pt x="83053" y="-490"/>
                  <a:pt x="81878" y="1461"/>
                </a:cubicBezTo>
                <a:cubicBezTo>
                  <a:pt x="80709" y="3413"/>
                  <a:pt x="80709" y="6576"/>
                  <a:pt x="81878" y="8534"/>
                </a:cubicBezTo>
                <a:lnTo>
                  <a:pt x="109758" y="54996"/>
                </a:lnTo>
                <a:lnTo>
                  <a:pt x="3001" y="54996"/>
                </a:lnTo>
                <a:cubicBezTo>
                  <a:pt x="1342" y="54996"/>
                  <a:pt x="0" y="57233"/>
                  <a:pt x="0" y="60000"/>
                </a:cubicBezTo>
                <a:cubicBezTo>
                  <a:pt x="0" y="62761"/>
                  <a:pt x="1342" y="64998"/>
                  <a:pt x="3001" y="64998"/>
                </a:cubicBezTo>
                <a:lnTo>
                  <a:pt x="109758" y="64998"/>
                </a:lnTo>
                <a:lnTo>
                  <a:pt x="81878" y="111465"/>
                </a:lnTo>
                <a:cubicBezTo>
                  <a:pt x="80709" y="113417"/>
                  <a:pt x="80709" y="116580"/>
                  <a:pt x="81878" y="118532"/>
                </a:cubicBezTo>
                <a:cubicBezTo>
                  <a:pt x="82469" y="119509"/>
                  <a:pt x="83232" y="120000"/>
                  <a:pt x="84000" y="120000"/>
                </a:cubicBezTo>
                <a:cubicBezTo>
                  <a:pt x="84769" y="120000"/>
                  <a:pt x="85537" y="119509"/>
                  <a:pt x="86122" y="118532"/>
                </a:cubicBezTo>
                <a:lnTo>
                  <a:pt x="119125" y="63536"/>
                </a:lnTo>
                <a:cubicBezTo>
                  <a:pt x="120295" y="61578"/>
                  <a:pt x="120295" y="58415"/>
                  <a:pt x="119125" y="5646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1" name="Shape 141"/>
          <p:cNvSpPr/>
          <p:nvPr/>
        </p:nvSpPr>
        <p:spPr>
          <a:xfrm>
            <a:off x="2295882" y="3326330"/>
            <a:ext cx="273600" cy="164099"/>
          </a:xfrm>
          <a:custGeom>
            <a:avLst/>
            <a:gdLst/>
            <a:ahLst/>
            <a:cxnLst/>
            <a:rect l="0" t="0" r="0" b="0"/>
            <a:pathLst>
              <a:path w="120000" h="120000" extrusionOk="0">
                <a:moveTo>
                  <a:pt x="116998" y="54996"/>
                </a:moveTo>
                <a:lnTo>
                  <a:pt x="10241" y="54996"/>
                </a:lnTo>
                <a:lnTo>
                  <a:pt x="38121" y="8534"/>
                </a:lnTo>
                <a:cubicBezTo>
                  <a:pt x="39290" y="6576"/>
                  <a:pt x="39290" y="3413"/>
                  <a:pt x="38121" y="1461"/>
                </a:cubicBezTo>
                <a:cubicBezTo>
                  <a:pt x="36946" y="-490"/>
                  <a:pt x="35047" y="-490"/>
                  <a:pt x="33877" y="1461"/>
                </a:cubicBezTo>
                <a:lnTo>
                  <a:pt x="874" y="56463"/>
                </a:lnTo>
                <a:cubicBezTo>
                  <a:pt x="-295" y="58415"/>
                  <a:pt x="-295" y="61578"/>
                  <a:pt x="874" y="63536"/>
                </a:cubicBezTo>
                <a:lnTo>
                  <a:pt x="33877" y="118532"/>
                </a:lnTo>
                <a:cubicBezTo>
                  <a:pt x="34462" y="119509"/>
                  <a:pt x="35230" y="120000"/>
                  <a:pt x="35999" y="120000"/>
                </a:cubicBezTo>
                <a:cubicBezTo>
                  <a:pt x="36767" y="120000"/>
                  <a:pt x="37530" y="119509"/>
                  <a:pt x="38121" y="118532"/>
                </a:cubicBezTo>
                <a:cubicBezTo>
                  <a:pt x="39290" y="116580"/>
                  <a:pt x="39290" y="113417"/>
                  <a:pt x="38121" y="111465"/>
                </a:cubicBezTo>
                <a:lnTo>
                  <a:pt x="10241" y="64998"/>
                </a:lnTo>
                <a:lnTo>
                  <a:pt x="116998" y="64998"/>
                </a:lnTo>
                <a:cubicBezTo>
                  <a:pt x="118657" y="64998"/>
                  <a:pt x="120000" y="62761"/>
                  <a:pt x="120000" y="60000"/>
                </a:cubicBezTo>
                <a:cubicBezTo>
                  <a:pt x="120000" y="57233"/>
                  <a:pt x="118657" y="54996"/>
                  <a:pt x="116998" y="5499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2" name="Shape 142"/>
          <p:cNvSpPr/>
          <p:nvPr/>
        </p:nvSpPr>
        <p:spPr>
          <a:xfrm>
            <a:off x="3109473" y="1241679"/>
            <a:ext cx="287100" cy="246000"/>
          </a:xfrm>
          <a:custGeom>
            <a:avLst/>
            <a:gdLst/>
            <a:ahLst/>
            <a:cxnLst/>
            <a:rect l="0" t="0" r="0" b="0"/>
            <a:pathLst>
              <a:path w="120000" h="120000" extrusionOk="0">
                <a:moveTo>
                  <a:pt x="110000" y="13333"/>
                </a:moveTo>
                <a:lnTo>
                  <a:pt x="108572" y="13333"/>
                </a:lnTo>
                <a:lnTo>
                  <a:pt x="10000" y="13333"/>
                </a:lnTo>
                <a:cubicBezTo>
                  <a:pt x="9211" y="13333"/>
                  <a:pt x="8572" y="12588"/>
                  <a:pt x="8572" y="11666"/>
                </a:cubicBezTo>
                <a:lnTo>
                  <a:pt x="8572" y="8333"/>
                </a:lnTo>
                <a:cubicBezTo>
                  <a:pt x="8572" y="7411"/>
                  <a:pt x="9211" y="6666"/>
                  <a:pt x="10000" y="6666"/>
                </a:cubicBezTo>
                <a:lnTo>
                  <a:pt x="110000" y="6666"/>
                </a:lnTo>
                <a:cubicBezTo>
                  <a:pt x="110788" y="6666"/>
                  <a:pt x="111427" y="7411"/>
                  <a:pt x="111427" y="8333"/>
                </a:cubicBezTo>
                <a:lnTo>
                  <a:pt x="111427" y="11666"/>
                </a:lnTo>
                <a:cubicBezTo>
                  <a:pt x="111427" y="12588"/>
                  <a:pt x="110788" y="13333"/>
                  <a:pt x="110000" y="13333"/>
                </a:cubicBezTo>
                <a:close/>
                <a:moveTo>
                  <a:pt x="105716" y="113333"/>
                </a:moveTo>
                <a:lnTo>
                  <a:pt x="100000" y="113333"/>
                </a:lnTo>
                <a:lnTo>
                  <a:pt x="100000" y="20000"/>
                </a:lnTo>
                <a:lnTo>
                  <a:pt x="105716" y="20000"/>
                </a:lnTo>
                <a:cubicBezTo>
                  <a:pt x="105716" y="20000"/>
                  <a:pt x="105716" y="113333"/>
                  <a:pt x="105716" y="113333"/>
                </a:cubicBezTo>
                <a:close/>
                <a:moveTo>
                  <a:pt x="94283" y="90000"/>
                </a:moveTo>
                <a:lnTo>
                  <a:pt x="81188" y="90000"/>
                </a:lnTo>
                <a:cubicBezTo>
                  <a:pt x="82266" y="86911"/>
                  <a:pt x="82855" y="83533"/>
                  <a:pt x="82855" y="80000"/>
                </a:cubicBezTo>
                <a:cubicBezTo>
                  <a:pt x="82855" y="68377"/>
                  <a:pt x="80138" y="60022"/>
                  <a:pt x="77738" y="52655"/>
                </a:cubicBezTo>
                <a:cubicBezTo>
                  <a:pt x="75883" y="46961"/>
                  <a:pt x="74283" y="42050"/>
                  <a:pt x="74283" y="36666"/>
                </a:cubicBezTo>
                <a:cubicBezTo>
                  <a:pt x="74283" y="35438"/>
                  <a:pt x="73705" y="34305"/>
                  <a:pt x="72777" y="33727"/>
                </a:cubicBezTo>
                <a:cubicBezTo>
                  <a:pt x="71850" y="33144"/>
                  <a:pt x="70716" y="33211"/>
                  <a:pt x="69844" y="33894"/>
                </a:cubicBezTo>
                <a:cubicBezTo>
                  <a:pt x="63038" y="39188"/>
                  <a:pt x="59594" y="52505"/>
                  <a:pt x="58100" y="60366"/>
                </a:cubicBezTo>
                <a:cubicBezTo>
                  <a:pt x="54411" y="55461"/>
                  <a:pt x="54288" y="50250"/>
                  <a:pt x="54283" y="50000"/>
                </a:cubicBezTo>
                <a:cubicBezTo>
                  <a:pt x="54283" y="48650"/>
                  <a:pt x="53588" y="47438"/>
                  <a:pt x="52522" y="46922"/>
                </a:cubicBezTo>
                <a:cubicBezTo>
                  <a:pt x="51450" y="46400"/>
                  <a:pt x="50222" y="46688"/>
                  <a:pt x="49411" y="47644"/>
                </a:cubicBezTo>
                <a:cubicBezTo>
                  <a:pt x="41155" y="57272"/>
                  <a:pt x="37144" y="67855"/>
                  <a:pt x="37144" y="80000"/>
                </a:cubicBezTo>
                <a:cubicBezTo>
                  <a:pt x="37144" y="83533"/>
                  <a:pt x="37733" y="86911"/>
                  <a:pt x="38811" y="90000"/>
                </a:cubicBezTo>
                <a:lnTo>
                  <a:pt x="25716" y="90000"/>
                </a:lnTo>
                <a:lnTo>
                  <a:pt x="25716" y="20000"/>
                </a:lnTo>
                <a:lnTo>
                  <a:pt x="94283" y="20000"/>
                </a:lnTo>
                <a:cubicBezTo>
                  <a:pt x="94283" y="20000"/>
                  <a:pt x="94283" y="90000"/>
                  <a:pt x="94283" y="90000"/>
                </a:cubicBezTo>
                <a:close/>
                <a:moveTo>
                  <a:pt x="42855" y="80000"/>
                </a:moveTo>
                <a:cubicBezTo>
                  <a:pt x="42855" y="71494"/>
                  <a:pt x="45094" y="64077"/>
                  <a:pt x="49844" y="57061"/>
                </a:cubicBezTo>
                <a:cubicBezTo>
                  <a:pt x="51088" y="60916"/>
                  <a:pt x="53550" y="65655"/>
                  <a:pt x="58416" y="69438"/>
                </a:cubicBezTo>
                <a:cubicBezTo>
                  <a:pt x="59233" y="70077"/>
                  <a:pt x="60266" y="70183"/>
                  <a:pt x="61166" y="69711"/>
                </a:cubicBezTo>
                <a:cubicBezTo>
                  <a:pt x="62061" y="69244"/>
                  <a:pt x="62688" y="68272"/>
                  <a:pt x="62827" y="67138"/>
                </a:cubicBezTo>
                <a:cubicBezTo>
                  <a:pt x="63411" y="62405"/>
                  <a:pt x="65533" y="51172"/>
                  <a:pt x="69333" y="44161"/>
                </a:cubicBezTo>
                <a:cubicBezTo>
                  <a:pt x="70061" y="47844"/>
                  <a:pt x="71205" y="51366"/>
                  <a:pt x="72394" y="55022"/>
                </a:cubicBezTo>
                <a:cubicBezTo>
                  <a:pt x="74727" y="62188"/>
                  <a:pt x="77144" y="69600"/>
                  <a:pt x="77144" y="80000"/>
                </a:cubicBezTo>
                <a:cubicBezTo>
                  <a:pt x="77144" y="91027"/>
                  <a:pt x="69455" y="100000"/>
                  <a:pt x="60000" y="100000"/>
                </a:cubicBezTo>
                <a:cubicBezTo>
                  <a:pt x="50544" y="100000"/>
                  <a:pt x="42855" y="91027"/>
                  <a:pt x="42855" y="80000"/>
                </a:cubicBezTo>
                <a:close/>
                <a:moveTo>
                  <a:pt x="94283" y="113333"/>
                </a:moveTo>
                <a:lnTo>
                  <a:pt x="25716" y="113333"/>
                </a:lnTo>
                <a:lnTo>
                  <a:pt x="25716" y="96666"/>
                </a:lnTo>
                <a:lnTo>
                  <a:pt x="42166" y="96666"/>
                </a:lnTo>
                <a:cubicBezTo>
                  <a:pt x="46361" y="102761"/>
                  <a:pt x="52794" y="106666"/>
                  <a:pt x="60000" y="106666"/>
                </a:cubicBezTo>
                <a:cubicBezTo>
                  <a:pt x="67205" y="106666"/>
                  <a:pt x="73638" y="102761"/>
                  <a:pt x="77833" y="96666"/>
                </a:cubicBezTo>
                <a:lnTo>
                  <a:pt x="94283" y="96666"/>
                </a:lnTo>
                <a:cubicBezTo>
                  <a:pt x="94283" y="96666"/>
                  <a:pt x="94283" y="113333"/>
                  <a:pt x="94283" y="113333"/>
                </a:cubicBezTo>
                <a:close/>
                <a:moveTo>
                  <a:pt x="20000" y="113333"/>
                </a:moveTo>
                <a:lnTo>
                  <a:pt x="14283" y="113333"/>
                </a:lnTo>
                <a:lnTo>
                  <a:pt x="14283" y="20000"/>
                </a:lnTo>
                <a:lnTo>
                  <a:pt x="20000" y="20000"/>
                </a:lnTo>
                <a:cubicBezTo>
                  <a:pt x="20000" y="20000"/>
                  <a:pt x="20000" y="113333"/>
                  <a:pt x="20000" y="113333"/>
                </a:cubicBezTo>
                <a:close/>
                <a:moveTo>
                  <a:pt x="117144" y="113333"/>
                </a:moveTo>
                <a:lnTo>
                  <a:pt x="111427" y="113333"/>
                </a:lnTo>
                <a:lnTo>
                  <a:pt x="111427" y="19833"/>
                </a:lnTo>
                <a:cubicBezTo>
                  <a:pt x="114683" y="19055"/>
                  <a:pt x="117144" y="15694"/>
                  <a:pt x="117144" y="11666"/>
                </a:cubicBezTo>
                <a:lnTo>
                  <a:pt x="117144" y="8333"/>
                </a:lnTo>
                <a:cubicBezTo>
                  <a:pt x="117144" y="3738"/>
                  <a:pt x="113938" y="0"/>
                  <a:pt x="110000" y="0"/>
                </a:cubicBezTo>
                <a:lnTo>
                  <a:pt x="10000" y="0"/>
                </a:lnTo>
                <a:cubicBezTo>
                  <a:pt x="6061" y="0"/>
                  <a:pt x="2855" y="3738"/>
                  <a:pt x="2855" y="8333"/>
                </a:cubicBezTo>
                <a:lnTo>
                  <a:pt x="2855" y="11666"/>
                </a:lnTo>
                <a:cubicBezTo>
                  <a:pt x="2855" y="15694"/>
                  <a:pt x="5316" y="19055"/>
                  <a:pt x="8572" y="19833"/>
                </a:cubicBezTo>
                <a:lnTo>
                  <a:pt x="8572" y="113333"/>
                </a:lnTo>
                <a:lnTo>
                  <a:pt x="2855" y="113333"/>
                </a:lnTo>
                <a:cubicBezTo>
                  <a:pt x="1277" y="113333"/>
                  <a:pt x="0" y="114827"/>
                  <a:pt x="0" y="116666"/>
                </a:cubicBezTo>
                <a:cubicBezTo>
                  <a:pt x="0" y="118505"/>
                  <a:pt x="1277" y="120000"/>
                  <a:pt x="2855" y="120000"/>
                </a:cubicBezTo>
                <a:lnTo>
                  <a:pt x="117144" y="120000"/>
                </a:lnTo>
                <a:cubicBezTo>
                  <a:pt x="118722" y="120000"/>
                  <a:pt x="120000" y="118505"/>
                  <a:pt x="120000" y="116666"/>
                </a:cubicBezTo>
                <a:cubicBezTo>
                  <a:pt x="120000" y="114827"/>
                  <a:pt x="118722" y="113333"/>
                  <a:pt x="117144" y="11333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3" name="Shape 143"/>
          <p:cNvSpPr/>
          <p:nvPr/>
        </p:nvSpPr>
        <p:spPr>
          <a:xfrm>
            <a:off x="4340116" y="2861555"/>
            <a:ext cx="287100" cy="287100"/>
          </a:xfrm>
          <a:custGeom>
            <a:avLst/>
            <a:gdLst/>
            <a:ahLst/>
            <a:cxnLst/>
            <a:rect l="0" t="0" r="0" b="0"/>
            <a:pathLst>
              <a:path w="120000" h="120000" extrusionOk="0">
                <a:moveTo>
                  <a:pt x="114283" y="65774"/>
                </a:moveTo>
                <a:cubicBezTo>
                  <a:pt x="114283" y="67316"/>
                  <a:pt x="113027" y="68577"/>
                  <a:pt x="111483" y="68577"/>
                </a:cubicBezTo>
                <a:lnTo>
                  <a:pt x="8516" y="68577"/>
                </a:lnTo>
                <a:cubicBezTo>
                  <a:pt x="6972" y="68577"/>
                  <a:pt x="5716" y="67316"/>
                  <a:pt x="5716" y="65662"/>
                </a:cubicBezTo>
                <a:cubicBezTo>
                  <a:pt x="5716" y="64116"/>
                  <a:pt x="6972" y="62860"/>
                  <a:pt x="8516" y="62860"/>
                </a:cubicBezTo>
                <a:lnTo>
                  <a:pt x="111483" y="62860"/>
                </a:lnTo>
                <a:cubicBezTo>
                  <a:pt x="113027" y="62860"/>
                  <a:pt x="114283" y="64116"/>
                  <a:pt x="114283" y="65662"/>
                </a:cubicBezTo>
                <a:cubicBezTo>
                  <a:pt x="114283" y="65662"/>
                  <a:pt x="114283" y="65774"/>
                  <a:pt x="114283" y="65774"/>
                </a:cubicBezTo>
                <a:close/>
                <a:moveTo>
                  <a:pt x="108572" y="82861"/>
                </a:moveTo>
                <a:cubicBezTo>
                  <a:pt x="108572" y="97040"/>
                  <a:pt x="97038" y="108573"/>
                  <a:pt x="82855" y="108573"/>
                </a:cubicBezTo>
                <a:lnTo>
                  <a:pt x="37144" y="108573"/>
                </a:lnTo>
                <a:cubicBezTo>
                  <a:pt x="22961" y="108573"/>
                  <a:pt x="11427" y="97040"/>
                  <a:pt x="11427" y="82861"/>
                </a:cubicBezTo>
                <a:lnTo>
                  <a:pt x="11427" y="74287"/>
                </a:lnTo>
                <a:lnTo>
                  <a:pt x="108572" y="74287"/>
                </a:lnTo>
                <a:cubicBezTo>
                  <a:pt x="108572" y="74287"/>
                  <a:pt x="108572" y="82861"/>
                  <a:pt x="108572" y="82861"/>
                </a:cubicBezTo>
                <a:close/>
                <a:moveTo>
                  <a:pt x="24705" y="8994"/>
                </a:moveTo>
                <a:cubicBezTo>
                  <a:pt x="26544" y="7156"/>
                  <a:pt x="28994" y="6136"/>
                  <a:pt x="31600" y="6136"/>
                </a:cubicBezTo>
                <a:cubicBezTo>
                  <a:pt x="33227" y="6136"/>
                  <a:pt x="34788" y="6534"/>
                  <a:pt x="36177" y="7274"/>
                </a:cubicBezTo>
                <a:lnTo>
                  <a:pt x="22983" y="20466"/>
                </a:lnTo>
                <a:cubicBezTo>
                  <a:pt x="21033" y="16784"/>
                  <a:pt x="21605" y="12093"/>
                  <a:pt x="24705" y="8994"/>
                </a:cubicBezTo>
                <a:close/>
                <a:moveTo>
                  <a:pt x="111483" y="57144"/>
                </a:moveTo>
                <a:lnTo>
                  <a:pt x="11427" y="57144"/>
                </a:lnTo>
                <a:lnTo>
                  <a:pt x="11427" y="8579"/>
                </a:lnTo>
                <a:cubicBezTo>
                  <a:pt x="11427" y="7470"/>
                  <a:pt x="12022" y="6517"/>
                  <a:pt x="13005" y="6024"/>
                </a:cubicBezTo>
                <a:cubicBezTo>
                  <a:pt x="14000" y="5525"/>
                  <a:pt x="15116" y="5632"/>
                  <a:pt x="16000" y="6293"/>
                </a:cubicBezTo>
                <a:lnTo>
                  <a:pt x="18288" y="8008"/>
                </a:lnTo>
                <a:lnTo>
                  <a:pt x="18288" y="8008"/>
                </a:lnTo>
                <a:cubicBezTo>
                  <a:pt x="16883" y="10367"/>
                  <a:pt x="16133" y="13074"/>
                  <a:pt x="16133" y="15893"/>
                </a:cubicBezTo>
                <a:cubicBezTo>
                  <a:pt x="16133" y="20023"/>
                  <a:pt x="17744" y="23906"/>
                  <a:pt x="20666" y="26832"/>
                </a:cubicBezTo>
                <a:cubicBezTo>
                  <a:pt x="21777" y="27947"/>
                  <a:pt x="23588" y="27947"/>
                  <a:pt x="24705" y="26832"/>
                </a:cubicBezTo>
                <a:lnTo>
                  <a:pt x="42538" y="8994"/>
                </a:lnTo>
                <a:cubicBezTo>
                  <a:pt x="43655" y="7879"/>
                  <a:pt x="43655" y="6074"/>
                  <a:pt x="42538" y="4953"/>
                </a:cubicBezTo>
                <a:cubicBezTo>
                  <a:pt x="36944" y="-633"/>
                  <a:pt x="28111" y="-1047"/>
                  <a:pt x="22050" y="3726"/>
                </a:cubicBezTo>
                <a:cubicBezTo>
                  <a:pt x="21944" y="3620"/>
                  <a:pt x="21833" y="3524"/>
                  <a:pt x="21711" y="3435"/>
                </a:cubicBezTo>
                <a:lnTo>
                  <a:pt x="19433" y="1720"/>
                </a:lnTo>
                <a:cubicBezTo>
                  <a:pt x="16816" y="-240"/>
                  <a:pt x="13377" y="-543"/>
                  <a:pt x="10450" y="907"/>
                </a:cubicBezTo>
                <a:cubicBezTo>
                  <a:pt x="7533" y="2370"/>
                  <a:pt x="5716" y="5312"/>
                  <a:pt x="5716" y="8579"/>
                </a:cubicBezTo>
                <a:lnTo>
                  <a:pt x="5716" y="57621"/>
                </a:lnTo>
                <a:cubicBezTo>
                  <a:pt x="2388" y="58786"/>
                  <a:pt x="0" y="61969"/>
                  <a:pt x="0" y="65774"/>
                </a:cubicBezTo>
                <a:cubicBezTo>
                  <a:pt x="0" y="69484"/>
                  <a:pt x="2388" y="72651"/>
                  <a:pt x="5716" y="73811"/>
                </a:cubicBezTo>
                <a:lnTo>
                  <a:pt x="5716" y="82861"/>
                </a:lnTo>
                <a:cubicBezTo>
                  <a:pt x="5716" y="92596"/>
                  <a:pt x="10166" y="101316"/>
                  <a:pt x="17144" y="107082"/>
                </a:cubicBezTo>
                <a:lnTo>
                  <a:pt x="17144" y="117141"/>
                </a:lnTo>
                <a:cubicBezTo>
                  <a:pt x="17144" y="118722"/>
                  <a:pt x="18422" y="120000"/>
                  <a:pt x="20000" y="120000"/>
                </a:cubicBezTo>
                <a:cubicBezTo>
                  <a:pt x="21577" y="120000"/>
                  <a:pt x="22855" y="118722"/>
                  <a:pt x="22855" y="117141"/>
                </a:cubicBezTo>
                <a:lnTo>
                  <a:pt x="22855" y="110848"/>
                </a:lnTo>
                <a:cubicBezTo>
                  <a:pt x="27144" y="113045"/>
                  <a:pt x="32005" y="114283"/>
                  <a:pt x="37144" y="114283"/>
                </a:cubicBezTo>
                <a:lnTo>
                  <a:pt x="82855" y="114283"/>
                </a:lnTo>
                <a:cubicBezTo>
                  <a:pt x="87994" y="114283"/>
                  <a:pt x="92855" y="113045"/>
                  <a:pt x="97144" y="110848"/>
                </a:cubicBezTo>
                <a:lnTo>
                  <a:pt x="97144" y="117141"/>
                </a:lnTo>
                <a:cubicBezTo>
                  <a:pt x="97144" y="118722"/>
                  <a:pt x="98422" y="120000"/>
                  <a:pt x="100000" y="120000"/>
                </a:cubicBezTo>
                <a:cubicBezTo>
                  <a:pt x="101577" y="120000"/>
                  <a:pt x="102855" y="118722"/>
                  <a:pt x="102855" y="117141"/>
                </a:cubicBezTo>
                <a:lnTo>
                  <a:pt x="102855" y="107082"/>
                </a:lnTo>
                <a:cubicBezTo>
                  <a:pt x="109833" y="101316"/>
                  <a:pt x="114283" y="92596"/>
                  <a:pt x="114283" y="82861"/>
                </a:cubicBezTo>
                <a:lnTo>
                  <a:pt x="114283" y="73811"/>
                </a:lnTo>
                <a:cubicBezTo>
                  <a:pt x="117611" y="72651"/>
                  <a:pt x="120000" y="69484"/>
                  <a:pt x="120000" y="65774"/>
                </a:cubicBezTo>
                <a:lnTo>
                  <a:pt x="120000" y="65662"/>
                </a:lnTo>
                <a:cubicBezTo>
                  <a:pt x="120000" y="60966"/>
                  <a:pt x="116177" y="57144"/>
                  <a:pt x="111483" y="5714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4" name="Shape 144"/>
          <p:cNvSpPr/>
          <p:nvPr/>
        </p:nvSpPr>
        <p:spPr>
          <a:xfrm>
            <a:off x="4743492" y="2882060"/>
            <a:ext cx="300899" cy="246000"/>
          </a:xfrm>
          <a:custGeom>
            <a:avLst/>
            <a:gdLst/>
            <a:ahLst/>
            <a:cxnLst/>
            <a:rect l="0" t="0" r="0" b="0"/>
            <a:pathLst>
              <a:path w="120000" h="120000" extrusionOk="0">
                <a:moveTo>
                  <a:pt x="114544" y="101666"/>
                </a:moveTo>
                <a:cubicBezTo>
                  <a:pt x="114544" y="102583"/>
                  <a:pt x="113933" y="103333"/>
                  <a:pt x="113183" y="103333"/>
                </a:cubicBezTo>
                <a:lnTo>
                  <a:pt x="111816" y="103333"/>
                </a:lnTo>
                <a:lnTo>
                  <a:pt x="6816" y="103333"/>
                </a:lnTo>
                <a:cubicBezTo>
                  <a:pt x="6066" y="103333"/>
                  <a:pt x="5455" y="102583"/>
                  <a:pt x="5455" y="101666"/>
                </a:cubicBezTo>
                <a:lnTo>
                  <a:pt x="5455" y="83333"/>
                </a:lnTo>
                <a:lnTo>
                  <a:pt x="114544" y="83333"/>
                </a:lnTo>
                <a:cubicBezTo>
                  <a:pt x="114544" y="83333"/>
                  <a:pt x="114544" y="101666"/>
                  <a:pt x="114544" y="101666"/>
                </a:cubicBezTo>
                <a:close/>
                <a:moveTo>
                  <a:pt x="23450" y="40000"/>
                </a:moveTo>
                <a:lnTo>
                  <a:pt x="30133" y="40000"/>
                </a:lnTo>
                <a:cubicBezTo>
                  <a:pt x="30772" y="43800"/>
                  <a:pt x="33527" y="46666"/>
                  <a:pt x="36816" y="46666"/>
                </a:cubicBezTo>
                <a:lnTo>
                  <a:pt x="50455" y="46666"/>
                </a:lnTo>
                <a:cubicBezTo>
                  <a:pt x="53744" y="46666"/>
                  <a:pt x="56505" y="43800"/>
                  <a:pt x="57138" y="40000"/>
                </a:cubicBezTo>
                <a:lnTo>
                  <a:pt x="62861" y="40000"/>
                </a:lnTo>
                <a:cubicBezTo>
                  <a:pt x="63494" y="43800"/>
                  <a:pt x="66255" y="46666"/>
                  <a:pt x="69544" y="46666"/>
                </a:cubicBezTo>
                <a:lnTo>
                  <a:pt x="83183" y="46666"/>
                </a:lnTo>
                <a:cubicBezTo>
                  <a:pt x="86472" y="46666"/>
                  <a:pt x="89227" y="43800"/>
                  <a:pt x="89866" y="40000"/>
                </a:cubicBezTo>
                <a:lnTo>
                  <a:pt x="96550" y="40000"/>
                </a:lnTo>
                <a:lnTo>
                  <a:pt x="112705" y="76666"/>
                </a:lnTo>
                <a:lnTo>
                  <a:pt x="7294" y="76666"/>
                </a:lnTo>
                <a:cubicBezTo>
                  <a:pt x="7294" y="76666"/>
                  <a:pt x="23450" y="40000"/>
                  <a:pt x="23450" y="40000"/>
                </a:cubicBezTo>
                <a:close/>
                <a:moveTo>
                  <a:pt x="51816" y="25000"/>
                </a:moveTo>
                <a:lnTo>
                  <a:pt x="51816" y="38333"/>
                </a:lnTo>
                <a:cubicBezTo>
                  <a:pt x="51816" y="39250"/>
                  <a:pt x="51205" y="40000"/>
                  <a:pt x="50455" y="40000"/>
                </a:cubicBezTo>
                <a:lnTo>
                  <a:pt x="36816" y="40000"/>
                </a:lnTo>
                <a:cubicBezTo>
                  <a:pt x="36066" y="40000"/>
                  <a:pt x="35455" y="39250"/>
                  <a:pt x="35455" y="38333"/>
                </a:cubicBezTo>
                <a:lnTo>
                  <a:pt x="35455" y="36666"/>
                </a:lnTo>
                <a:lnTo>
                  <a:pt x="35455" y="25000"/>
                </a:lnTo>
                <a:cubicBezTo>
                  <a:pt x="35455" y="24083"/>
                  <a:pt x="36066" y="23333"/>
                  <a:pt x="36816" y="23333"/>
                </a:cubicBezTo>
                <a:lnTo>
                  <a:pt x="50455" y="23333"/>
                </a:lnTo>
                <a:cubicBezTo>
                  <a:pt x="51205" y="23333"/>
                  <a:pt x="51816" y="24083"/>
                  <a:pt x="51816" y="25000"/>
                </a:cubicBezTo>
                <a:close/>
                <a:moveTo>
                  <a:pt x="84544" y="25000"/>
                </a:moveTo>
                <a:lnTo>
                  <a:pt x="84544" y="38333"/>
                </a:lnTo>
                <a:cubicBezTo>
                  <a:pt x="84544" y="39250"/>
                  <a:pt x="83933" y="40000"/>
                  <a:pt x="83183" y="40000"/>
                </a:cubicBezTo>
                <a:lnTo>
                  <a:pt x="69544" y="40000"/>
                </a:lnTo>
                <a:cubicBezTo>
                  <a:pt x="68794" y="40000"/>
                  <a:pt x="68183" y="39250"/>
                  <a:pt x="68183" y="38333"/>
                </a:cubicBezTo>
                <a:lnTo>
                  <a:pt x="68183" y="36666"/>
                </a:lnTo>
                <a:lnTo>
                  <a:pt x="68183" y="25000"/>
                </a:lnTo>
                <a:cubicBezTo>
                  <a:pt x="68183" y="24083"/>
                  <a:pt x="68794" y="23333"/>
                  <a:pt x="69544" y="23333"/>
                </a:cubicBezTo>
                <a:lnTo>
                  <a:pt x="83183" y="23333"/>
                </a:lnTo>
                <a:cubicBezTo>
                  <a:pt x="83933" y="23333"/>
                  <a:pt x="84544" y="24083"/>
                  <a:pt x="84544" y="25000"/>
                </a:cubicBezTo>
                <a:close/>
                <a:moveTo>
                  <a:pt x="24544" y="8333"/>
                </a:moveTo>
                <a:cubicBezTo>
                  <a:pt x="24544" y="7416"/>
                  <a:pt x="25155" y="6666"/>
                  <a:pt x="25911" y="6666"/>
                </a:cubicBezTo>
                <a:lnTo>
                  <a:pt x="94088" y="6666"/>
                </a:lnTo>
                <a:cubicBezTo>
                  <a:pt x="94844" y="6666"/>
                  <a:pt x="95455" y="7416"/>
                  <a:pt x="95455" y="8333"/>
                </a:cubicBezTo>
                <a:lnTo>
                  <a:pt x="95455" y="33333"/>
                </a:lnTo>
                <a:lnTo>
                  <a:pt x="90000" y="33333"/>
                </a:lnTo>
                <a:lnTo>
                  <a:pt x="90000" y="25000"/>
                </a:lnTo>
                <a:cubicBezTo>
                  <a:pt x="90000" y="20405"/>
                  <a:pt x="86944" y="16666"/>
                  <a:pt x="83183" y="16666"/>
                </a:cubicBezTo>
                <a:lnTo>
                  <a:pt x="69544" y="16666"/>
                </a:lnTo>
                <a:cubicBezTo>
                  <a:pt x="65783" y="16666"/>
                  <a:pt x="62727" y="20405"/>
                  <a:pt x="62727" y="25000"/>
                </a:cubicBezTo>
                <a:lnTo>
                  <a:pt x="62727" y="33333"/>
                </a:lnTo>
                <a:lnTo>
                  <a:pt x="57272" y="33333"/>
                </a:lnTo>
                <a:lnTo>
                  <a:pt x="57272" y="25000"/>
                </a:lnTo>
                <a:cubicBezTo>
                  <a:pt x="57272" y="20405"/>
                  <a:pt x="54216" y="16666"/>
                  <a:pt x="50455" y="16666"/>
                </a:cubicBezTo>
                <a:lnTo>
                  <a:pt x="36816" y="16666"/>
                </a:lnTo>
                <a:cubicBezTo>
                  <a:pt x="33055" y="16666"/>
                  <a:pt x="30000" y="20405"/>
                  <a:pt x="30000" y="25000"/>
                </a:cubicBezTo>
                <a:lnTo>
                  <a:pt x="30000" y="33333"/>
                </a:lnTo>
                <a:lnTo>
                  <a:pt x="24544" y="33333"/>
                </a:lnTo>
                <a:cubicBezTo>
                  <a:pt x="24544" y="33333"/>
                  <a:pt x="24544" y="8333"/>
                  <a:pt x="24544" y="8333"/>
                </a:cubicBezTo>
                <a:close/>
                <a:moveTo>
                  <a:pt x="119650" y="78366"/>
                </a:moveTo>
                <a:lnTo>
                  <a:pt x="100911" y="35827"/>
                </a:lnTo>
                <a:lnTo>
                  <a:pt x="100911" y="8333"/>
                </a:lnTo>
                <a:cubicBezTo>
                  <a:pt x="100911" y="3738"/>
                  <a:pt x="97850" y="0"/>
                  <a:pt x="94088" y="0"/>
                </a:cubicBezTo>
                <a:lnTo>
                  <a:pt x="25911" y="0"/>
                </a:lnTo>
                <a:cubicBezTo>
                  <a:pt x="22150" y="0"/>
                  <a:pt x="19088" y="3738"/>
                  <a:pt x="19088" y="8333"/>
                </a:cubicBezTo>
                <a:lnTo>
                  <a:pt x="19088" y="35827"/>
                </a:lnTo>
                <a:lnTo>
                  <a:pt x="350" y="78366"/>
                </a:lnTo>
                <a:cubicBezTo>
                  <a:pt x="127" y="78850"/>
                  <a:pt x="0" y="79405"/>
                  <a:pt x="0" y="80000"/>
                </a:cubicBezTo>
                <a:lnTo>
                  <a:pt x="0" y="101666"/>
                </a:lnTo>
                <a:cubicBezTo>
                  <a:pt x="0" y="105688"/>
                  <a:pt x="2344" y="109061"/>
                  <a:pt x="5455" y="109833"/>
                </a:cubicBezTo>
                <a:lnTo>
                  <a:pt x="5455" y="116666"/>
                </a:lnTo>
                <a:cubicBezTo>
                  <a:pt x="5455" y="118511"/>
                  <a:pt x="6672" y="120000"/>
                  <a:pt x="8183" y="120000"/>
                </a:cubicBezTo>
                <a:cubicBezTo>
                  <a:pt x="9688" y="120000"/>
                  <a:pt x="10911" y="118511"/>
                  <a:pt x="10911" y="116666"/>
                </a:cubicBezTo>
                <a:lnTo>
                  <a:pt x="10911" y="110000"/>
                </a:lnTo>
                <a:lnTo>
                  <a:pt x="109088" y="110000"/>
                </a:lnTo>
                <a:lnTo>
                  <a:pt x="109088" y="116666"/>
                </a:lnTo>
                <a:cubicBezTo>
                  <a:pt x="109088" y="118511"/>
                  <a:pt x="110311" y="120000"/>
                  <a:pt x="111816" y="120000"/>
                </a:cubicBezTo>
                <a:cubicBezTo>
                  <a:pt x="113327" y="120000"/>
                  <a:pt x="114544" y="118511"/>
                  <a:pt x="114544" y="116666"/>
                </a:cubicBezTo>
                <a:lnTo>
                  <a:pt x="114544" y="109833"/>
                </a:lnTo>
                <a:cubicBezTo>
                  <a:pt x="117655" y="109061"/>
                  <a:pt x="120000" y="105688"/>
                  <a:pt x="120000" y="101666"/>
                </a:cubicBezTo>
                <a:lnTo>
                  <a:pt x="120000" y="80000"/>
                </a:lnTo>
                <a:cubicBezTo>
                  <a:pt x="120000" y="79405"/>
                  <a:pt x="119872" y="78850"/>
                  <a:pt x="119650" y="7836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5" name="Shape 145"/>
          <p:cNvSpPr/>
          <p:nvPr/>
        </p:nvSpPr>
        <p:spPr>
          <a:xfrm>
            <a:off x="1878872" y="3292117"/>
            <a:ext cx="282900" cy="245399"/>
          </a:xfrm>
          <a:custGeom>
            <a:avLst/>
            <a:gdLst/>
            <a:ahLst/>
            <a:cxnLst/>
            <a:rect l="0" t="0" r="0" b="0"/>
            <a:pathLst>
              <a:path w="120000" h="120000" extrusionOk="0">
                <a:moveTo>
                  <a:pt x="76833" y="55"/>
                </a:moveTo>
                <a:cubicBezTo>
                  <a:pt x="76014" y="-111"/>
                  <a:pt x="75217" y="111"/>
                  <a:pt x="74565" y="711"/>
                </a:cubicBezTo>
                <a:cubicBezTo>
                  <a:pt x="67787" y="6878"/>
                  <a:pt x="63896" y="16159"/>
                  <a:pt x="63896" y="26113"/>
                </a:cubicBezTo>
                <a:cubicBezTo>
                  <a:pt x="63896" y="33870"/>
                  <a:pt x="66243" y="40982"/>
                  <a:pt x="70206" y="46565"/>
                </a:cubicBezTo>
                <a:cubicBezTo>
                  <a:pt x="67775" y="45214"/>
                  <a:pt x="65641" y="43746"/>
                  <a:pt x="63517" y="42266"/>
                </a:cubicBezTo>
                <a:cubicBezTo>
                  <a:pt x="57073" y="37796"/>
                  <a:pt x="50395" y="33147"/>
                  <a:pt x="37458" y="33608"/>
                </a:cubicBezTo>
                <a:cubicBezTo>
                  <a:pt x="27140" y="33608"/>
                  <a:pt x="17525" y="38341"/>
                  <a:pt x="10384" y="46926"/>
                </a:cubicBezTo>
                <a:cubicBezTo>
                  <a:pt x="3244" y="55512"/>
                  <a:pt x="-401" y="66822"/>
                  <a:pt x="33" y="78734"/>
                </a:cubicBezTo>
                <a:cubicBezTo>
                  <a:pt x="473" y="90817"/>
                  <a:pt x="5261" y="101772"/>
                  <a:pt x="13539" y="109590"/>
                </a:cubicBezTo>
                <a:cubicBezTo>
                  <a:pt x="20707" y="116363"/>
                  <a:pt x="29726" y="120000"/>
                  <a:pt x="38968" y="120000"/>
                </a:cubicBezTo>
                <a:cubicBezTo>
                  <a:pt x="41070" y="120000"/>
                  <a:pt x="43177" y="119799"/>
                  <a:pt x="45278" y="119416"/>
                </a:cubicBezTo>
                <a:cubicBezTo>
                  <a:pt x="50936" y="118392"/>
                  <a:pt x="55100" y="116374"/>
                  <a:pt x="59102" y="114394"/>
                </a:cubicBezTo>
                <a:cubicBezTo>
                  <a:pt x="64481" y="111736"/>
                  <a:pt x="69509" y="109228"/>
                  <a:pt x="78350" y="109228"/>
                </a:cubicBezTo>
                <a:cubicBezTo>
                  <a:pt x="79949" y="109228"/>
                  <a:pt x="81254" y="107727"/>
                  <a:pt x="81254" y="105881"/>
                </a:cubicBezTo>
                <a:cubicBezTo>
                  <a:pt x="81254" y="104035"/>
                  <a:pt x="79949" y="102533"/>
                  <a:pt x="78350" y="102533"/>
                </a:cubicBezTo>
                <a:cubicBezTo>
                  <a:pt x="68316" y="102533"/>
                  <a:pt x="62447" y="105469"/>
                  <a:pt x="56767" y="108283"/>
                </a:cubicBezTo>
                <a:cubicBezTo>
                  <a:pt x="52926" y="110179"/>
                  <a:pt x="49336" y="111970"/>
                  <a:pt x="44397" y="112865"/>
                </a:cubicBezTo>
                <a:cubicBezTo>
                  <a:pt x="34648" y="114650"/>
                  <a:pt x="24726" y="111458"/>
                  <a:pt x="17196" y="104352"/>
                </a:cubicBezTo>
                <a:cubicBezTo>
                  <a:pt x="14230" y="101544"/>
                  <a:pt x="11789" y="97868"/>
                  <a:pt x="9938" y="94526"/>
                </a:cubicBezTo>
                <a:lnTo>
                  <a:pt x="89771" y="94526"/>
                </a:lnTo>
                <a:cubicBezTo>
                  <a:pt x="100958" y="94526"/>
                  <a:pt x="110156" y="84211"/>
                  <a:pt x="110156" y="71310"/>
                </a:cubicBezTo>
                <a:lnTo>
                  <a:pt x="110156" y="51075"/>
                </a:lnTo>
                <a:cubicBezTo>
                  <a:pt x="110156" y="50986"/>
                  <a:pt x="110100" y="50874"/>
                  <a:pt x="110094" y="50785"/>
                </a:cubicBezTo>
                <a:cubicBezTo>
                  <a:pt x="116170" y="44841"/>
                  <a:pt x="120000" y="35994"/>
                  <a:pt x="120000" y="26113"/>
                </a:cubicBezTo>
                <a:cubicBezTo>
                  <a:pt x="120000" y="16159"/>
                  <a:pt x="116114" y="6878"/>
                  <a:pt x="109336" y="711"/>
                </a:cubicBezTo>
                <a:cubicBezTo>
                  <a:pt x="108678" y="111"/>
                  <a:pt x="107826" y="-111"/>
                  <a:pt x="107001" y="55"/>
                </a:cubicBezTo>
                <a:cubicBezTo>
                  <a:pt x="106181" y="227"/>
                  <a:pt x="105473" y="828"/>
                  <a:pt x="105044" y="1657"/>
                </a:cubicBezTo>
                <a:lnTo>
                  <a:pt x="100434" y="10465"/>
                </a:lnTo>
                <a:cubicBezTo>
                  <a:pt x="98522" y="9330"/>
                  <a:pt x="95685" y="8279"/>
                  <a:pt x="91917" y="8279"/>
                </a:cubicBezTo>
                <a:cubicBezTo>
                  <a:pt x="88149" y="8279"/>
                  <a:pt x="85312" y="9330"/>
                  <a:pt x="83400" y="10465"/>
                </a:cubicBezTo>
                <a:lnTo>
                  <a:pt x="78851" y="1657"/>
                </a:lnTo>
                <a:cubicBezTo>
                  <a:pt x="78422" y="834"/>
                  <a:pt x="77653" y="227"/>
                  <a:pt x="76833" y="55"/>
                </a:cubicBezTo>
                <a:close/>
                <a:moveTo>
                  <a:pt x="75696" y="8569"/>
                </a:moveTo>
                <a:lnTo>
                  <a:pt x="79988" y="16937"/>
                </a:lnTo>
                <a:cubicBezTo>
                  <a:pt x="80440" y="17805"/>
                  <a:pt x="81265" y="18400"/>
                  <a:pt x="82134" y="18539"/>
                </a:cubicBezTo>
                <a:cubicBezTo>
                  <a:pt x="83004" y="18678"/>
                  <a:pt x="83896" y="18289"/>
                  <a:pt x="84531" y="17594"/>
                </a:cubicBezTo>
                <a:cubicBezTo>
                  <a:pt x="84632" y="17482"/>
                  <a:pt x="87028" y="14902"/>
                  <a:pt x="91917" y="14902"/>
                </a:cubicBezTo>
                <a:cubicBezTo>
                  <a:pt x="96806" y="14902"/>
                  <a:pt x="99230" y="17521"/>
                  <a:pt x="99303" y="17594"/>
                </a:cubicBezTo>
                <a:cubicBezTo>
                  <a:pt x="99933" y="18322"/>
                  <a:pt x="100869" y="18667"/>
                  <a:pt x="101761" y="18539"/>
                </a:cubicBezTo>
                <a:cubicBezTo>
                  <a:pt x="102647" y="18417"/>
                  <a:pt x="103383" y="17827"/>
                  <a:pt x="103846" y="16937"/>
                </a:cubicBezTo>
                <a:lnTo>
                  <a:pt x="108199" y="8569"/>
                </a:lnTo>
                <a:cubicBezTo>
                  <a:pt x="112045" y="13290"/>
                  <a:pt x="114191" y="19512"/>
                  <a:pt x="114191" y="26113"/>
                </a:cubicBezTo>
                <a:cubicBezTo>
                  <a:pt x="114191" y="39959"/>
                  <a:pt x="104648" y="51241"/>
                  <a:pt x="92736" y="51731"/>
                </a:cubicBezTo>
                <a:cubicBezTo>
                  <a:pt x="91984" y="51731"/>
                  <a:pt x="91243" y="51753"/>
                  <a:pt x="90529" y="51731"/>
                </a:cubicBezTo>
                <a:cubicBezTo>
                  <a:pt x="78896" y="50897"/>
                  <a:pt x="69704" y="39725"/>
                  <a:pt x="69704" y="26113"/>
                </a:cubicBezTo>
                <a:cubicBezTo>
                  <a:pt x="69704" y="19512"/>
                  <a:pt x="71850" y="13284"/>
                  <a:pt x="75696" y="8569"/>
                </a:cubicBezTo>
                <a:close/>
                <a:moveTo>
                  <a:pt x="82575" y="23416"/>
                </a:moveTo>
                <a:cubicBezTo>
                  <a:pt x="80178" y="23416"/>
                  <a:pt x="78288" y="25673"/>
                  <a:pt x="78288" y="28437"/>
                </a:cubicBezTo>
                <a:cubicBezTo>
                  <a:pt x="78288" y="31206"/>
                  <a:pt x="80178" y="33464"/>
                  <a:pt x="82575" y="33464"/>
                </a:cubicBezTo>
                <a:cubicBezTo>
                  <a:pt x="84977" y="33464"/>
                  <a:pt x="86934" y="31206"/>
                  <a:pt x="86934" y="28437"/>
                </a:cubicBezTo>
                <a:cubicBezTo>
                  <a:pt x="86934" y="25673"/>
                  <a:pt x="84977" y="23416"/>
                  <a:pt x="82575" y="23416"/>
                </a:cubicBezTo>
                <a:close/>
                <a:moveTo>
                  <a:pt x="102898" y="23416"/>
                </a:moveTo>
                <a:cubicBezTo>
                  <a:pt x="100496" y="23416"/>
                  <a:pt x="98545" y="25673"/>
                  <a:pt x="98545" y="28437"/>
                </a:cubicBezTo>
                <a:cubicBezTo>
                  <a:pt x="98545" y="31206"/>
                  <a:pt x="100496" y="33464"/>
                  <a:pt x="102898" y="33464"/>
                </a:cubicBezTo>
                <a:cubicBezTo>
                  <a:pt x="105301" y="33464"/>
                  <a:pt x="107251" y="31206"/>
                  <a:pt x="107251" y="28437"/>
                </a:cubicBezTo>
                <a:cubicBezTo>
                  <a:pt x="107251" y="25673"/>
                  <a:pt x="105301" y="23416"/>
                  <a:pt x="102898" y="23416"/>
                </a:cubicBezTo>
                <a:close/>
                <a:moveTo>
                  <a:pt x="88193" y="36811"/>
                </a:moveTo>
                <a:cubicBezTo>
                  <a:pt x="87068" y="36811"/>
                  <a:pt x="86516" y="38368"/>
                  <a:pt x="87307" y="39286"/>
                </a:cubicBezTo>
                <a:lnTo>
                  <a:pt x="91856" y="44524"/>
                </a:lnTo>
                <a:cubicBezTo>
                  <a:pt x="92346" y="45091"/>
                  <a:pt x="93127" y="45091"/>
                  <a:pt x="93623" y="44524"/>
                </a:cubicBezTo>
                <a:lnTo>
                  <a:pt x="98166" y="39286"/>
                </a:lnTo>
                <a:cubicBezTo>
                  <a:pt x="98963" y="38368"/>
                  <a:pt x="98405" y="36811"/>
                  <a:pt x="97279" y="36811"/>
                </a:cubicBezTo>
                <a:lnTo>
                  <a:pt x="88193" y="36811"/>
                </a:lnTo>
                <a:close/>
                <a:moveTo>
                  <a:pt x="37580" y="40303"/>
                </a:moveTo>
                <a:cubicBezTo>
                  <a:pt x="48918" y="39948"/>
                  <a:pt x="54308" y="43607"/>
                  <a:pt x="60551" y="47944"/>
                </a:cubicBezTo>
                <a:cubicBezTo>
                  <a:pt x="67263" y="52609"/>
                  <a:pt x="74849" y="57920"/>
                  <a:pt x="90340" y="58426"/>
                </a:cubicBezTo>
                <a:cubicBezTo>
                  <a:pt x="95250" y="58748"/>
                  <a:pt x="101449" y="57531"/>
                  <a:pt x="104347" y="55151"/>
                </a:cubicBezTo>
                <a:cubicBezTo>
                  <a:pt x="104347" y="55151"/>
                  <a:pt x="104347" y="71310"/>
                  <a:pt x="104347" y="71310"/>
                </a:cubicBezTo>
                <a:cubicBezTo>
                  <a:pt x="104347" y="80524"/>
                  <a:pt x="97764" y="87831"/>
                  <a:pt x="89771" y="87831"/>
                </a:cubicBezTo>
                <a:lnTo>
                  <a:pt x="7290" y="87831"/>
                </a:lnTo>
                <a:cubicBezTo>
                  <a:pt x="6410" y="84489"/>
                  <a:pt x="5958" y="81681"/>
                  <a:pt x="5841" y="78367"/>
                </a:cubicBezTo>
                <a:cubicBezTo>
                  <a:pt x="5473" y="68291"/>
                  <a:pt x="8578" y="58765"/>
                  <a:pt x="14609" y="51514"/>
                </a:cubicBezTo>
                <a:cubicBezTo>
                  <a:pt x="20652" y="44252"/>
                  <a:pt x="28768" y="40309"/>
                  <a:pt x="37580" y="4030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6" name="Shape 146"/>
          <p:cNvSpPr/>
          <p:nvPr/>
        </p:nvSpPr>
        <p:spPr>
          <a:xfrm>
            <a:off x="1454943" y="3298990"/>
            <a:ext cx="314400" cy="239100"/>
          </a:xfrm>
          <a:custGeom>
            <a:avLst/>
            <a:gdLst/>
            <a:ahLst/>
            <a:cxnLst/>
            <a:rect l="0" t="0" r="0" b="0"/>
            <a:pathLst>
              <a:path w="120000" h="120000" extrusionOk="0">
                <a:moveTo>
                  <a:pt x="114783" y="24000"/>
                </a:moveTo>
                <a:cubicBezTo>
                  <a:pt x="114783" y="25894"/>
                  <a:pt x="113611" y="27427"/>
                  <a:pt x="112172" y="27427"/>
                </a:cubicBezTo>
                <a:lnTo>
                  <a:pt x="102888" y="27427"/>
                </a:lnTo>
                <a:cubicBezTo>
                  <a:pt x="99272" y="27427"/>
                  <a:pt x="96122" y="30527"/>
                  <a:pt x="95394" y="34800"/>
                </a:cubicBezTo>
                <a:cubicBezTo>
                  <a:pt x="95105" y="36516"/>
                  <a:pt x="94300" y="38572"/>
                  <a:pt x="93288" y="40638"/>
                </a:cubicBezTo>
                <a:cubicBezTo>
                  <a:pt x="88222" y="39111"/>
                  <a:pt x="83961" y="34350"/>
                  <a:pt x="81988" y="28033"/>
                </a:cubicBezTo>
                <a:cubicBezTo>
                  <a:pt x="82572" y="26966"/>
                  <a:pt x="83072" y="25883"/>
                  <a:pt x="83477" y="24811"/>
                </a:cubicBezTo>
                <a:lnTo>
                  <a:pt x="85811" y="18677"/>
                </a:lnTo>
                <a:cubicBezTo>
                  <a:pt x="85855" y="18561"/>
                  <a:pt x="90477" y="6855"/>
                  <a:pt x="96522" y="6855"/>
                </a:cubicBezTo>
                <a:cubicBezTo>
                  <a:pt x="100400" y="6855"/>
                  <a:pt x="101466" y="7822"/>
                  <a:pt x="102938" y="9161"/>
                </a:cubicBezTo>
                <a:cubicBezTo>
                  <a:pt x="104938" y="10977"/>
                  <a:pt x="107427" y="13233"/>
                  <a:pt x="114783" y="13638"/>
                </a:cubicBezTo>
                <a:cubicBezTo>
                  <a:pt x="114783" y="13638"/>
                  <a:pt x="114783" y="24000"/>
                  <a:pt x="114783" y="24000"/>
                </a:cubicBezTo>
                <a:close/>
                <a:moveTo>
                  <a:pt x="87361" y="50350"/>
                </a:moveTo>
                <a:lnTo>
                  <a:pt x="86944" y="50916"/>
                </a:lnTo>
                <a:lnTo>
                  <a:pt x="86755" y="51661"/>
                </a:lnTo>
                <a:cubicBezTo>
                  <a:pt x="86311" y="53416"/>
                  <a:pt x="86088" y="55238"/>
                  <a:pt x="86088" y="57083"/>
                </a:cubicBezTo>
                <a:lnTo>
                  <a:pt x="86088" y="111450"/>
                </a:lnTo>
                <a:cubicBezTo>
                  <a:pt x="86088" y="112066"/>
                  <a:pt x="85844" y="112466"/>
                  <a:pt x="85700" y="112655"/>
                </a:cubicBezTo>
                <a:cubicBezTo>
                  <a:pt x="85561" y="112838"/>
                  <a:pt x="85250" y="113144"/>
                  <a:pt x="84783" y="113144"/>
                </a:cubicBezTo>
                <a:cubicBezTo>
                  <a:pt x="84783" y="113144"/>
                  <a:pt x="84777" y="113144"/>
                  <a:pt x="84777" y="113144"/>
                </a:cubicBezTo>
                <a:lnTo>
                  <a:pt x="82172" y="113144"/>
                </a:lnTo>
                <a:cubicBezTo>
                  <a:pt x="81455" y="113144"/>
                  <a:pt x="80872" y="112388"/>
                  <a:pt x="80872" y="111444"/>
                </a:cubicBezTo>
                <a:lnTo>
                  <a:pt x="80872" y="85716"/>
                </a:lnTo>
                <a:cubicBezTo>
                  <a:pt x="80872" y="80044"/>
                  <a:pt x="77361" y="75427"/>
                  <a:pt x="73044" y="75427"/>
                </a:cubicBezTo>
                <a:lnTo>
                  <a:pt x="39127" y="75427"/>
                </a:lnTo>
                <a:cubicBezTo>
                  <a:pt x="34816" y="75427"/>
                  <a:pt x="31305" y="80044"/>
                  <a:pt x="31305" y="85716"/>
                </a:cubicBezTo>
                <a:lnTo>
                  <a:pt x="31305" y="111427"/>
                </a:lnTo>
                <a:cubicBezTo>
                  <a:pt x="31305" y="112372"/>
                  <a:pt x="30722" y="113144"/>
                  <a:pt x="30000" y="113144"/>
                </a:cubicBezTo>
                <a:lnTo>
                  <a:pt x="27388" y="113144"/>
                </a:lnTo>
                <a:cubicBezTo>
                  <a:pt x="26672" y="113144"/>
                  <a:pt x="26088" y="112372"/>
                  <a:pt x="26088" y="111427"/>
                </a:cubicBezTo>
                <a:lnTo>
                  <a:pt x="26077" y="58594"/>
                </a:lnTo>
                <a:cubicBezTo>
                  <a:pt x="26883" y="46883"/>
                  <a:pt x="35261" y="37716"/>
                  <a:pt x="45144" y="37716"/>
                </a:cubicBezTo>
                <a:lnTo>
                  <a:pt x="69205" y="37716"/>
                </a:lnTo>
                <a:cubicBezTo>
                  <a:pt x="72538" y="37716"/>
                  <a:pt x="75616" y="35916"/>
                  <a:pt x="78133" y="33322"/>
                </a:cubicBezTo>
                <a:cubicBezTo>
                  <a:pt x="80677" y="39472"/>
                  <a:pt x="84933" y="44222"/>
                  <a:pt x="89966" y="46511"/>
                </a:cubicBezTo>
                <a:cubicBezTo>
                  <a:pt x="88933" y="48150"/>
                  <a:pt x="87983" y="49516"/>
                  <a:pt x="87361" y="50350"/>
                </a:cubicBezTo>
                <a:close/>
                <a:moveTo>
                  <a:pt x="114977" y="6794"/>
                </a:moveTo>
                <a:cubicBezTo>
                  <a:pt x="109155" y="6466"/>
                  <a:pt x="107577" y="5033"/>
                  <a:pt x="105905" y="3516"/>
                </a:cubicBezTo>
                <a:cubicBezTo>
                  <a:pt x="104083" y="1866"/>
                  <a:pt x="102022" y="0"/>
                  <a:pt x="96522" y="0"/>
                </a:cubicBezTo>
                <a:cubicBezTo>
                  <a:pt x="87188" y="0"/>
                  <a:pt x="81388" y="14972"/>
                  <a:pt x="81144" y="15611"/>
                </a:cubicBezTo>
                <a:lnTo>
                  <a:pt x="78811" y="21744"/>
                </a:lnTo>
                <a:cubicBezTo>
                  <a:pt x="77472" y="25266"/>
                  <a:pt x="73677" y="30855"/>
                  <a:pt x="69205" y="30855"/>
                </a:cubicBezTo>
                <a:lnTo>
                  <a:pt x="45144" y="30855"/>
                </a:lnTo>
                <a:cubicBezTo>
                  <a:pt x="37922" y="30855"/>
                  <a:pt x="31322" y="34800"/>
                  <a:pt x="26822" y="41105"/>
                </a:cubicBezTo>
                <a:lnTo>
                  <a:pt x="26772" y="41044"/>
                </a:lnTo>
                <a:cubicBezTo>
                  <a:pt x="25905" y="42183"/>
                  <a:pt x="25077" y="43361"/>
                  <a:pt x="24238" y="44550"/>
                </a:cubicBezTo>
                <a:cubicBezTo>
                  <a:pt x="19283" y="51616"/>
                  <a:pt x="14594" y="58283"/>
                  <a:pt x="0" y="58283"/>
                </a:cubicBezTo>
                <a:lnTo>
                  <a:pt x="0" y="65144"/>
                </a:lnTo>
                <a:cubicBezTo>
                  <a:pt x="10211" y="65144"/>
                  <a:pt x="16422" y="62044"/>
                  <a:pt x="20894" y="57944"/>
                </a:cubicBezTo>
                <a:cubicBezTo>
                  <a:pt x="20888" y="58055"/>
                  <a:pt x="20877" y="58172"/>
                  <a:pt x="20872" y="58283"/>
                </a:cubicBezTo>
                <a:lnTo>
                  <a:pt x="20872" y="111427"/>
                </a:lnTo>
                <a:cubicBezTo>
                  <a:pt x="20872" y="116155"/>
                  <a:pt x="23794" y="120000"/>
                  <a:pt x="27388" y="120000"/>
                </a:cubicBezTo>
                <a:lnTo>
                  <a:pt x="30000" y="120000"/>
                </a:lnTo>
                <a:cubicBezTo>
                  <a:pt x="33594" y="120000"/>
                  <a:pt x="36522" y="116155"/>
                  <a:pt x="36522" y="111427"/>
                </a:cubicBezTo>
                <a:lnTo>
                  <a:pt x="36522" y="85716"/>
                </a:lnTo>
                <a:cubicBezTo>
                  <a:pt x="36522" y="83822"/>
                  <a:pt x="37694" y="82283"/>
                  <a:pt x="39127" y="82283"/>
                </a:cubicBezTo>
                <a:lnTo>
                  <a:pt x="73044" y="82283"/>
                </a:lnTo>
                <a:cubicBezTo>
                  <a:pt x="74483" y="82283"/>
                  <a:pt x="75650" y="83822"/>
                  <a:pt x="75650" y="85716"/>
                </a:cubicBezTo>
                <a:lnTo>
                  <a:pt x="75650" y="111444"/>
                </a:lnTo>
                <a:cubicBezTo>
                  <a:pt x="75650" y="116155"/>
                  <a:pt x="78572" y="120000"/>
                  <a:pt x="82161" y="120000"/>
                </a:cubicBezTo>
                <a:lnTo>
                  <a:pt x="84761" y="120000"/>
                </a:lnTo>
                <a:cubicBezTo>
                  <a:pt x="84772" y="120000"/>
                  <a:pt x="84777" y="120000"/>
                  <a:pt x="84788" y="120000"/>
                </a:cubicBezTo>
                <a:cubicBezTo>
                  <a:pt x="86522" y="120000"/>
                  <a:pt x="88155" y="119122"/>
                  <a:pt x="89383" y="117511"/>
                </a:cubicBezTo>
                <a:cubicBezTo>
                  <a:pt x="90622" y="115894"/>
                  <a:pt x="91305" y="113744"/>
                  <a:pt x="91305" y="111450"/>
                </a:cubicBezTo>
                <a:lnTo>
                  <a:pt x="91305" y="57083"/>
                </a:lnTo>
                <a:cubicBezTo>
                  <a:pt x="91305" y="56216"/>
                  <a:pt x="91388" y="55355"/>
                  <a:pt x="91550" y="54516"/>
                </a:cubicBezTo>
                <a:cubicBezTo>
                  <a:pt x="93366" y="51983"/>
                  <a:pt x="99300" y="43288"/>
                  <a:pt x="100488" y="36288"/>
                </a:cubicBezTo>
                <a:cubicBezTo>
                  <a:pt x="100700" y="35033"/>
                  <a:pt x="101877" y="34283"/>
                  <a:pt x="102888" y="34283"/>
                </a:cubicBezTo>
                <a:lnTo>
                  <a:pt x="112172" y="34283"/>
                </a:lnTo>
                <a:cubicBezTo>
                  <a:pt x="116488" y="34283"/>
                  <a:pt x="120000" y="29672"/>
                  <a:pt x="120000" y="24000"/>
                </a:cubicBezTo>
                <a:lnTo>
                  <a:pt x="120000" y="13638"/>
                </a:lnTo>
                <a:cubicBezTo>
                  <a:pt x="120000" y="9966"/>
                  <a:pt x="117794" y="6955"/>
                  <a:pt x="114977" y="679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7" name="Shape 147"/>
          <p:cNvSpPr/>
          <p:nvPr/>
        </p:nvSpPr>
        <p:spPr>
          <a:xfrm>
            <a:off x="5153769" y="2854672"/>
            <a:ext cx="300899" cy="300599"/>
          </a:xfrm>
          <a:custGeom>
            <a:avLst/>
            <a:gdLst/>
            <a:ahLst/>
            <a:cxnLst/>
            <a:rect l="0" t="0" r="0" b="0"/>
            <a:pathLst>
              <a:path w="120000" h="120000" extrusionOk="0">
                <a:moveTo>
                  <a:pt x="77127" y="0"/>
                </a:moveTo>
                <a:cubicBezTo>
                  <a:pt x="75377" y="0"/>
                  <a:pt x="73600" y="683"/>
                  <a:pt x="72322" y="1961"/>
                </a:cubicBezTo>
                <a:lnTo>
                  <a:pt x="1961" y="72300"/>
                </a:lnTo>
                <a:cubicBezTo>
                  <a:pt x="683" y="73577"/>
                  <a:pt x="0" y="75300"/>
                  <a:pt x="0" y="77111"/>
                </a:cubicBezTo>
                <a:cubicBezTo>
                  <a:pt x="0" y="78916"/>
                  <a:pt x="683" y="80583"/>
                  <a:pt x="1961" y="81861"/>
                </a:cubicBezTo>
                <a:lnTo>
                  <a:pt x="9977" y="89883"/>
                </a:lnTo>
                <a:cubicBezTo>
                  <a:pt x="12050" y="91961"/>
                  <a:pt x="15450" y="92444"/>
                  <a:pt x="17988" y="91011"/>
                </a:cubicBezTo>
                <a:cubicBezTo>
                  <a:pt x="21038" y="89288"/>
                  <a:pt x="25116" y="89816"/>
                  <a:pt x="27611" y="92316"/>
                </a:cubicBezTo>
                <a:cubicBezTo>
                  <a:pt x="30150" y="94855"/>
                  <a:pt x="30738" y="98816"/>
                  <a:pt x="28977" y="101938"/>
                </a:cubicBezTo>
                <a:cubicBezTo>
                  <a:pt x="27505" y="104550"/>
                  <a:pt x="27972" y="107894"/>
                  <a:pt x="30105" y="110022"/>
                </a:cubicBezTo>
                <a:lnTo>
                  <a:pt x="38061" y="118038"/>
                </a:lnTo>
                <a:cubicBezTo>
                  <a:pt x="39338" y="119322"/>
                  <a:pt x="41061" y="120000"/>
                  <a:pt x="42872" y="120000"/>
                </a:cubicBezTo>
                <a:cubicBezTo>
                  <a:pt x="44677" y="120000"/>
                  <a:pt x="46400" y="119316"/>
                  <a:pt x="47677" y="118038"/>
                </a:cubicBezTo>
                <a:lnTo>
                  <a:pt x="117983" y="47644"/>
                </a:lnTo>
                <a:cubicBezTo>
                  <a:pt x="119261" y="46366"/>
                  <a:pt x="120000" y="44638"/>
                  <a:pt x="120000" y="42833"/>
                </a:cubicBezTo>
                <a:cubicBezTo>
                  <a:pt x="120000" y="41022"/>
                  <a:pt x="119261" y="39355"/>
                  <a:pt x="117983" y="38077"/>
                </a:cubicBezTo>
                <a:lnTo>
                  <a:pt x="110022" y="30061"/>
                </a:lnTo>
                <a:cubicBezTo>
                  <a:pt x="107955" y="27983"/>
                  <a:pt x="104488" y="27500"/>
                  <a:pt x="101950" y="28933"/>
                </a:cubicBezTo>
                <a:cubicBezTo>
                  <a:pt x="98894" y="30650"/>
                  <a:pt x="94827" y="30122"/>
                  <a:pt x="92327" y="27622"/>
                </a:cubicBezTo>
                <a:cubicBezTo>
                  <a:pt x="89788" y="25083"/>
                  <a:pt x="89261" y="21122"/>
                  <a:pt x="91022" y="18000"/>
                </a:cubicBezTo>
                <a:cubicBezTo>
                  <a:pt x="92494" y="15394"/>
                  <a:pt x="92027" y="12105"/>
                  <a:pt x="89894" y="9983"/>
                </a:cubicBezTo>
                <a:lnTo>
                  <a:pt x="81877" y="1961"/>
                </a:lnTo>
                <a:cubicBezTo>
                  <a:pt x="80605" y="683"/>
                  <a:pt x="78883" y="0"/>
                  <a:pt x="77127" y="0"/>
                </a:cubicBezTo>
                <a:close/>
                <a:moveTo>
                  <a:pt x="77072" y="5405"/>
                </a:moveTo>
                <a:cubicBezTo>
                  <a:pt x="77272" y="5405"/>
                  <a:pt x="77688" y="5488"/>
                  <a:pt x="78022" y="5822"/>
                </a:cubicBezTo>
                <a:lnTo>
                  <a:pt x="86038" y="13844"/>
                </a:lnTo>
                <a:cubicBezTo>
                  <a:pt x="86438" y="14244"/>
                  <a:pt x="86544" y="14850"/>
                  <a:pt x="86272" y="15327"/>
                </a:cubicBezTo>
                <a:cubicBezTo>
                  <a:pt x="83316" y="20577"/>
                  <a:pt x="84205" y="27222"/>
                  <a:pt x="88472" y="31483"/>
                </a:cubicBezTo>
                <a:cubicBezTo>
                  <a:pt x="91016" y="34033"/>
                  <a:pt x="94427" y="35405"/>
                  <a:pt x="98033" y="35405"/>
                </a:cubicBezTo>
                <a:cubicBezTo>
                  <a:pt x="100350" y="35405"/>
                  <a:pt x="102611" y="34816"/>
                  <a:pt x="104622" y="33683"/>
                </a:cubicBezTo>
                <a:cubicBezTo>
                  <a:pt x="105088" y="33416"/>
                  <a:pt x="105766" y="33522"/>
                  <a:pt x="106166" y="33922"/>
                </a:cubicBezTo>
                <a:lnTo>
                  <a:pt x="114183" y="41938"/>
                </a:lnTo>
                <a:cubicBezTo>
                  <a:pt x="114511" y="42272"/>
                  <a:pt x="114538" y="42627"/>
                  <a:pt x="114538" y="42833"/>
                </a:cubicBezTo>
                <a:cubicBezTo>
                  <a:pt x="114538" y="43033"/>
                  <a:pt x="114516" y="43450"/>
                  <a:pt x="114183" y="43783"/>
                </a:cubicBezTo>
                <a:lnTo>
                  <a:pt x="43822" y="114177"/>
                </a:lnTo>
                <a:cubicBezTo>
                  <a:pt x="43488" y="114511"/>
                  <a:pt x="43072" y="114533"/>
                  <a:pt x="42872" y="114533"/>
                </a:cubicBezTo>
                <a:cubicBezTo>
                  <a:pt x="42666" y="114533"/>
                  <a:pt x="42255" y="114511"/>
                  <a:pt x="41922" y="114177"/>
                </a:cubicBezTo>
                <a:lnTo>
                  <a:pt x="33905" y="106161"/>
                </a:lnTo>
                <a:cubicBezTo>
                  <a:pt x="33500" y="105755"/>
                  <a:pt x="33455" y="105094"/>
                  <a:pt x="33727" y="104616"/>
                </a:cubicBezTo>
                <a:cubicBezTo>
                  <a:pt x="36683" y="99361"/>
                  <a:pt x="35733" y="92716"/>
                  <a:pt x="31472" y="88455"/>
                </a:cubicBezTo>
                <a:cubicBezTo>
                  <a:pt x="28922" y="85905"/>
                  <a:pt x="25572" y="84533"/>
                  <a:pt x="21972" y="84533"/>
                </a:cubicBezTo>
                <a:cubicBezTo>
                  <a:pt x="19650" y="84533"/>
                  <a:pt x="17327" y="85122"/>
                  <a:pt x="15316" y="86255"/>
                </a:cubicBezTo>
                <a:cubicBezTo>
                  <a:pt x="14850" y="86527"/>
                  <a:pt x="14233" y="86416"/>
                  <a:pt x="13833" y="86022"/>
                </a:cubicBezTo>
                <a:lnTo>
                  <a:pt x="5816" y="78000"/>
                </a:lnTo>
                <a:cubicBezTo>
                  <a:pt x="5488" y="77672"/>
                  <a:pt x="5405" y="77311"/>
                  <a:pt x="5405" y="77111"/>
                </a:cubicBezTo>
                <a:cubicBezTo>
                  <a:pt x="5405" y="76905"/>
                  <a:pt x="5488" y="76494"/>
                  <a:pt x="5816" y="76161"/>
                </a:cubicBezTo>
                <a:lnTo>
                  <a:pt x="76177" y="5822"/>
                </a:lnTo>
                <a:cubicBezTo>
                  <a:pt x="76511" y="5488"/>
                  <a:pt x="76866" y="5405"/>
                  <a:pt x="77072" y="5405"/>
                </a:cubicBezTo>
                <a:close/>
                <a:moveTo>
                  <a:pt x="70361" y="21861"/>
                </a:moveTo>
                <a:cubicBezTo>
                  <a:pt x="68611" y="21861"/>
                  <a:pt x="66883" y="22483"/>
                  <a:pt x="65611" y="23761"/>
                </a:cubicBezTo>
                <a:lnTo>
                  <a:pt x="25711" y="63683"/>
                </a:lnTo>
                <a:cubicBezTo>
                  <a:pt x="24427" y="64961"/>
                  <a:pt x="23688" y="66688"/>
                  <a:pt x="23688" y="68494"/>
                </a:cubicBezTo>
                <a:cubicBezTo>
                  <a:pt x="23688" y="70300"/>
                  <a:pt x="24372" y="71972"/>
                  <a:pt x="25650" y="73250"/>
                </a:cubicBezTo>
                <a:lnTo>
                  <a:pt x="46611" y="94216"/>
                </a:lnTo>
                <a:cubicBezTo>
                  <a:pt x="47888" y="95500"/>
                  <a:pt x="49555" y="96177"/>
                  <a:pt x="51361" y="96177"/>
                </a:cubicBezTo>
                <a:cubicBezTo>
                  <a:pt x="53172" y="96177"/>
                  <a:pt x="54894" y="95494"/>
                  <a:pt x="56172" y="94216"/>
                </a:cubicBezTo>
                <a:lnTo>
                  <a:pt x="96072" y="54238"/>
                </a:lnTo>
                <a:cubicBezTo>
                  <a:pt x="97350" y="52961"/>
                  <a:pt x="98088" y="51294"/>
                  <a:pt x="98088" y="49483"/>
                </a:cubicBezTo>
                <a:cubicBezTo>
                  <a:pt x="98088" y="47677"/>
                  <a:pt x="97350" y="45950"/>
                  <a:pt x="96072" y="44672"/>
                </a:cubicBezTo>
                <a:cubicBezTo>
                  <a:pt x="96072" y="44672"/>
                  <a:pt x="75172" y="23761"/>
                  <a:pt x="75172" y="23761"/>
                </a:cubicBezTo>
                <a:cubicBezTo>
                  <a:pt x="73888" y="22477"/>
                  <a:pt x="72111" y="21861"/>
                  <a:pt x="70361" y="21861"/>
                </a:cubicBezTo>
                <a:close/>
                <a:moveTo>
                  <a:pt x="70422" y="27266"/>
                </a:moveTo>
                <a:cubicBezTo>
                  <a:pt x="70622" y="27266"/>
                  <a:pt x="70977" y="27288"/>
                  <a:pt x="71311" y="27622"/>
                </a:cubicBezTo>
                <a:lnTo>
                  <a:pt x="92211" y="48533"/>
                </a:lnTo>
                <a:cubicBezTo>
                  <a:pt x="92544" y="48866"/>
                  <a:pt x="92627" y="49283"/>
                  <a:pt x="92627" y="49483"/>
                </a:cubicBezTo>
                <a:cubicBezTo>
                  <a:pt x="92627" y="49688"/>
                  <a:pt x="92544" y="50044"/>
                  <a:pt x="92211" y="50377"/>
                </a:cubicBezTo>
                <a:lnTo>
                  <a:pt x="52311" y="90355"/>
                </a:lnTo>
                <a:cubicBezTo>
                  <a:pt x="51977" y="90688"/>
                  <a:pt x="51561" y="90711"/>
                  <a:pt x="51361" y="90711"/>
                </a:cubicBezTo>
                <a:cubicBezTo>
                  <a:pt x="51161" y="90711"/>
                  <a:pt x="50805" y="90688"/>
                  <a:pt x="50472" y="90355"/>
                </a:cubicBezTo>
                <a:lnTo>
                  <a:pt x="29511" y="69388"/>
                </a:lnTo>
                <a:cubicBezTo>
                  <a:pt x="29177" y="69055"/>
                  <a:pt x="29155" y="68694"/>
                  <a:pt x="29155" y="68494"/>
                </a:cubicBezTo>
                <a:cubicBezTo>
                  <a:pt x="29155" y="68294"/>
                  <a:pt x="29177" y="67877"/>
                  <a:pt x="29511" y="67544"/>
                </a:cubicBezTo>
                <a:lnTo>
                  <a:pt x="69472" y="27622"/>
                </a:lnTo>
                <a:cubicBezTo>
                  <a:pt x="69800" y="27294"/>
                  <a:pt x="70216" y="27266"/>
                  <a:pt x="70422" y="2726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8" name="Shape 148"/>
          <p:cNvSpPr/>
          <p:nvPr/>
        </p:nvSpPr>
        <p:spPr>
          <a:xfrm>
            <a:off x="3526524" y="3278485"/>
            <a:ext cx="273600" cy="273299"/>
          </a:xfrm>
          <a:custGeom>
            <a:avLst/>
            <a:gdLst/>
            <a:ahLst/>
            <a:cxnLst/>
            <a:rect l="0" t="0" r="0" b="0"/>
            <a:pathLst>
              <a:path w="120000" h="120000" extrusionOk="0">
                <a:moveTo>
                  <a:pt x="114000" y="52500"/>
                </a:moveTo>
                <a:cubicBezTo>
                  <a:pt x="114000" y="53327"/>
                  <a:pt x="113327" y="54000"/>
                  <a:pt x="112500" y="54000"/>
                </a:cubicBezTo>
                <a:lnTo>
                  <a:pt x="63000" y="54000"/>
                </a:lnTo>
                <a:lnTo>
                  <a:pt x="63000" y="36000"/>
                </a:lnTo>
                <a:lnTo>
                  <a:pt x="112500" y="36000"/>
                </a:lnTo>
                <a:cubicBezTo>
                  <a:pt x="113327" y="36000"/>
                  <a:pt x="114000" y="36672"/>
                  <a:pt x="114000" y="37500"/>
                </a:cubicBezTo>
                <a:cubicBezTo>
                  <a:pt x="114000" y="37500"/>
                  <a:pt x="114000" y="52500"/>
                  <a:pt x="114000" y="52500"/>
                </a:cubicBezTo>
                <a:close/>
                <a:moveTo>
                  <a:pt x="108000" y="112500"/>
                </a:moveTo>
                <a:cubicBezTo>
                  <a:pt x="108000" y="113327"/>
                  <a:pt x="107327" y="114000"/>
                  <a:pt x="106500" y="114000"/>
                </a:cubicBezTo>
                <a:lnTo>
                  <a:pt x="63000" y="114000"/>
                </a:lnTo>
                <a:lnTo>
                  <a:pt x="63000" y="60000"/>
                </a:lnTo>
                <a:lnTo>
                  <a:pt x="108000" y="60000"/>
                </a:lnTo>
                <a:cubicBezTo>
                  <a:pt x="108000" y="60000"/>
                  <a:pt x="108000" y="112500"/>
                  <a:pt x="108000" y="112500"/>
                </a:cubicBezTo>
                <a:close/>
                <a:moveTo>
                  <a:pt x="71794" y="8633"/>
                </a:moveTo>
                <a:cubicBezTo>
                  <a:pt x="75194" y="5233"/>
                  <a:pt x="81122" y="5233"/>
                  <a:pt x="84522" y="8633"/>
                </a:cubicBezTo>
                <a:cubicBezTo>
                  <a:pt x="88033" y="12144"/>
                  <a:pt x="88033" y="17855"/>
                  <a:pt x="84522" y="21361"/>
                </a:cubicBezTo>
                <a:cubicBezTo>
                  <a:pt x="80561" y="25316"/>
                  <a:pt x="74933" y="29361"/>
                  <a:pt x="63155" y="29927"/>
                </a:cubicBezTo>
                <a:cubicBezTo>
                  <a:pt x="63166" y="29183"/>
                  <a:pt x="63144" y="28327"/>
                  <a:pt x="63088" y="27388"/>
                </a:cubicBezTo>
                <a:cubicBezTo>
                  <a:pt x="63472" y="22372"/>
                  <a:pt x="65316" y="15116"/>
                  <a:pt x="71794" y="8633"/>
                </a:cubicBezTo>
                <a:close/>
                <a:moveTo>
                  <a:pt x="57005" y="29927"/>
                </a:moveTo>
                <a:cubicBezTo>
                  <a:pt x="45227" y="29361"/>
                  <a:pt x="39594" y="25316"/>
                  <a:pt x="35638" y="21361"/>
                </a:cubicBezTo>
                <a:cubicBezTo>
                  <a:pt x="32127" y="17855"/>
                  <a:pt x="32127" y="12144"/>
                  <a:pt x="35638" y="8633"/>
                </a:cubicBezTo>
                <a:cubicBezTo>
                  <a:pt x="37333" y="6933"/>
                  <a:pt x="39594" y="6000"/>
                  <a:pt x="42000" y="6000"/>
                </a:cubicBezTo>
                <a:cubicBezTo>
                  <a:pt x="44405" y="6000"/>
                  <a:pt x="46666" y="6933"/>
                  <a:pt x="48361" y="8633"/>
                </a:cubicBezTo>
                <a:cubicBezTo>
                  <a:pt x="54844" y="15116"/>
                  <a:pt x="56683" y="22372"/>
                  <a:pt x="57072" y="27388"/>
                </a:cubicBezTo>
                <a:cubicBezTo>
                  <a:pt x="57011" y="28327"/>
                  <a:pt x="56994" y="29183"/>
                  <a:pt x="57005" y="29927"/>
                </a:cubicBezTo>
                <a:close/>
                <a:moveTo>
                  <a:pt x="57000" y="54000"/>
                </a:moveTo>
                <a:lnTo>
                  <a:pt x="7500" y="54000"/>
                </a:lnTo>
                <a:cubicBezTo>
                  <a:pt x="6672" y="54000"/>
                  <a:pt x="6000" y="53327"/>
                  <a:pt x="6000" y="52500"/>
                </a:cubicBezTo>
                <a:lnTo>
                  <a:pt x="6000" y="37500"/>
                </a:lnTo>
                <a:cubicBezTo>
                  <a:pt x="6000" y="36672"/>
                  <a:pt x="6672" y="36000"/>
                  <a:pt x="7500" y="36000"/>
                </a:cubicBezTo>
                <a:lnTo>
                  <a:pt x="57000" y="36000"/>
                </a:lnTo>
                <a:cubicBezTo>
                  <a:pt x="57000" y="36000"/>
                  <a:pt x="57000" y="54000"/>
                  <a:pt x="57000" y="54000"/>
                </a:cubicBezTo>
                <a:close/>
                <a:moveTo>
                  <a:pt x="57000" y="114000"/>
                </a:moveTo>
                <a:lnTo>
                  <a:pt x="13500" y="114000"/>
                </a:lnTo>
                <a:cubicBezTo>
                  <a:pt x="12672" y="114000"/>
                  <a:pt x="12000" y="113327"/>
                  <a:pt x="12000" y="112500"/>
                </a:cubicBezTo>
                <a:lnTo>
                  <a:pt x="12000" y="60000"/>
                </a:lnTo>
                <a:lnTo>
                  <a:pt x="57000" y="60000"/>
                </a:lnTo>
                <a:cubicBezTo>
                  <a:pt x="57000" y="60000"/>
                  <a:pt x="57000" y="114000"/>
                  <a:pt x="57000" y="114000"/>
                </a:cubicBezTo>
                <a:close/>
                <a:moveTo>
                  <a:pt x="112500" y="30000"/>
                </a:moveTo>
                <a:lnTo>
                  <a:pt x="83483" y="30000"/>
                </a:lnTo>
                <a:cubicBezTo>
                  <a:pt x="85600" y="28583"/>
                  <a:pt x="87305" y="27061"/>
                  <a:pt x="88761" y="25605"/>
                </a:cubicBezTo>
                <a:cubicBezTo>
                  <a:pt x="94611" y="19755"/>
                  <a:pt x="94611" y="10238"/>
                  <a:pt x="88761" y="4388"/>
                </a:cubicBezTo>
                <a:cubicBezTo>
                  <a:pt x="85933" y="1561"/>
                  <a:pt x="82166" y="0"/>
                  <a:pt x="78155" y="0"/>
                </a:cubicBezTo>
                <a:cubicBezTo>
                  <a:pt x="74150" y="0"/>
                  <a:pt x="70383" y="1561"/>
                  <a:pt x="67550" y="4388"/>
                </a:cubicBezTo>
                <a:cubicBezTo>
                  <a:pt x="64044" y="7900"/>
                  <a:pt x="61672" y="11594"/>
                  <a:pt x="60077" y="15155"/>
                </a:cubicBezTo>
                <a:cubicBezTo>
                  <a:pt x="58483" y="11594"/>
                  <a:pt x="56111" y="7900"/>
                  <a:pt x="52605" y="4388"/>
                </a:cubicBezTo>
                <a:cubicBezTo>
                  <a:pt x="49772" y="1561"/>
                  <a:pt x="46005" y="0"/>
                  <a:pt x="42000" y="0"/>
                </a:cubicBezTo>
                <a:cubicBezTo>
                  <a:pt x="37994" y="0"/>
                  <a:pt x="34227" y="1561"/>
                  <a:pt x="31394" y="4388"/>
                </a:cubicBezTo>
                <a:cubicBezTo>
                  <a:pt x="25544" y="10238"/>
                  <a:pt x="25544" y="19755"/>
                  <a:pt x="31394" y="25605"/>
                </a:cubicBezTo>
                <a:cubicBezTo>
                  <a:pt x="32850" y="27061"/>
                  <a:pt x="34561" y="28583"/>
                  <a:pt x="36677" y="30000"/>
                </a:cubicBezTo>
                <a:lnTo>
                  <a:pt x="7500" y="30000"/>
                </a:lnTo>
                <a:cubicBezTo>
                  <a:pt x="3361" y="30000"/>
                  <a:pt x="0" y="33361"/>
                  <a:pt x="0" y="37500"/>
                </a:cubicBezTo>
                <a:lnTo>
                  <a:pt x="0" y="52500"/>
                </a:lnTo>
                <a:cubicBezTo>
                  <a:pt x="0" y="56122"/>
                  <a:pt x="2583" y="59155"/>
                  <a:pt x="6000" y="59850"/>
                </a:cubicBezTo>
                <a:lnTo>
                  <a:pt x="6000" y="112500"/>
                </a:lnTo>
                <a:cubicBezTo>
                  <a:pt x="6000" y="116638"/>
                  <a:pt x="9361" y="120000"/>
                  <a:pt x="13500" y="120000"/>
                </a:cubicBezTo>
                <a:lnTo>
                  <a:pt x="106500" y="120000"/>
                </a:lnTo>
                <a:cubicBezTo>
                  <a:pt x="110638" y="120000"/>
                  <a:pt x="114000" y="116638"/>
                  <a:pt x="114000" y="112500"/>
                </a:cubicBezTo>
                <a:lnTo>
                  <a:pt x="114000" y="59850"/>
                </a:lnTo>
                <a:cubicBezTo>
                  <a:pt x="117416" y="59155"/>
                  <a:pt x="120000" y="56122"/>
                  <a:pt x="120000" y="52500"/>
                </a:cubicBezTo>
                <a:lnTo>
                  <a:pt x="120000" y="37500"/>
                </a:lnTo>
                <a:cubicBezTo>
                  <a:pt x="120000" y="33361"/>
                  <a:pt x="116638" y="30000"/>
                  <a:pt x="112500" y="3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49" name="Shape 149"/>
          <p:cNvSpPr/>
          <p:nvPr/>
        </p:nvSpPr>
        <p:spPr>
          <a:xfrm>
            <a:off x="1496020" y="3688556"/>
            <a:ext cx="232500" cy="273299"/>
          </a:xfrm>
          <a:custGeom>
            <a:avLst/>
            <a:gdLst/>
            <a:ahLst/>
            <a:cxnLst/>
            <a:rect l="0" t="0" r="0" b="0"/>
            <a:pathLst>
              <a:path w="120000" h="120000" extrusionOk="0">
                <a:moveTo>
                  <a:pt x="60000" y="0"/>
                </a:moveTo>
                <a:cubicBezTo>
                  <a:pt x="58050" y="0"/>
                  <a:pt x="56466" y="1344"/>
                  <a:pt x="56466" y="3005"/>
                </a:cubicBezTo>
                <a:lnTo>
                  <a:pt x="56466" y="58788"/>
                </a:lnTo>
                <a:lnTo>
                  <a:pt x="41255" y="45855"/>
                </a:lnTo>
                <a:cubicBezTo>
                  <a:pt x="39877" y="44683"/>
                  <a:pt x="37638" y="44683"/>
                  <a:pt x="36261" y="45855"/>
                </a:cubicBezTo>
                <a:cubicBezTo>
                  <a:pt x="34883" y="47027"/>
                  <a:pt x="34883" y="48933"/>
                  <a:pt x="36261" y="50105"/>
                </a:cubicBezTo>
                <a:lnTo>
                  <a:pt x="57466" y="68133"/>
                </a:lnTo>
                <a:cubicBezTo>
                  <a:pt x="57805" y="68422"/>
                  <a:pt x="58200" y="68638"/>
                  <a:pt x="58616" y="68788"/>
                </a:cubicBezTo>
                <a:cubicBezTo>
                  <a:pt x="59027" y="68927"/>
                  <a:pt x="59450" y="68983"/>
                  <a:pt x="59922" y="68983"/>
                </a:cubicBezTo>
                <a:cubicBezTo>
                  <a:pt x="60416" y="68983"/>
                  <a:pt x="60894" y="68927"/>
                  <a:pt x="61305" y="68788"/>
                </a:cubicBezTo>
                <a:cubicBezTo>
                  <a:pt x="61722" y="68638"/>
                  <a:pt x="62116" y="68422"/>
                  <a:pt x="62461" y="68133"/>
                </a:cubicBezTo>
                <a:lnTo>
                  <a:pt x="83661" y="50105"/>
                </a:lnTo>
                <a:cubicBezTo>
                  <a:pt x="85038" y="48933"/>
                  <a:pt x="85038" y="47027"/>
                  <a:pt x="83661" y="45855"/>
                </a:cubicBezTo>
                <a:cubicBezTo>
                  <a:pt x="82283" y="44683"/>
                  <a:pt x="80044" y="44683"/>
                  <a:pt x="78666" y="45855"/>
                </a:cubicBezTo>
                <a:lnTo>
                  <a:pt x="63533" y="58788"/>
                </a:lnTo>
                <a:lnTo>
                  <a:pt x="63533" y="3005"/>
                </a:lnTo>
                <a:cubicBezTo>
                  <a:pt x="63533" y="1344"/>
                  <a:pt x="61950" y="0"/>
                  <a:pt x="60000" y="0"/>
                </a:cubicBezTo>
                <a:close/>
                <a:moveTo>
                  <a:pt x="8755" y="18027"/>
                </a:moveTo>
                <a:cubicBezTo>
                  <a:pt x="3894" y="18027"/>
                  <a:pt x="0" y="21405"/>
                  <a:pt x="0" y="25544"/>
                </a:cubicBezTo>
                <a:lnTo>
                  <a:pt x="0" y="112488"/>
                </a:lnTo>
                <a:cubicBezTo>
                  <a:pt x="0" y="116622"/>
                  <a:pt x="3894" y="120000"/>
                  <a:pt x="8755" y="120000"/>
                </a:cubicBezTo>
                <a:lnTo>
                  <a:pt x="111166" y="120000"/>
                </a:lnTo>
                <a:cubicBezTo>
                  <a:pt x="116027" y="120000"/>
                  <a:pt x="120000" y="116622"/>
                  <a:pt x="120000" y="112488"/>
                </a:cubicBezTo>
                <a:lnTo>
                  <a:pt x="120000" y="25544"/>
                </a:lnTo>
                <a:cubicBezTo>
                  <a:pt x="120000" y="21405"/>
                  <a:pt x="116027" y="18027"/>
                  <a:pt x="111166" y="18027"/>
                </a:cubicBezTo>
                <a:lnTo>
                  <a:pt x="77594" y="18027"/>
                </a:lnTo>
                <a:cubicBezTo>
                  <a:pt x="75644" y="18027"/>
                  <a:pt x="74061" y="19377"/>
                  <a:pt x="74061" y="21033"/>
                </a:cubicBezTo>
                <a:cubicBezTo>
                  <a:pt x="74061" y="22694"/>
                  <a:pt x="75644" y="24038"/>
                  <a:pt x="77594" y="24038"/>
                </a:cubicBezTo>
                <a:lnTo>
                  <a:pt x="111166" y="24038"/>
                </a:lnTo>
                <a:cubicBezTo>
                  <a:pt x="112138" y="24038"/>
                  <a:pt x="112933" y="24716"/>
                  <a:pt x="112933" y="25544"/>
                </a:cubicBezTo>
                <a:lnTo>
                  <a:pt x="112933" y="112488"/>
                </a:lnTo>
                <a:cubicBezTo>
                  <a:pt x="112933" y="113316"/>
                  <a:pt x="112138" y="113988"/>
                  <a:pt x="111166" y="113988"/>
                </a:cubicBezTo>
                <a:lnTo>
                  <a:pt x="8755" y="113988"/>
                </a:lnTo>
                <a:cubicBezTo>
                  <a:pt x="7783" y="113988"/>
                  <a:pt x="7066" y="113311"/>
                  <a:pt x="7066" y="112488"/>
                </a:cubicBezTo>
                <a:lnTo>
                  <a:pt x="7066" y="25544"/>
                </a:lnTo>
                <a:cubicBezTo>
                  <a:pt x="7066" y="24716"/>
                  <a:pt x="7783" y="24038"/>
                  <a:pt x="8755" y="24038"/>
                </a:cubicBezTo>
                <a:lnTo>
                  <a:pt x="42327" y="24038"/>
                </a:lnTo>
                <a:cubicBezTo>
                  <a:pt x="44277" y="24038"/>
                  <a:pt x="45866" y="22694"/>
                  <a:pt x="45866" y="21033"/>
                </a:cubicBezTo>
                <a:cubicBezTo>
                  <a:pt x="45866" y="19377"/>
                  <a:pt x="44277" y="18027"/>
                  <a:pt x="42327" y="18027"/>
                </a:cubicBezTo>
                <a:lnTo>
                  <a:pt x="8755" y="18027"/>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0" name="Shape 150"/>
          <p:cNvSpPr/>
          <p:nvPr/>
        </p:nvSpPr>
        <p:spPr>
          <a:xfrm>
            <a:off x="5615582" y="3646884"/>
            <a:ext cx="232500" cy="300899"/>
          </a:xfrm>
          <a:custGeom>
            <a:avLst/>
            <a:gdLst/>
            <a:ahLst/>
            <a:cxnLst/>
            <a:rect l="0" t="0" r="0" b="0"/>
            <a:pathLst>
              <a:path w="120000" h="120000" extrusionOk="0">
                <a:moveTo>
                  <a:pt x="60000" y="0"/>
                </a:moveTo>
                <a:cubicBezTo>
                  <a:pt x="59505" y="0"/>
                  <a:pt x="59027" y="50"/>
                  <a:pt x="58616" y="177"/>
                </a:cubicBezTo>
                <a:cubicBezTo>
                  <a:pt x="58200" y="311"/>
                  <a:pt x="57805" y="505"/>
                  <a:pt x="57466" y="772"/>
                </a:cubicBezTo>
                <a:lnTo>
                  <a:pt x="36261" y="17161"/>
                </a:lnTo>
                <a:cubicBezTo>
                  <a:pt x="34883" y="18227"/>
                  <a:pt x="34883" y="19955"/>
                  <a:pt x="36261" y="21016"/>
                </a:cubicBezTo>
                <a:cubicBezTo>
                  <a:pt x="37638" y="22083"/>
                  <a:pt x="39877" y="22083"/>
                  <a:pt x="41255" y="21016"/>
                </a:cubicBezTo>
                <a:lnTo>
                  <a:pt x="56466" y="9322"/>
                </a:lnTo>
                <a:lnTo>
                  <a:pt x="56466" y="65433"/>
                </a:lnTo>
                <a:cubicBezTo>
                  <a:pt x="56466" y="66938"/>
                  <a:pt x="58050" y="68166"/>
                  <a:pt x="60000" y="68166"/>
                </a:cubicBezTo>
                <a:cubicBezTo>
                  <a:pt x="61950" y="68166"/>
                  <a:pt x="63533" y="66938"/>
                  <a:pt x="63533" y="65433"/>
                </a:cubicBezTo>
                <a:lnTo>
                  <a:pt x="63533" y="9322"/>
                </a:lnTo>
                <a:lnTo>
                  <a:pt x="78666" y="21016"/>
                </a:lnTo>
                <a:cubicBezTo>
                  <a:pt x="80044" y="22083"/>
                  <a:pt x="82283" y="22083"/>
                  <a:pt x="83661" y="21016"/>
                </a:cubicBezTo>
                <a:cubicBezTo>
                  <a:pt x="85038" y="19955"/>
                  <a:pt x="85038" y="18227"/>
                  <a:pt x="83661" y="17161"/>
                </a:cubicBezTo>
                <a:lnTo>
                  <a:pt x="62461" y="772"/>
                </a:lnTo>
                <a:cubicBezTo>
                  <a:pt x="62116" y="511"/>
                  <a:pt x="61722" y="311"/>
                  <a:pt x="61305" y="177"/>
                </a:cubicBezTo>
                <a:cubicBezTo>
                  <a:pt x="60894" y="50"/>
                  <a:pt x="60472" y="0"/>
                  <a:pt x="60000" y="0"/>
                </a:cubicBezTo>
                <a:close/>
                <a:moveTo>
                  <a:pt x="8755" y="29983"/>
                </a:moveTo>
                <a:cubicBezTo>
                  <a:pt x="3894" y="29983"/>
                  <a:pt x="0" y="33055"/>
                  <a:pt x="0" y="36811"/>
                </a:cubicBezTo>
                <a:lnTo>
                  <a:pt x="0" y="113172"/>
                </a:lnTo>
                <a:cubicBezTo>
                  <a:pt x="0" y="116933"/>
                  <a:pt x="3894" y="120000"/>
                  <a:pt x="8755" y="120000"/>
                </a:cubicBezTo>
                <a:lnTo>
                  <a:pt x="111166" y="120000"/>
                </a:lnTo>
                <a:cubicBezTo>
                  <a:pt x="116027" y="120000"/>
                  <a:pt x="120000" y="116933"/>
                  <a:pt x="120000" y="113172"/>
                </a:cubicBezTo>
                <a:lnTo>
                  <a:pt x="120000" y="36811"/>
                </a:lnTo>
                <a:cubicBezTo>
                  <a:pt x="120000" y="33055"/>
                  <a:pt x="116027" y="29983"/>
                  <a:pt x="111166" y="29983"/>
                </a:cubicBezTo>
                <a:lnTo>
                  <a:pt x="77594" y="29983"/>
                </a:lnTo>
                <a:cubicBezTo>
                  <a:pt x="75644" y="29983"/>
                  <a:pt x="74061" y="31211"/>
                  <a:pt x="74061" y="32716"/>
                </a:cubicBezTo>
                <a:cubicBezTo>
                  <a:pt x="74061" y="34222"/>
                  <a:pt x="75644" y="35450"/>
                  <a:pt x="77594" y="35450"/>
                </a:cubicBezTo>
                <a:lnTo>
                  <a:pt x="111166" y="35450"/>
                </a:lnTo>
                <a:cubicBezTo>
                  <a:pt x="112138" y="35450"/>
                  <a:pt x="112933" y="36061"/>
                  <a:pt x="112933" y="36811"/>
                </a:cubicBezTo>
                <a:lnTo>
                  <a:pt x="112933" y="113172"/>
                </a:lnTo>
                <a:cubicBezTo>
                  <a:pt x="112933" y="113922"/>
                  <a:pt x="112138" y="114538"/>
                  <a:pt x="111166" y="114538"/>
                </a:cubicBezTo>
                <a:lnTo>
                  <a:pt x="8755" y="114538"/>
                </a:lnTo>
                <a:cubicBezTo>
                  <a:pt x="7783" y="114538"/>
                  <a:pt x="7066" y="113922"/>
                  <a:pt x="7066" y="113172"/>
                </a:cubicBezTo>
                <a:lnTo>
                  <a:pt x="7066" y="36811"/>
                </a:lnTo>
                <a:cubicBezTo>
                  <a:pt x="7066" y="36061"/>
                  <a:pt x="7783" y="35450"/>
                  <a:pt x="8755" y="35450"/>
                </a:cubicBezTo>
                <a:lnTo>
                  <a:pt x="42327" y="35450"/>
                </a:lnTo>
                <a:cubicBezTo>
                  <a:pt x="44277" y="35450"/>
                  <a:pt x="45866" y="34222"/>
                  <a:pt x="45866" y="32716"/>
                </a:cubicBezTo>
                <a:cubicBezTo>
                  <a:pt x="45866" y="31211"/>
                  <a:pt x="44277" y="29983"/>
                  <a:pt x="42327" y="29983"/>
                </a:cubicBezTo>
                <a:lnTo>
                  <a:pt x="8755" y="29983"/>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1" name="Shape 151"/>
          <p:cNvSpPr/>
          <p:nvPr/>
        </p:nvSpPr>
        <p:spPr>
          <a:xfrm>
            <a:off x="1885652" y="3688556"/>
            <a:ext cx="273600" cy="273299"/>
          </a:xfrm>
          <a:custGeom>
            <a:avLst/>
            <a:gdLst/>
            <a:ahLst/>
            <a:cxnLst/>
            <a:rect l="0" t="0" r="0" b="0"/>
            <a:pathLst>
              <a:path w="120000" h="120000" extrusionOk="0">
                <a:moveTo>
                  <a:pt x="60000" y="0"/>
                </a:moveTo>
                <a:cubicBezTo>
                  <a:pt x="26922" y="0"/>
                  <a:pt x="0" y="26950"/>
                  <a:pt x="0" y="60033"/>
                </a:cubicBezTo>
                <a:cubicBezTo>
                  <a:pt x="0" y="93116"/>
                  <a:pt x="26927" y="120000"/>
                  <a:pt x="60000" y="120000"/>
                </a:cubicBezTo>
                <a:cubicBezTo>
                  <a:pt x="76961" y="120000"/>
                  <a:pt x="92233" y="112872"/>
                  <a:pt x="103155" y="101511"/>
                </a:cubicBezTo>
                <a:cubicBezTo>
                  <a:pt x="103438" y="101372"/>
                  <a:pt x="103766" y="101227"/>
                  <a:pt x="104005" y="100988"/>
                </a:cubicBezTo>
                <a:cubicBezTo>
                  <a:pt x="104322" y="100672"/>
                  <a:pt x="104511" y="100344"/>
                  <a:pt x="104655" y="99944"/>
                </a:cubicBezTo>
                <a:cubicBezTo>
                  <a:pt x="114150" y="89327"/>
                  <a:pt x="120000" y="75361"/>
                  <a:pt x="120000" y="60033"/>
                </a:cubicBezTo>
                <a:cubicBezTo>
                  <a:pt x="120000" y="26950"/>
                  <a:pt x="93077" y="0"/>
                  <a:pt x="60000" y="0"/>
                </a:cubicBezTo>
                <a:close/>
                <a:moveTo>
                  <a:pt x="60000" y="6011"/>
                </a:moveTo>
                <a:cubicBezTo>
                  <a:pt x="89766" y="6011"/>
                  <a:pt x="113994" y="30261"/>
                  <a:pt x="113994" y="60033"/>
                </a:cubicBezTo>
                <a:cubicBezTo>
                  <a:pt x="113994" y="73077"/>
                  <a:pt x="109316" y="85050"/>
                  <a:pt x="101588" y="94394"/>
                </a:cubicBezTo>
                <a:lnTo>
                  <a:pt x="25655" y="18422"/>
                </a:lnTo>
                <a:cubicBezTo>
                  <a:pt x="35000" y="10688"/>
                  <a:pt x="46955" y="6011"/>
                  <a:pt x="60000" y="6011"/>
                </a:cubicBezTo>
                <a:close/>
                <a:moveTo>
                  <a:pt x="21216" y="22472"/>
                </a:moveTo>
                <a:lnTo>
                  <a:pt x="97477" y="98772"/>
                </a:lnTo>
                <a:cubicBezTo>
                  <a:pt x="87755" y="108183"/>
                  <a:pt x="74566" y="113988"/>
                  <a:pt x="60000" y="113988"/>
                </a:cubicBezTo>
                <a:cubicBezTo>
                  <a:pt x="30233" y="113988"/>
                  <a:pt x="6005" y="89805"/>
                  <a:pt x="6005" y="60033"/>
                </a:cubicBezTo>
                <a:cubicBezTo>
                  <a:pt x="6005" y="45461"/>
                  <a:pt x="11805" y="32194"/>
                  <a:pt x="21216" y="22472"/>
                </a:cubicBezTo>
                <a:close/>
                <a:moveTo>
                  <a:pt x="27288" y="35994"/>
                </a:moveTo>
                <a:cubicBezTo>
                  <a:pt x="25311" y="37344"/>
                  <a:pt x="24027" y="39494"/>
                  <a:pt x="24027" y="42066"/>
                </a:cubicBezTo>
                <a:lnTo>
                  <a:pt x="24027" y="75055"/>
                </a:lnTo>
                <a:cubicBezTo>
                  <a:pt x="24027" y="79194"/>
                  <a:pt x="27333" y="82833"/>
                  <a:pt x="31466" y="82833"/>
                </a:cubicBezTo>
                <a:lnTo>
                  <a:pt x="73972" y="82833"/>
                </a:lnTo>
                <a:lnTo>
                  <a:pt x="67966" y="76888"/>
                </a:lnTo>
                <a:lnTo>
                  <a:pt x="31466" y="76888"/>
                </a:lnTo>
                <a:cubicBezTo>
                  <a:pt x="30638" y="76888"/>
                  <a:pt x="29966" y="75883"/>
                  <a:pt x="29966" y="75055"/>
                </a:cubicBezTo>
                <a:lnTo>
                  <a:pt x="29966" y="42066"/>
                </a:lnTo>
                <a:cubicBezTo>
                  <a:pt x="29966" y="41244"/>
                  <a:pt x="30638" y="40827"/>
                  <a:pt x="31466" y="40827"/>
                </a:cubicBezTo>
                <a:lnTo>
                  <a:pt x="31988" y="40827"/>
                </a:lnTo>
                <a:lnTo>
                  <a:pt x="27288" y="35994"/>
                </a:lnTo>
                <a:close/>
                <a:moveTo>
                  <a:pt x="50988" y="35994"/>
                </a:moveTo>
                <a:lnTo>
                  <a:pt x="56994" y="42005"/>
                </a:lnTo>
                <a:lnTo>
                  <a:pt x="79066" y="42005"/>
                </a:lnTo>
                <a:cubicBezTo>
                  <a:pt x="79888" y="42005"/>
                  <a:pt x="80566" y="42416"/>
                  <a:pt x="80566" y="43244"/>
                </a:cubicBezTo>
                <a:lnTo>
                  <a:pt x="80566" y="53694"/>
                </a:lnTo>
                <a:cubicBezTo>
                  <a:pt x="80566" y="54777"/>
                  <a:pt x="81127" y="55777"/>
                  <a:pt x="82066" y="56311"/>
                </a:cubicBezTo>
                <a:cubicBezTo>
                  <a:pt x="83005" y="56844"/>
                  <a:pt x="84144" y="56866"/>
                  <a:pt x="85072" y="56311"/>
                </a:cubicBezTo>
                <a:lnTo>
                  <a:pt x="95583" y="50038"/>
                </a:lnTo>
                <a:lnTo>
                  <a:pt x="95583" y="69572"/>
                </a:lnTo>
                <a:lnTo>
                  <a:pt x="85072" y="63561"/>
                </a:lnTo>
                <a:cubicBezTo>
                  <a:pt x="84138" y="63027"/>
                  <a:pt x="82988" y="63022"/>
                  <a:pt x="82066" y="63561"/>
                </a:cubicBezTo>
                <a:cubicBezTo>
                  <a:pt x="81366" y="63966"/>
                  <a:pt x="80833" y="64627"/>
                  <a:pt x="80633" y="65388"/>
                </a:cubicBezTo>
                <a:lnTo>
                  <a:pt x="86638" y="71333"/>
                </a:lnTo>
                <a:lnTo>
                  <a:pt x="97083" y="77344"/>
                </a:lnTo>
                <a:cubicBezTo>
                  <a:pt x="98011" y="77872"/>
                  <a:pt x="99161" y="77811"/>
                  <a:pt x="100088" y="77277"/>
                </a:cubicBezTo>
                <a:cubicBezTo>
                  <a:pt x="101011" y="76738"/>
                  <a:pt x="101522" y="75800"/>
                  <a:pt x="101522" y="74733"/>
                </a:cubicBezTo>
                <a:lnTo>
                  <a:pt x="101522" y="44683"/>
                </a:lnTo>
                <a:cubicBezTo>
                  <a:pt x="101522" y="43600"/>
                  <a:pt x="100961" y="42666"/>
                  <a:pt x="100022" y="42133"/>
                </a:cubicBezTo>
                <a:cubicBezTo>
                  <a:pt x="99083" y="41600"/>
                  <a:pt x="97944" y="41577"/>
                  <a:pt x="97016" y="42133"/>
                </a:cubicBezTo>
                <a:lnTo>
                  <a:pt x="86572" y="48405"/>
                </a:lnTo>
                <a:lnTo>
                  <a:pt x="86572" y="43244"/>
                </a:lnTo>
                <a:cubicBezTo>
                  <a:pt x="86572" y="39105"/>
                  <a:pt x="83200" y="35994"/>
                  <a:pt x="79066" y="35994"/>
                </a:cubicBezTo>
                <a:lnTo>
                  <a:pt x="50988" y="35994"/>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2" name="Shape 152"/>
          <p:cNvSpPr/>
          <p:nvPr/>
        </p:nvSpPr>
        <p:spPr>
          <a:xfrm>
            <a:off x="2309556" y="3681746"/>
            <a:ext cx="246299" cy="287100"/>
          </a:xfrm>
          <a:custGeom>
            <a:avLst/>
            <a:gdLst/>
            <a:ahLst/>
            <a:cxnLst/>
            <a:rect l="0" t="0" r="0" b="0"/>
            <a:pathLst>
              <a:path w="120000" h="120000" extrusionOk="0">
                <a:moveTo>
                  <a:pt x="15016" y="0"/>
                </a:moveTo>
                <a:cubicBezTo>
                  <a:pt x="10422" y="0"/>
                  <a:pt x="6672" y="3216"/>
                  <a:pt x="6672" y="7155"/>
                </a:cubicBezTo>
                <a:lnTo>
                  <a:pt x="6672" y="10016"/>
                </a:lnTo>
                <a:cubicBezTo>
                  <a:pt x="6672" y="13466"/>
                  <a:pt x="9550" y="16383"/>
                  <a:pt x="13350" y="17044"/>
                </a:cubicBezTo>
                <a:lnTo>
                  <a:pt x="13350" y="114277"/>
                </a:lnTo>
                <a:lnTo>
                  <a:pt x="3338" y="114277"/>
                </a:lnTo>
                <a:cubicBezTo>
                  <a:pt x="1494" y="114277"/>
                  <a:pt x="0" y="115561"/>
                  <a:pt x="0" y="117138"/>
                </a:cubicBezTo>
                <a:cubicBezTo>
                  <a:pt x="0" y="118716"/>
                  <a:pt x="1494" y="120000"/>
                  <a:pt x="3338" y="120000"/>
                </a:cubicBezTo>
                <a:lnTo>
                  <a:pt x="116661" y="120000"/>
                </a:lnTo>
                <a:cubicBezTo>
                  <a:pt x="118505" y="120000"/>
                  <a:pt x="120000" y="118716"/>
                  <a:pt x="120000" y="117138"/>
                </a:cubicBezTo>
                <a:cubicBezTo>
                  <a:pt x="120000" y="115561"/>
                  <a:pt x="118505" y="114277"/>
                  <a:pt x="116661" y="114277"/>
                </a:cubicBezTo>
                <a:lnTo>
                  <a:pt x="106650" y="114277"/>
                </a:lnTo>
                <a:lnTo>
                  <a:pt x="106650" y="17044"/>
                </a:lnTo>
                <a:cubicBezTo>
                  <a:pt x="110450" y="16383"/>
                  <a:pt x="113327" y="13461"/>
                  <a:pt x="113327" y="10016"/>
                </a:cubicBezTo>
                <a:lnTo>
                  <a:pt x="113327" y="7155"/>
                </a:lnTo>
                <a:cubicBezTo>
                  <a:pt x="113327" y="3216"/>
                  <a:pt x="109577" y="0"/>
                  <a:pt x="104983" y="0"/>
                </a:cubicBezTo>
                <a:lnTo>
                  <a:pt x="15016" y="0"/>
                </a:lnTo>
                <a:close/>
                <a:moveTo>
                  <a:pt x="15016" y="5722"/>
                </a:moveTo>
                <a:lnTo>
                  <a:pt x="104983" y="5722"/>
                </a:lnTo>
                <a:cubicBezTo>
                  <a:pt x="105900" y="5722"/>
                  <a:pt x="106650" y="6366"/>
                  <a:pt x="106650" y="7155"/>
                </a:cubicBezTo>
                <a:lnTo>
                  <a:pt x="106650" y="10016"/>
                </a:lnTo>
                <a:cubicBezTo>
                  <a:pt x="106650" y="10800"/>
                  <a:pt x="105900" y="11444"/>
                  <a:pt x="104983" y="11444"/>
                </a:cubicBezTo>
                <a:lnTo>
                  <a:pt x="15016" y="11444"/>
                </a:lnTo>
                <a:cubicBezTo>
                  <a:pt x="14100" y="11444"/>
                  <a:pt x="13350" y="10800"/>
                  <a:pt x="13350" y="10016"/>
                </a:cubicBezTo>
                <a:lnTo>
                  <a:pt x="13350" y="7155"/>
                </a:lnTo>
                <a:cubicBezTo>
                  <a:pt x="13350" y="6366"/>
                  <a:pt x="14100" y="5722"/>
                  <a:pt x="15016" y="5722"/>
                </a:cubicBezTo>
                <a:close/>
                <a:moveTo>
                  <a:pt x="20022" y="17172"/>
                </a:moveTo>
                <a:lnTo>
                  <a:pt x="99977" y="17172"/>
                </a:lnTo>
                <a:cubicBezTo>
                  <a:pt x="99977" y="17172"/>
                  <a:pt x="99977" y="114277"/>
                  <a:pt x="99977" y="114277"/>
                </a:cubicBezTo>
                <a:lnTo>
                  <a:pt x="73350" y="114277"/>
                </a:lnTo>
                <a:lnTo>
                  <a:pt x="73350" y="94305"/>
                </a:lnTo>
                <a:cubicBezTo>
                  <a:pt x="73350" y="92727"/>
                  <a:pt x="71850" y="91444"/>
                  <a:pt x="70011" y="91444"/>
                </a:cubicBezTo>
                <a:lnTo>
                  <a:pt x="49988" y="91444"/>
                </a:lnTo>
                <a:cubicBezTo>
                  <a:pt x="48150" y="91444"/>
                  <a:pt x="46650" y="92727"/>
                  <a:pt x="46650" y="94305"/>
                </a:cubicBezTo>
                <a:lnTo>
                  <a:pt x="46650" y="114277"/>
                </a:lnTo>
                <a:lnTo>
                  <a:pt x="20022" y="114277"/>
                </a:lnTo>
                <a:lnTo>
                  <a:pt x="20022" y="17172"/>
                </a:lnTo>
                <a:close/>
                <a:moveTo>
                  <a:pt x="36711" y="25755"/>
                </a:moveTo>
                <a:cubicBezTo>
                  <a:pt x="34872" y="25755"/>
                  <a:pt x="33372" y="26972"/>
                  <a:pt x="33372" y="28555"/>
                </a:cubicBezTo>
                <a:lnTo>
                  <a:pt x="33372" y="45722"/>
                </a:lnTo>
                <a:cubicBezTo>
                  <a:pt x="33372" y="47300"/>
                  <a:pt x="34872" y="48583"/>
                  <a:pt x="36711" y="48583"/>
                </a:cubicBezTo>
                <a:lnTo>
                  <a:pt x="49988" y="48583"/>
                </a:lnTo>
                <a:cubicBezTo>
                  <a:pt x="51827" y="48583"/>
                  <a:pt x="53327" y="47300"/>
                  <a:pt x="53327" y="45722"/>
                </a:cubicBezTo>
                <a:lnTo>
                  <a:pt x="53327" y="28555"/>
                </a:lnTo>
                <a:cubicBezTo>
                  <a:pt x="53327" y="26972"/>
                  <a:pt x="51827" y="25755"/>
                  <a:pt x="49988" y="25755"/>
                </a:cubicBezTo>
                <a:lnTo>
                  <a:pt x="36711" y="25755"/>
                </a:lnTo>
                <a:close/>
                <a:moveTo>
                  <a:pt x="70011" y="25755"/>
                </a:moveTo>
                <a:cubicBezTo>
                  <a:pt x="68172" y="25755"/>
                  <a:pt x="66672" y="26972"/>
                  <a:pt x="66672" y="28555"/>
                </a:cubicBezTo>
                <a:lnTo>
                  <a:pt x="66672" y="45722"/>
                </a:lnTo>
                <a:cubicBezTo>
                  <a:pt x="66672" y="47300"/>
                  <a:pt x="68172" y="48583"/>
                  <a:pt x="70011" y="48583"/>
                </a:cubicBezTo>
                <a:lnTo>
                  <a:pt x="83361" y="48583"/>
                </a:lnTo>
                <a:cubicBezTo>
                  <a:pt x="85200" y="48583"/>
                  <a:pt x="86700" y="47300"/>
                  <a:pt x="86700" y="45722"/>
                </a:cubicBezTo>
                <a:lnTo>
                  <a:pt x="86700" y="28555"/>
                </a:lnTo>
                <a:cubicBezTo>
                  <a:pt x="86700" y="26972"/>
                  <a:pt x="85200" y="25755"/>
                  <a:pt x="83361" y="25755"/>
                </a:cubicBezTo>
                <a:lnTo>
                  <a:pt x="70011" y="25755"/>
                </a:lnTo>
                <a:close/>
                <a:moveTo>
                  <a:pt x="40050" y="31416"/>
                </a:moveTo>
                <a:lnTo>
                  <a:pt x="46650" y="31416"/>
                </a:lnTo>
                <a:lnTo>
                  <a:pt x="46650" y="42861"/>
                </a:lnTo>
                <a:lnTo>
                  <a:pt x="40050" y="42861"/>
                </a:lnTo>
                <a:cubicBezTo>
                  <a:pt x="40050" y="42861"/>
                  <a:pt x="40050" y="31416"/>
                  <a:pt x="40050" y="31416"/>
                </a:cubicBezTo>
                <a:close/>
                <a:moveTo>
                  <a:pt x="73350" y="31416"/>
                </a:moveTo>
                <a:lnTo>
                  <a:pt x="80022" y="31416"/>
                </a:lnTo>
                <a:lnTo>
                  <a:pt x="80022" y="42861"/>
                </a:lnTo>
                <a:lnTo>
                  <a:pt x="73350" y="42861"/>
                </a:lnTo>
                <a:cubicBezTo>
                  <a:pt x="73350" y="42861"/>
                  <a:pt x="73350" y="31416"/>
                  <a:pt x="73350" y="31416"/>
                </a:cubicBezTo>
                <a:close/>
                <a:moveTo>
                  <a:pt x="36711" y="57166"/>
                </a:moveTo>
                <a:cubicBezTo>
                  <a:pt x="34872" y="57166"/>
                  <a:pt x="33372" y="58450"/>
                  <a:pt x="33372" y="60033"/>
                </a:cubicBezTo>
                <a:lnTo>
                  <a:pt x="33372" y="77138"/>
                </a:lnTo>
                <a:cubicBezTo>
                  <a:pt x="33372" y="78716"/>
                  <a:pt x="34872" y="80000"/>
                  <a:pt x="36711" y="80000"/>
                </a:cubicBezTo>
                <a:lnTo>
                  <a:pt x="49988" y="80000"/>
                </a:lnTo>
                <a:cubicBezTo>
                  <a:pt x="51827" y="80000"/>
                  <a:pt x="53327" y="78716"/>
                  <a:pt x="53327" y="77138"/>
                </a:cubicBezTo>
                <a:lnTo>
                  <a:pt x="53327" y="60033"/>
                </a:lnTo>
                <a:cubicBezTo>
                  <a:pt x="53327" y="58450"/>
                  <a:pt x="51827" y="57166"/>
                  <a:pt x="49988" y="57166"/>
                </a:cubicBezTo>
                <a:lnTo>
                  <a:pt x="36711" y="57166"/>
                </a:lnTo>
                <a:close/>
                <a:moveTo>
                  <a:pt x="70011" y="57166"/>
                </a:moveTo>
                <a:cubicBezTo>
                  <a:pt x="68172" y="57166"/>
                  <a:pt x="66672" y="58450"/>
                  <a:pt x="66672" y="60033"/>
                </a:cubicBezTo>
                <a:lnTo>
                  <a:pt x="66672" y="77138"/>
                </a:lnTo>
                <a:cubicBezTo>
                  <a:pt x="66672" y="78716"/>
                  <a:pt x="68172" y="80000"/>
                  <a:pt x="70011" y="80000"/>
                </a:cubicBezTo>
                <a:lnTo>
                  <a:pt x="83361" y="80000"/>
                </a:lnTo>
                <a:cubicBezTo>
                  <a:pt x="85200" y="80000"/>
                  <a:pt x="86700" y="78716"/>
                  <a:pt x="86700" y="77138"/>
                </a:cubicBezTo>
                <a:lnTo>
                  <a:pt x="86700" y="60033"/>
                </a:lnTo>
                <a:cubicBezTo>
                  <a:pt x="86700" y="58450"/>
                  <a:pt x="85200" y="57166"/>
                  <a:pt x="83361" y="57166"/>
                </a:cubicBezTo>
                <a:lnTo>
                  <a:pt x="70011" y="57166"/>
                </a:lnTo>
                <a:close/>
                <a:moveTo>
                  <a:pt x="40050" y="62894"/>
                </a:moveTo>
                <a:lnTo>
                  <a:pt x="46650" y="62894"/>
                </a:lnTo>
                <a:lnTo>
                  <a:pt x="46650" y="74277"/>
                </a:lnTo>
                <a:lnTo>
                  <a:pt x="40050" y="74277"/>
                </a:lnTo>
                <a:cubicBezTo>
                  <a:pt x="40050" y="74277"/>
                  <a:pt x="40050" y="62894"/>
                  <a:pt x="40050" y="62894"/>
                </a:cubicBezTo>
                <a:close/>
                <a:moveTo>
                  <a:pt x="73350" y="62894"/>
                </a:moveTo>
                <a:lnTo>
                  <a:pt x="80022" y="62894"/>
                </a:lnTo>
                <a:lnTo>
                  <a:pt x="80022" y="74277"/>
                </a:lnTo>
                <a:lnTo>
                  <a:pt x="73350" y="74277"/>
                </a:lnTo>
                <a:cubicBezTo>
                  <a:pt x="73350" y="74277"/>
                  <a:pt x="73350" y="62894"/>
                  <a:pt x="73350" y="62894"/>
                </a:cubicBezTo>
                <a:close/>
                <a:moveTo>
                  <a:pt x="53327" y="97166"/>
                </a:moveTo>
                <a:lnTo>
                  <a:pt x="66672" y="97166"/>
                </a:lnTo>
                <a:cubicBezTo>
                  <a:pt x="66672" y="97166"/>
                  <a:pt x="66672" y="114277"/>
                  <a:pt x="66672" y="114277"/>
                </a:cubicBezTo>
                <a:lnTo>
                  <a:pt x="53327" y="114277"/>
                </a:lnTo>
                <a:lnTo>
                  <a:pt x="53327" y="97166"/>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3" name="Shape 153"/>
          <p:cNvSpPr/>
          <p:nvPr/>
        </p:nvSpPr>
        <p:spPr>
          <a:xfrm>
            <a:off x="2706141" y="3688556"/>
            <a:ext cx="273299" cy="273299"/>
          </a:xfrm>
          <a:custGeom>
            <a:avLst/>
            <a:gdLst/>
            <a:ahLst/>
            <a:cxnLst/>
            <a:rect l="0" t="0" r="0" b="0"/>
            <a:pathLst>
              <a:path w="120000" h="120000" extrusionOk="0">
                <a:moveTo>
                  <a:pt x="70094" y="0"/>
                </a:moveTo>
                <a:cubicBezTo>
                  <a:pt x="68100" y="0"/>
                  <a:pt x="66150" y="811"/>
                  <a:pt x="64733" y="2222"/>
                </a:cubicBezTo>
                <a:lnTo>
                  <a:pt x="2222" y="64733"/>
                </a:lnTo>
                <a:cubicBezTo>
                  <a:pt x="788" y="66166"/>
                  <a:pt x="0" y="68072"/>
                  <a:pt x="0" y="70094"/>
                </a:cubicBezTo>
                <a:cubicBezTo>
                  <a:pt x="0" y="72116"/>
                  <a:pt x="788" y="74016"/>
                  <a:pt x="2222" y="75450"/>
                </a:cubicBezTo>
                <a:lnTo>
                  <a:pt x="44550" y="117777"/>
                </a:lnTo>
                <a:cubicBezTo>
                  <a:pt x="45983" y="119211"/>
                  <a:pt x="47883" y="120000"/>
                  <a:pt x="49905" y="120000"/>
                </a:cubicBezTo>
                <a:cubicBezTo>
                  <a:pt x="51933" y="120000"/>
                  <a:pt x="53833" y="119211"/>
                  <a:pt x="55266" y="117777"/>
                </a:cubicBezTo>
                <a:lnTo>
                  <a:pt x="117777" y="55266"/>
                </a:lnTo>
                <a:cubicBezTo>
                  <a:pt x="119211" y="53833"/>
                  <a:pt x="120000" y="51927"/>
                  <a:pt x="120000" y="49905"/>
                </a:cubicBezTo>
                <a:lnTo>
                  <a:pt x="120000" y="7577"/>
                </a:lnTo>
                <a:cubicBezTo>
                  <a:pt x="120000" y="3400"/>
                  <a:pt x="116600" y="0"/>
                  <a:pt x="112422" y="0"/>
                </a:cubicBezTo>
                <a:lnTo>
                  <a:pt x="70094" y="0"/>
                </a:lnTo>
                <a:close/>
                <a:moveTo>
                  <a:pt x="70094" y="6011"/>
                </a:moveTo>
                <a:lnTo>
                  <a:pt x="112422" y="6011"/>
                </a:lnTo>
                <a:cubicBezTo>
                  <a:pt x="113288" y="6011"/>
                  <a:pt x="113988" y="6705"/>
                  <a:pt x="113988" y="7577"/>
                </a:cubicBezTo>
                <a:cubicBezTo>
                  <a:pt x="113988" y="7577"/>
                  <a:pt x="113988" y="49905"/>
                  <a:pt x="113988" y="49905"/>
                </a:cubicBezTo>
                <a:cubicBezTo>
                  <a:pt x="113988" y="50327"/>
                  <a:pt x="113827" y="50716"/>
                  <a:pt x="113533" y="51016"/>
                </a:cubicBezTo>
                <a:lnTo>
                  <a:pt x="51016" y="113533"/>
                </a:lnTo>
                <a:cubicBezTo>
                  <a:pt x="50427" y="114122"/>
                  <a:pt x="49388" y="114122"/>
                  <a:pt x="48794" y="113533"/>
                </a:cubicBezTo>
                <a:lnTo>
                  <a:pt x="6466" y="71205"/>
                </a:lnTo>
                <a:cubicBezTo>
                  <a:pt x="6172" y="70905"/>
                  <a:pt x="6011" y="70516"/>
                  <a:pt x="6011" y="70094"/>
                </a:cubicBezTo>
                <a:cubicBezTo>
                  <a:pt x="6011" y="69672"/>
                  <a:pt x="6172" y="69277"/>
                  <a:pt x="6466" y="68983"/>
                </a:cubicBezTo>
                <a:lnTo>
                  <a:pt x="68983" y="6466"/>
                </a:lnTo>
                <a:cubicBezTo>
                  <a:pt x="69277" y="6172"/>
                  <a:pt x="69677" y="6011"/>
                  <a:pt x="70094" y="6011"/>
                </a:cubicBezTo>
                <a:close/>
                <a:moveTo>
                  <a:pt x="88511" y="18027"/>
                </a:moveTo>
                <a:cubicBezTo>
                  <a:pt x="81066" y="18027"/>
                  <a:pt x="74994" y="24044"/>
                  <a:pt x="74994" y="31483"/>
                </a:cubicBezTo>
                <a:cubicBezTo>
                  <a:pt x="74994" y="38927"/>
                  <a:pt x="81066" y="45005"/>
                  <a:pt x="88511" y="45005"/>
                </a:cubicBezTo>
                <a:cubicBezTo>
                  <a:pt x="95961" y="45005"/>
                  <a:pt x="102033" y="38927"/>
                  <a:pt x="102033" y="31483"/>
                </a:cubicBezTo>
                <a:cubicBezTo>
                  <a:pt x="102033" y="24044"/>
                  <a:pt x="95961" y="18027"/>
                  <a:pt x="88511" y="18027"/>
                </a:cubicBezTo>
                <a:close/>
                <a:moveTo>
                  <a:pt x="88511" y="24038"/>
                </a:moveTo>
                <a:cubicBezTo>
                  <a:pt x="92650" y="24038"/>
                  <a:pt x="96027" y="27350"/>
                  <a:pt x="96027" y="31483"/>
                </a:cubicBezTo>
                <a:cubicBezTo>
                  <a:pt x="96027" y="35622"/>
                  <a:pt x="92650" y="39000"/>
                  <a:pt x="88511" y="39000"/>
                </a:cubicBezTo>
                <a:cubicBezTo>
                  <a:pt x="84377" y="39000"/>
                  <a:pt x="81000" y="35622"/>
                  <a:pt x="81000" y="31483"/>
                </a:cubicBezTo>
                <a:cubicBezTo>
                  <a:pt x="81000" y="27350"/>
                  <a:pt x="84377" y="24038"/>
                  <a:pt x="88511" y="2403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4" name="Shape 154"/>
          <p:cNvSpPr/>
          <p:nvPr/>
        </p:nvSpPr>
        <p:spPr>
          <a:xfrm>
            <a:off x="7443807" y="2046535"/>
            <a:ext cx="273600" cy="273299"/>
          </a:xfrm>
          <a:custGeom>
            <a:avLst/>
            <a:gdLst/>
            <a:ahLst/>
            <a:cxnLst/>
            <a:rect l="0" t="0" r="0" b="0"/>
            <a:pathLst>
              <a:path w="120000" h="120000" extrusionOk="0">
                <a:moveTo>
                  <a:pt x="70117" y="0"/>
                </a:moveTo>
                <a:cubicBezTo>
                  <a:pt x="68099" y="0"/>
                  <a:pt x="66198" y="788"/>
                  <a:pt x="64762" y="2222"/>
                </a:cubicBezTo>
                <a:lnTo>
                  <a:pt x="2213" y="64733"/>
                </a:lnTo>
                <a:cubicBezTo>
                  <a:pt x="-732" y="67688"/>
                  <a:pt x="-737" y="72494"/>
                  <a:pt x="2213" y="75450"/>
                </a:cubicBezTo>
                <a:lnTo>
                  <a:pt x="44589" y="117777"/>
                </a:lnTo>
                <a:cubicBezTo>
                  <a:pt x="46014" y="119205"/>
                  <a:pt x="47915" y="120000"/>
                  <a:pt x="49938" y="120000"/>
                </a:cubicBezTo>
                <a:cubicBezTo>
                  <a:pt x="51961" y="120000"/>
                  <a:pt x="53862" y="119211"/>
                  <a:pt x="55293" y="117777"/>
                </a:cubicBezTo>
                <a:lnTo>
                  <a:pt x="117780" y="55266"/>
                </a:lnTo>
                <a:cubicBezTo>
                  <a:pt x="119211" y="53833"/>
                  <a:pt x="120000" y="51927"/>
                  <a:pt x="120000" y="49905"/>
                </a:cubicBezTo>
                <a:lnTo>
                  <a:pt x="120000" y="7577"/>
                </a:lnTo>
                <a:cubicBezTo>
                  <a:pt x="120000" y="3400"/>
                  <a:pt x="116601" y="0"/>
                  <a:pt x="112425" y="0"/>
                </a:cubicBezTo>
                <a:lnTo>
                  <a:pt x="70117" y="0"/>
                </a:lnTo>
                <a:close/>
                <a:moveTo>
                  <a:pt x="70117" y="6011"/>
                </a:moveTo>
                <a:lnTo>
                  <a:pt x="112425" y="6011"/>
                </a:lnTo>
                <a:cubicBezTo>
                  <a:pt x="113297" y="6011"/>
                  <a:pt x="113991" y="6705"/>
                  <a:pt x="113991" y="7577"/>
                </a:cubicBezTo>
                <a:cubicBezTo>
                  <a:pt x="113991" y="7577"/>
                  <a:pt x="113991" y="49905"/>
                  <a:pt x="113991" y="49905"/>
                </a:cubicBezTo>
                <a:cubicBezTo>
                  <a:pt x="113991" y="50322"/>
                  <a:pt x="113823" y="50722"/>
                  <a:pt x="113538" y="51016"/>
                </a:cubicBezTo>
                <a:lnTo>
                  <a:pt x="51050" y="113533"/>
                </a:lnTo>
                <a:cubicBezTo>
                  <a:pt x="50452" y="114138"/>
                  <a:pt x="49357" y="114122"/>
                  <a:pt x="48764" y="113533"/>
                </a:cubicBezTo>
                <a:lnTo>
                  <a:pt x="6456" y="71205"/>
                </a:lnTo>
                <a:cubicBezTo>
                  <a:pt x="5841" y="70583"/>
                  <a:pt x="5841" y="69594"/>
                  <a:pt x="6456" y="68983"/>
                </a:cubicBezTo>
                <a:lnTo>
                  <a:pt x="69005" y="6466"/>
                </a:lnTo>
                <a:cubicBezTo>
                  <a:pt x="69301" y="6172"/>
                  <a:pt x="69703" y="6011"/>
                  <a:pt x="70117" y="6011"/>
                </a:cubicBezTo>
                <a:close/>
                <a:moveTo>
                  <a:pt x="88529" y="18027"/>
                </a:moveTo>
                <a:cubicBezTo>
                  <a:pt x="81084" y="18027"/>
                  <a:pt x="75013" y="24038"/>
                  <a:pt x="75013" y="31488"/>
                </a:cubicBezTo>
                <a:cubicBezTo>
                  <a:pt x="75013" y="38927"/>
                  <a:pt x="81084" y="45005"/>
                  <a:pt x="88529" y="45005"/>
                </a:cubicBezTo>
                <a:cubicBezTo>
                  <a:pt x="95969" y="45005"/>
                  <a:pt x="101978" y="38927"/>
                  <a:pt x="101978" y="31488"/>
                </a:cubicBezTo>
                <a:cubicBezTo>
                  <a:pt x="101978" y="24044"/>
                  <a:pt x="95969" y="18027"/>
                  <a:pt x="88529" y="18027"/>
                </a:cubicBezTo>
                <a:close/>
                <a:moveTo>
                  <a:pt x="88529" y="24038"/>
                </a:moveTo>
                <a:cubicBezTo>
                  <a:pt x="92666" y="24038"/>
                  <a:pt x="95969" y="27350"/>
                  <a:pt x="95969" y="31488"/>
                </a:cubicBezTo>
                <a:cubicBezTo>
                  <a:pt x="95969" y="35622"/>
                  <a:pt x="92666" y="39000"/>
                  <a:pt x="88529" y="39000"/>
                </a:cubicBezTo>
                <a:cubicBezTo>
                  <a:pt x="84393" y="39000"/>
                  <a:pt x="81022" y="35622"/>
                  <a:pt x="81017" y="31488"/>
                </a:cubicBezTo>
                <a:cubicBezTo>
                  <a:pt x="81017" y="27350"/>
                  <a:pt x="84393" y="24038"/>
                  <a:pt x="88529" y="2403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5" name="Shape 155"/>
          <p:cNvSpPr/>
          <p:nvPr/>
        </p:nvSpPr>
        <p:spPr>
          <a:xfrm>
            <a:off x="3136850" y="3278534"/>
            <a:ext cx="232500" cy="273299"/>
          </a:xfrm>
          <a:custGeom>
            <a:avLst/>
            <a:gdLst/>
            <a:ahLst/>
            <a:cxnLst/>
            <a:rect l="0" t="0" r="0" b="0"/>
            <a:pathLst>
              <a:path w="120000" h="120000" extrusionOk="0">
                <a:moveTo>
                  <a:pt x="17594" y="0"/>
                </a:moveTo>
                <a:cubicBezTo>
                  <a:pt x="15644" y="0"/>
                  <a:pt x="14133" y="1344"/>
                  <a:pt x="14133" y="3005"/>
                </a:cubicBezTo>
                <a:lnTo>
                  <a:pt x="14133" y="18288"/>
                </a:lnTo>
                <a:cubicBezTo>
                  <a:pt x="6094" y="19683"/>
                  <a:pt x="0" y="25744"/>
                  <a:pt x="0" y="32988"/>
                </a:cubicBezTo>
                <a:cubicBezTo>
                  <a:pt x="0" y="40233"/>
                  <a:pt x="6094" y="46294"/>
                  <a:pt x="14133" y="47688"/>
                </a:cubicBezTo>
                <a:lnTo>
                  <a:pt x="14133" y="116994"/>
                </a:lnTo>
                <a:cubicBezTo>
                  <a:pt x="14133" y="118655"/>
                  <a:pt x="15644" y="120000"/>
                  <a:pt x="17594" y="120000"/>
                </a:cubicBezTo>
                <a:cubicBezTo>
                  <a:pt x="19544" y="120000"/>
                  <a:pt x="21127" y="118655"/>
                  <a:pt x="21127" y="116994"/>
                </a:cubicBezTo>
                <a:lnTo>
                  <a:pt x="21127" y="47688"/>
                </a:lnTo>
                <a:cubicBezTo>
                  <a:pt x="29172" y="46294"/>
                  <a:pt x="35261" y="40233"/>
                  <a:pt x="35261" y="32988"/>
                </a:cubicBezTo>
                <a:cubicBezTo>
                  <a:pt x="35261" y="25744"/>
                  <a:pt x="29172" y="19683"/>
                  <a:pt x="21127" y="18288"/>
                </a:cubicBezTo>
                <a:lnTo>
                  <a:pt x="21127" y="3005"/>
                </a:lnTo>
                <a:cubicBezTo>
                  <a:pt x="21127" y="1344"/>
                  <a:pt x="19544" y="0"/>
                  <a:pt x="17594" y="0"/>
                </a:cubicBezTo>
                <a:close/>
                <a:moveTo>
                  <a:pt x="60000" y="0"/>
                </a:moveTo>
                <a:cubicBezTo>
                  <a:pt x="58050" y="0"/>
                  <a:pt x="56466" y="1344"/>
                  <a:pt x="56466" y="3005"/>
                </a:cubicBezTo>
                <a:lnTo>
                  <a:pt x="56466" y="75255"/>
                </a:lnTo>
                <a:cubicBezTo>
                  <a:pt x="48422" y="76650"/>
                  <a:pt x="42327" y="82705"/>
                  <a:pt x="42327" y="89950"/>
                </a:cubicBezTo>
                <a:cubicBezTo>
                  <a:pt x="42327" y="97194"/>
                  <a:pt x="48422" y="103255"/>
                  <a:pt x="56466" y="104650"/>
                </a:cubicBezTo>
                <a:lnTo>
                  <a:pt x="56466" y="116994"/>
                </a:lnTo>
                <a:cubicBezTo>
                  <a:pt x="56466" y="118655"/>
                  <a:pt x="58050" y="120000"/>
                  <a:pt x="60000" y="120000"/>
                </a:cubicBezTo>
                <a:cubicBezTo>
                  <a:pt x="61950" y="120000"/>
                  <a:pt x="63533" y="118655"/>
                  <a:pt x="63533" y="116994"/>
                </a:cubicBezTo>
                <a:lnTo>
                  <a:pt x="63533" y="104650"/>
                </a:lnTo>
                <a:cubicBezTo>
                  <a:pt x="71577" y="103255"/>
                  <a:pt x="77594" y="97194"/>
                  <a:pt x="77594" y="89950"/>
                </a:cubicBezTo>
                <a:cubicBezTo>
                  <a:pt x="77594" y="82705"/>
                  <a:pt x="71577" y="76650"/>
                  <a:pt x="63533" y="75255"/>
                </a:cubicBezTo>
                <a:lnTo>
                  <a:pt x="63533" y="3005"/>
                </a:lnTo>
                <a:cubicBezTo>
                  <a:pt x="63533" y="1344"/>
                  <a:pt x="61950" y="0"/>
                  <a:pt x="60000" y="0"/>
                </a:cubicBezTo>
                <a:close/>
                <a:moveTo>
                  <a:pt x="102327" y="0"/>
                </a:moveTo>
                <a:cubicBezTo>
                  <a:pt x="100383" y="0"/>
                  <a:pt x="98794" y="1344"/>
                  <a:pt x="98794" y="3005"/>
                </a:cubicBezTo>
                <a:lnTo>
                  <a:pt x="98794" y="30311"/>
                </a:lnTo>
                <a:cubicBezTo>
                  <a:pt x="90750" y="31705"/>
                  <a:pt x="84661" y="37761"/>
                  <a:pt x="84661" y="45005"/>
                </a:cubicBezTo>
                <a:cubicBezTo>
                  <a:pt x="84661" y="52255"/>
                  <a:pt x="90750" y="58311"/>
                  <a:pt x="98794" y="59705"/>
                </a:cubicBezTo>
                <a:lnTo>
                  <a:pt x="98794" y="116994"/>
                </a:lnTo>
                <a:cubicBezTo>
                  <a:pt x="98794" y="118655"/>
                  <a:pt x="100383" y="120000"/>
                  <a:pt x="102327" y="120000"/>
                </a:cubicBezTo>
                <a:cubicBezTo>
                  <a:pt x="104277" y="120000"/>
                  <a:pt x="105866" y="118655"/>
                  <a:pt x="105866" y="116994"/>
                </a:cubicBezTo>
                <a:lnTo>
                  <a:pt x="105866" y="59705"/>
                </a:lnTo>
                <a:cubicBezTo>
                  <a:pt x="113911" y="58311"/>
                  <a:pt x="120000" y="52255"/>
                  <a:pt x="120000" y="45005"/>
                </a:cubicBezTo>
                <a:cubicBezTo>
                  <a:pt x="120000" y="37761"/>
                  <a:pt x="113911" y="31705"/>
                  <a:pt x="105866" y="30311"/>
                </a:cubicBezTo>
                <a:lnTo>
                  <a:pt x="105866" y="3005"/>
                </a:lnTo>
                <a:cubicBezTo>
                  <a:pt x="105866" y="1344"/>
                  <a:pt x="104277" y="0"/>
                  <a:pt x="102327" y="0"/>
                </a:cubicBezTo>
                <a:close/>
                <a:moveTo>
                  <a:pt x="17594" y="23972"/>
                </a:moveTo>
                <a:cubicBezTo>
                  <a:pt x="23433" y="23972"/>
                  <a:pt x="28194" y="28027"/>
                  <a:pt x="28194" y="32988"/>
                </a:cubicBezTo>
                <a:cubicBezTo>
                  <a:pt x="28194" y="37950"/>
                  <a:pt x="23433" y="42005"/>
                  <a:pt x="17594" y="42005"/>
                </a:cubicBezTo>
                <a:cubicBezTo>
                  <a:pt x="11755" y="42005"/>
                  <a:pt x="7066" y="37950"/>
                  <a:pt x="7066" y="32988"/>
                </a:cubicBezTo>
                <a:cubicBezTo>
                  <a:pt x="7066" y="28027"/>
                  <a:pt x="11755" y="23972"/>
                  <a:pt x="17594" y="23972"/>
                </a:cubicBezTo>
                <a:close/>
                <a:moveTo>
                  <a:pt x="102327" y="35994"/>
                </a:moveTo>
                <a:cubicBezTo>
                  <a:pt x="108166" y="35994"/>
                  <a:pt x="112933" y="40044"/>
                  <a:pt x="112933" y="45005"/>
                </a:cubicBezTo>
                <a:cubicBezTo>
                  <a:pt x="112933" y="49972"/>
                  <a:pt x="108166" y="53955"/>
                  <a:pt x="102327" y="53955"/>
                </a:cubicBezTo>
                <a:cubicBezTo>
                  <a:pt x="96494" y="53955"/>
                  <a:pt x="91727" y="49972"/>
                  <a:pt x="91727" y="45005"/>
                </a:cubicBezTo>
                <a:cubicBezTo>
                  <a:pt x="91727" y="40044"/>
                  <a:pt x="96494" y="35994"/>
                  <a:pt x="102327" y="35994"/>
                </a:cubicBezTo>
                <a:close/>
                <a:moveTo>
                  <a:pt x="60000" y="81000"/>
                </a:moveTo>
                <a:cubicBezTo>
                  <a:pt x="65838" y="81000"/>
                  <a:pt x="70600" y="84988"/>
                  <a:pt x="70600" y="89950"/>
                </a:cubicBezTo>
                <a:cubicBezTo>
                  <a:pt x="70600" y="94916"/>
                  <a:pt x="65838" y="98966"/>
                  <a:pt x="60000" y="98966"/>
                </a:cubicBezTo>
                <a:cubicBezTo>
                  <a:pt x="54161" y="98966"/>
                  <a:pt x="49400" y="94916"/>
                  <a:pt x="49400" y="89950"/>
                </a:cubicBezTo>
                <a:cubicBezTo>
                  <a:pt x="49400" y="84988"/>
                  <a:pt x="54161" y="81000"/>
                  <a:pt x="60000" y="81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6" name="Shape 156"/>
          <p:cNvSpPr/>
          <p:nvPr/>
        </p:nvSpPr>
        <p:spPr>
          <a:xfrm>
            <a:off x="3116310" y="3702250"/>
            <a:ext cx="273600" cy="252899"/>
          </a:xfrm>
          <a:custGeom>
            <a:avLst/>
            <a:gdLst/>
            <a:ahLst/>
            <a:cxnLst/>
            <a:rect l="0" t="0" r="0" b="0"/>
            <a:pathLst>
              <a:path w="120000" h="120000" extrusionOk="0">
                <a:moveTo>
                  <a:pt x="114000" y="92850"/>
                </a:moveTo>
                <a:lnTo>
                  <a:pt x="69277" y="106155"/>
                </a:lnTo>
                <a:cubicBezTo>
                  <a:pt x="67977" y="106544"/>
                  <a:pt x="67077" y="107822"/>
                  <a:pt x="67077" y="109283"/>
                </a:cubicBezTo>
                <a:cubicBezTo>
                  <a:pt x="67077" y="111494"/>
                  <a:pt x="65183" y="113511"/>
                  <a:pt x="63100" y="113511"/>
                </a:cubicBezTo>
                <a:lnTo>
                  <a:pt x="56383" y="113511"/>
                </a:lnTo>
                <a:cubicBezTo>
                  <a:pt x="54366" y="113511"/>
                  <a:pt x="52666" y="111577"/>
                  <a:pt x="52666" y="109283"/>
                </a:cubicBezTo>
                <a:cubicBezTo>
                  <a:pt x="52666" y="107827"/>
                  <a:pt x="51766" y="106544"/>
                  <a:pt x="50466" y="106155"/>
                </a:cubicBezTo>
                <a:lnTo>
                  <a:pt x="6000" y="92850"/>
                </a:lnTo>
                <a:lnTo>
                  <a:pt x="6000" y="19161"/>
                </a:lnTo>
                <a:lnTo>
                  <a:pt x="12000" y="20072"/>
                </a:lnTo>
                <a:lnTo>
                  <a:pt x="12000" y="85994"/>
                </a:lnTo>
                <a:cubicBezTo>
                  <a:pt x="12000" y="87788"/>
                  <a:pt x="13344" y="89238"/>
                  <a:pt x="15000" y="89238"/>
                </a:cubicBezTo>
                <a:cubicBezTo>
                  <a:pt x="32872" y="89238"/>
                  <a:pt x="49627" y="95688"/>
                  <a:pt x="55505" y="101922"/>
                </a:cubicBezTo>
                <a:cubicBezTo>
                  <a:pt x="58211" y="104788"/>
                  <a:pt x="61561" y="104788"/>
                  <a:pt x="64266" y="101922"/>
                </a:cubicBezTo>
                <a:cubicBezTo>
                  <a:pt x="70022" y="95816"/>
                  <a:pt x="85227" y="89238"/>
                  <a:pt x="105000" y="89238"/>
                </a:cubicBezTo>
                <a:cubicBezTo>
                  <a:pt x="106655" y="89238"/>
                  <a:pt x="108000" y="87788"/>
                  <a:pt x="108000" y="85994"/>
                </a:cubicBezTo>
                <a:lnTo>
                  <a:pt x="108000" y="20038"/>
                </a:lnTo>
                <a:lnTo>
                  <a:pt x="114000" y="19150"/>
                </a:lnTo>
                <a:cubicBezTo>
                  <a:pt x="114000" y="19150"/>
                  <a:pt x="114000" y="92850"/>
                  <a:pt x="114000" y="92850"/>
                </a:cubicBezTo>
                <a:close/>
                <a:moveTo>
                  <a:pt x="18000" y="6544"/>
                </a:moveTo>
                <a:cubicBezTo>
                  <a:pt x="36205" y="7283"/>
                  <a:pt x="53183" y="14544"/>
                  <a:pt x="57000" y="21066"/>
                </a:cubicBezTo>
                <a:lnTo>
                  <a:pt x="57000" y="94844"/>
                </a:lnTo>
                <a:cubicBezTo>
                  <a:pt x="48588" y="88244"/>
                  <a:pt x="33005" y="83394"/>
                  <a:pt x="18000" y="82811"/>
                </a:cubicBezTo>
                <a:cubicBezTo>
                  <a:pt x="18000" y="82811"/>
                  <a:pt x="18000" y="6544"/>
                  <a:pt x="18000" y="6544"/>
                </a:cubicBezTo>
                <a:close/>
                <a:moveTo>
                  <a:pt x="63000" y="21061"/>
                </a:moveTo>
                <a:cubicBezTo>
                  <a:pt x="66494" y="15044"/>
                  <a:pt x="81261" y="7233"/>
                  <a:pt x="102000" y="6538"/>
                </a:cubicBezTo>
                <a:lnTo>
                  <a:pt x="102000" y="82805"/>
                </a:lnTo>
                <a:cubicBezTo>
                  <a:pt x="86383" y="83322"/>
                  <a:pt x="71561" y="87850"/>
                  <a:pt x="63000" y="94622"/>
                </a:cubicBezTo>
                <a:cubicBezTo>
                  <a:pt x="63000" y="94622"/>
                  <a:pt x="63000" y="21061"/>
                  <a:pt x="63000" y="21061"/>
                </a:cubicBezTo>
                <a:close/>
                <a:moveTo>
                  <a:pt x="118972" y="12983"/>
                </a:moveTo>
                <a:cubicBezTo>
                  <a:pt x="118316" y="12372"/>
                  <a:pt x="117461" y="12077"/>
                  <a:pt x="116594" y="12216"/>
                </a:cubicBezTo>
                <a:lnTo>
                  <a:pt x="108000" y="13494"/>
                </a:lnTo>
                <a:lnTo>
                  <a:pt x="108000" y="3244"/>
                </a:lnTo>
                <a:cubicBezTo>
                  <a:pt x="108000" y="1450"/>
                  <a:pt x="106655" y="0"/>
                  <a:pt x="105000" y="0"/>
                </a:cubicBezTo>
                <a:cubicBezTo>
                  <a:pt x="85600" y="0"/>
                  <a:pt x="67522" y="6138"/>
                  <a:pt x="59938" y="14811"/>
                </a:cubicBezTo>
                <a:cubicBezTo>
                  <a:pt x="52188" y="6461"/>
                  <a:pt x="33333" y="0"/>
                  <a:pt x="15000" y="0"/>
                </a:cubicBezTo>
                <a:cubicBezTo>
                  <a:pt x="13344" y="0"/>
                  <a:pt x="12000" y="1450"/>
                  <a:pt x="12000" y="3244"/>
                </a:cubicBezTo>
                <a:lnTo>
                  <a:pt x="12000" y="13522"/>
                </a:lnTo>
                <a:lnTo>
                  <a:pt x="3416" y="12216"/>
                </a:lnTo>
                <a:cubicBezTo>
                  <a:pt x="2550" y="12077"/>
                  <a:pt x="1683" y="12366"/>
                  <a:pt x="1033" y="12983"/>
                </a:cubicBezTo>
                <a:cubicBezTo>
                  <a:pt x="377" y="13600"/>
                  <a:pt x="0" y="14494"/>
                  <a:pt x="0" y="15433"/>
                </a:cubicBezTo>
                <a:lnTo>
                  <a:pt x="0" y="95316"/>
                </a:lnTo>
                <a:cubicBezTo>
                  <a:pt x="0" y="96772"/>
                  <a:pt x="900" y="98055"/>
                  <a:pt x="2200" y="98444"/>
                </a:cubicBezTo>
                <a:lnTo>
                  <a:pt x="46944" y="111833"/>
                </a:lnTo>
                <a:cubicBezTo>
                  <a:pt x="47983" y="116516"/>
                  <a:pt x="51822" y="120000"/>
                  <a:pt x="56383" y="120000"/>
                </a:cubicBezTo>
                <a:lnTo>
                  <a:pt x="63100" y="120000"/>
                </a:lnTo>
                <a:cubicBezTo>
                  <a:pt x="67688" y="120000"/>
                  <a:pt x="71677" y="116466"/>
                  <a:pt x="72777" y="111838"/>
                </a:cubicBezTo>
                <a:lnTo>
                  <a:pt x="117794" y="98444"/>
                </a:lnTo>
                <a:cubicBezTo>
                  <a:pt x="119100" y="98055"/>
                  <a:pt x="120000" y="96777"/>
                  <a:pt x="120000" y="95316"/>
                </a:cubicBezTo>
                <a:lnTo>
                  <a:pt x="120000" y="15433"/>
                </a:lnTo>
                <a:cubicBezTo>
                  <a:pt x="120000" y="14494"/>
                  <a:pt x="119622" y="13605"/>
                  <a:pt x="118972" y="1298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7" name="Shape 157"/>
          <p:cNvSpPr/>
          <p:nvPr/>
        </p:nvSpPr>
        <p:spPr>
          <a:xfrm>
            <a:off x="3970923" y="3688580"/>
            <a:ext cx="206100" cy="273299"/>
          </a:xfrm>
          <a:custGeom>
            <a:avLst/>
            <a:gdLst/>
            <a:ahLst/>
            <a:cxnLst/>
            <a:rect l="0" t="0" r="0" b="0"/>
            <a:pathLst>
              <a:path w="120000" h="120000" extrusionOk="0">
                <a:moveTo>
                  <a:pt x="90091" y="77424"/>
                </a:moveTo>
                <a:cubicBezTo>
                  <a:pt x="86699" y="79162"/>
                  <a:pt x="84148" y="82809"/>
                  <a:pt x="84148" y="86026"/>
                </a:cubicBezTo>
                <a:cubicBezTo>
                  <a:pt x="84148" y="88216"/>
                  <a:pt x="81777" y="90000"/>
                  <a:pt x="78867" y="90000"/>
                </a:cubicBezTo>
                <a:lnTo>
                  <a:pt x="78172" y="90000"/>
                </a:lnTo>
                <a:lnTo>
                  <a:pt x="41625" y="90000"/>
                </a:lnTo>
                <a:cubicBezTo>
                  <a:pt x="38716" y="90000"/>
                  <a:pt x="36344" y="88216"/>
                  <a:pt x="36344" y="85913"/>
                </a:cubicBezTo>
                <a:cubicBezTo>
                  <a:pt x="36344" y="82809"/>
                  <a:pt x="33810" y="79185"/>
                  <a:pt x="30458" y="77480"/>
                </a:cubicBezTo>
                <a:cubicBezTo>
                  <a:pt x="16784" y="70532"/>
                  <a:pt x="8599" y="59260"/>
                  <a:pt x="8000" y="46555"/>
                </a:cubicBezTo>
                <a:cubicBezTo>
                  <a:pt x="7018" y="25857"/>
                  <a:pt x="28501" y="7721"/>
                  <a:pt x="55893" y="6118"/>
                </a:cubicBezTo>
                <a:cubicBezTo>
                  <a:pt x="86531" y="4312"/>
                  <a:pt x="112033" y="22498"/>
                  <a:pt x="112033" y="45076"/>
                </a:cubicBezTo>
                <a:cubicBezTo>
                  <a:pt x="112033" y="58498"/>
                  <a:pt x="104033" y="70295"/>
                  <a:pt x="90091" y="77424"/>
                </a:cubicBezTo>
                <a:close/>
                <a:moveTo>
                  <a:pt x="80162" y="100498"/>
                </a:moveTo>
                <a:cubicBezTo>
                  <a:pt x="80162" y="101328"/>
                  <a:pt x="79271" y="102000"/>
                  <a:pt x="78172" y="102000"/>
                </a:cubicBezTo>
                <a:lnTo>
                  <a:pt x="42320" y="102000"/>
                </a:lnTo>
                <a:cubicBezTo>
                  <a:pt x="41222" y="102000"/>
                  <a:pt x="40330" y="101328"/>
                  <a:pt x="40330" y="100498"/>
                </a:cubicBezTo>
                <a:lnTo>
                  <a:pt x="40330" y="97501"/>
                </a:lnTo>
                <a:cubicBezTo>
                  <a:pt x="40330" y="96671"/>
                  <a:pt x="41222" y="96000"/>
                  <a:pt x="42320" y="96000"/>
                </a:cubicBezTo>
                <a:lnTo>
                  <a:pt x="78172" y="96000"/>
                </a:lnTo>
                <a:cubicBezTo>
                  <a:pt x="79271" y="96000"/>
                  <a:pt x="80162" y="96671"/>
                  <a:pt x="80162" y="97501"/>
                </a:cubicBezTo>
                <a:cubicBezTo>
                  <a:pt x="80162" y="97501"/>
                  <a:pt x="80162" y="100498"/>
                  <a:pt x="80162" y="100498"/>
                </a:cubicBezTo>
                <a:close/>
                <a:moveTo>
                  <a:pt x="80162" y="112498"/>
                </a:moveTo>
                <a:cubicBezTo>
                  <a:pt x="80162" y="113328"/>
                  <a:pt x="79271" y="114000"/>
                  <a:pt x="78172" y="114000"/>
                </a:cubicBezTo>
                <a:lnTo>
                  <a:pt x="42320" y="114000"/>
                </a:lnTo>
                <a:cubicBezTo>
                  <a:pt x="41222" y="114000"/>
                  <a:pt x="40330" y="113328"/>
                  <a:pt x="40330" y="112498"/>
                </a:cubicBezTo>
                <a:lnTo>
                  <a:pt x="40330" y="109501"/>
                </a:lnTo>
                <a:cubicBezTo>
                  <a:pt x="40330" y="108671"/>
                  <a:pt x="41222" y="108000"/>
                  <a:pt x="42320" y="108000"/>
                </a:cubicBezTo>
                <a:lnTo>
                  <a:pt x="78172" y="108000"/>
                </a:lnTo>
                <a:cubicBezTo>
                  <a:pt x="79271" y="108000"/>
                  <a:pt x="80162" y="108671"/>
                  <a:pt x="80162" y="109501"/>
                </a:cubicBezTo>
                <a:cubicBezTo>
                  <a:pt x="80162" y="109501"/>
                  <a:pt x="80162" y="112498"/>
                  <a:pt x="80162" y="112498"/>
                </a:cubicBezTo>
                <a:close/>
                <a:moveTo>
                  <a:pt x="55276" y="135"/>
                </a:moveTo>
                <a:cubicBezTo>
                  <a:pt x="23686" y="1981"/>
                  <a:pt x="-1093" y="22899"/>
                  <a:pt x="39" y="46769"/>
                </a:cubicBezTo>
                <a:cubicBezTo>
                  <a:pt x="728" y="61411"/>
                  <a:pt x="10192" y="74421"/>
                  <a:pt x="26007" y="82453"/>
                </a:cubicBezTo>
                <a:cubicBezTo>
                  <a:pt x="27178" y="83051"/>
                  <a:pt x="28378" y="84795"/>
                  <a:pt x="28378" y="86026"/>
                </a:cubicBezTo>
                <a:cubicBezTo>
                  <a:pt x="28378" y="89238"/>
                  <a:pt x="30413" y="92111"/>
                  <a:pt x="33558" y="93934"/>
                </a:cubicBezTo>
                <a:cubicBezTo>
                  <a:pt x="32796" y="94995"/>
                  <a:pt x="32364" y="96208"/>
                  <a:pt x="32364" y="97501"/>
                </a:cubicBezTo>
                <a:lnTo>
                  <a:pt x="32364" y="100498"/>
                </a:lnTo>
                <a:cubicBezTo>
                  <a:pt x="32364" y="102186"/>
                  <a:pt x="33104" y="103744"/>
                  <a:pt x="34360" y="104997"/>
                </a:cubicBezTo>
                <a:cubicBezTo>
                  <a:pt x="33104" y="106255"/>
                  <a:pt x="32364" y="107813"/>
                  <a:pt x="32364" y="109501"/>
                </a:cubicBezTo>
                <a:lnTo>
                  <a:pt x="32364" y="112498"/>
                </a:lnTo>
                <a:cubicBezTo>
                  <a:pt x="32364" y="116635"/>
                  <a:pt x="36826" y="120000"/>
                  <a:pt x="42320" y="120000"/>
                </a:cubicBezTo>
                <a:lnTo>
                  <a:pt x="78172" y="120000"/>
                </a:lnTo>
                <a:cubicBezTo>
                  <a:pt x="83666" y="120000"/>
                  <a:pt x="88134" y="116635"/>
                  <a:pt x="88134" y="112498"/>
                </a:cubicBezTo>
                <a:lnTo>
                  <a:pt x="88134" y="109501"/>
                </a:lnTo>
                <a:cubicBezTo>
                  <a:pt x="88134" y="107813"/>
                  <a:pt x="87388" y="106255"/>
                  <a:pt x="86138" y="104997"/>
                </a:cubicBezTo>
                <a:cubicBezTo>
                  <a:pt x="87388" y="103744"/>
                  <a:pt x="88134" y="102186"/>
                  <a:pt x="88134" y="100498"/>
                </a:cubicBezTo>
                <a:lnTo>
                  <a:pt x="88134" y="97501"/>
                </a:lnTo>
                <a:cubicBezTo>
                  <a:pt x="88134" y="96208"/>
                  <a:pt x="87697" y="94989"/>
                  <a:pt x="86929" y="93928"/>
                </a:cubicBezTo>
                <a:cubicBezTo>
                  <a:pt x="90079" y="92088"/>
                  <a:pt x="92114" y="89198"/>
                  <a:pt x="92114" y="85913"/>
                </a:cubicBezTo>
                <a:cubicBezTo>
                  <a:pt x="92114" y="84790"/>
                  <a:pt x="93353" y="83006"/>
                  <a:pt x="94564" y="82385"/>
                </a:cubicBezTo>
                <a:cubicBezTo>
                  <a:pt x="110727" y="74122"/>
                  <a:pt x="120000" y="60524"/>
                  <a:pt x="120000" y="45076"/>
                </a:cubicBezTo>
                <a:cubicBezTo>
                  <a:pt x="120000" y="19032"/>
                  <a:pt x="90393" y="-1919"/>
                  <a:pt x="55276" y="13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8" name="Shape 158"/>
          <p:cNvSpPr/>
          <p:nvPr/>
        </p:nvSpPr>
        <p:spPr>
          <a:xfrm>
            <a:off x="4346952" y="3688580"/>
            <a:ext cx="259799" cy="272699"/>
          </a:xfrm>
          <a:custGeom>
            <a:avLst/>
            <a:gdLst/>
            <a:ahLst/>
            <a:cxnLst/>
            <a:rect l="0" t="0" r="0" b="0"/>
            <a:pathLst>
              <a:path w="120000" h="120000" extrusionOk="0">
                <a:moveTo>
                  <a:pt x="113411" y="53138"/>
                </a:moveTo>
                <a:cubicBezTo>
                  <a:pt x="101256" y="68192"/>
                  <a:pt x="87379" y="66371"/>
                  <a:pt x="71287" y="64260"/>
                </a:cubicBezTo>
                <a:cubicBezTo>
                  <a:pt x="56711" y="62355"/>
                  <a:pt x="40328" y="60211"/>
                  <a:pt x="25214" y="72637"/>
                </a:cubicBezTo>
                <a:lnTo>
                  <a:pt x="9122" y="28075"/>
                </a:lnTo>
                <a:cubicBezTo>
                  <a:pt x="22619" y="15527"/>
                  <a:pt x="36737" y="16847"/>
                  <a:pt x="51637" y="18228"/>
                </a:cubicBezTo>
                <a:cubicBezTo>
                  <a:pt x="67053" y="19660"/>
                  <a:pt x="82994" y="21147"/>
                  <a:pt x="96776" y="6065"/>
                </a:cubicBezTo>
                <a:lnTo>
                  <a:pt x="113595" y="51812"/>
                </a:lnTo>
                <a:cubicBezTo>
                  <a:pt x="113763" y="52280"/>
                  <a:pt x="113690" y="52793"/>
                  <a:pt x="113411" y="53138"/>
                </a:cubicBezTo>
                <a:close/>
                <a:moveTo>
                  <a:pt x="119574" y="49869"/>
                </a:moveTo>
                <a:lnTo>
                  <a:pt x="102750" y="4121"/>
                </a:lnTo>
                <a:cubicBezTo>
                  <a:pt x="102034" y="2071"/>
                  <a:pt x="100199" y="540"/>
                  <a:pt x="97967" y="116"/>
                </a:cubicBezTo>
                <a:cubicBezTo>
                  <a:pt x="95747" y="-300"/>
                  <a:pt x="93521" y="412"/>
                  <a:pt x="92033" y="2043"/>
                </a:cubicBezTo>
                <a:cubicBezTo>
                  <a:pt x="80359" y="14853"/>
                  <a:pt x="67344" y="13645"/>
                  <a:pt x="52253" y="12247"/>
                </a:cubicBezTo>
                <a:cubicBezTo>
                  <a:pt x="37950" y="10916"/>
                  <a:pt x="21886" y="9423"/>
                  <a:pt x="6879" y="21865"/>
                </a:cubicBezTo>
                <a:lnTo>
                  <a:pt x="6141" y="19821"/>
                </a:lnTo>
                <a:cubicBezTo>
                  <a:pt x="5570" y="18251"/>
                  <a:pt x="3781" y="17410"/>
                  <a:pt x="2131" y="17956"/>
                </a:cubicBezTo>
                <a:cubicBezTo>
                  <a:pt x="481" y="18490"/>
                  <a:pt x="-397" y="20206"/>
                  <a:pt x="167" y="21776"/>
                </a:cubicBezTo>
                <a:lnTo>
                  <a:pt x="2477" y="28175"/>
                </a:lnTo>
                <a:cubicBezTo>
                  <a:pt x="2500" y="28237"/>
                  <a:pt x="2522" y="28304"/>
                  <a:pt x="2550" y="28365"/>
                </a:cubicBezTo>
                <a:lnTo>
                  <a:pt x="20835" y="79008"/>
                </a:lnTo>
                <a:cubicBezTo>
                  <a:pt x="20840" y="79019"/>
                  <a:pt x="20846" y="79036"/>
                  <a:pt x="20852" y="79047"/>
                </a:cubicBezTo>
                <a:lnTo>
                  <a:pt x="34908" y="117972"/>
                </a:lnTo>
                <a:cubicBezTo>
                  <a:pt x="35355" y="119214"/>
                  <a:pt x="36580" y="120000"/>
                  <a:pt x="37895" y="120000"/>
                </a:cubicBezTo>
                <a:cubicBezTo>
                  <a:pt x="38230" y="120000"/>
                  <a:pt x="38583" y="119949"/>
                  <a:pt x="38918" y="119832"/>
                </a:cubicBezTo>
                <a:cubicBezTo>
                  <a:pt x="40568" y="119298"/>
                  <a:pt x="41446" y="117588"/>
                  <a:pt x="40876" y="116017"/>
                </a:cubicBezTo>
                <a:lnTo>
                  <a:pt x="27452" y="78835"/>
                </a:lnTo>
                <a:cubicBezTo>
                  <a:pt x="40943" y="66349"/>
                  <a:pt x="55279" y="68231"/>
                  <a:pt x="70426" y="70219"/>
                </a:cubicBezTo>
                <a:cubicBezTo>
                  <a:pt x="86948" y="72392"/>
                  <a:pt x="104030" y="74625"/>
                  <a:pt x="118417" y="56803"/>
                </a:cubicBezTo>
                <a:cubicBezTo>
                  <a:pt x="119983" y="54864"/>
                  <a:pt x="120419" y="52286"/>
                  <a:pt x="119574" y="49869"/>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59" name="Shape 159"/>
          <p:cNvSpPr/>
          <p:nvPr/>
        </p:nvSpPr>
        <p:spPr>
          <a:xfrm>
            <a:off x="4791351" y="3688580"/>
            <a:ext cx="205200" cy="273299"/>
          </a:xfrm>
          <a:custGeom>
            <a:avLst/>
            <a:gdLst/>
            <a:ahLst/>
            <a:cxnLst/>
            <a:rect l="0" t="0" r="0" b="0"/>
            <a:pathLst>
              <a:path w="120000" h="120000" extrusionOk="0">
                <a:moveTo>
                  <a:pt x="32005" y="30369"/>
                </a:moveTo>
                <a:cubicBezTo>
                  <a:pt x="12361" y="47028"/>
                  <a:pt x="8000" y="64694"/>
                  <a:pt x="8000" y="77098"/>
                </a:cubicBezTo>
                <a:cubicBezTo>
                  <a:pt x="8000" y="97445"/>
                  <a:pt x="31327" y="113998"/>
                  <a:pt x="60000" y="113998"/>
                </a:cubicBezTo>
                <a:cubicBezTo>
                  <a:pt x="88672" y="113998"/>
                  <a:pt x="112000" y="97445"/>
                  <a:pt x="112000" y="77098"/>
                </a:cubicBezTo>
                <a:cubicBezTo>
                  <a:pt x="112000" y="60628"/>
                  <a:pt x="102455" y="50800"/>
                  <a:pt x="92350" y="40393"/>
                </a:cubicBezTo>
                <a:cubicBezTo>
                  <a:pt x="83650" y="31426"/>
                  <a:pt x="74683" y="22198"/>
                  <a:pt x="72494" y="8727"/>
                </a:cubicBezTo>
                <a:cubicBezTo>
                  <a:pt x="52150" y="23061"/>
                  <a:pt x="59838" y="53686"/>
                  <a:pt x="59927" y="54020"/>
                </a:cubicBezTo>
                <a:cubicBezTo>
                  <a:pt x="60227" y="55199"/>
                  <a:pt x="59577" y="56401"/>
                  <a:pt x="58255" y="57074"/>
                </a:cubicBezTo>
                <a:cubicBezTo>
                  <a:pt x="56938" y="57752"/>
                  <a:pt x="55205" y="57775"/>
                  <a:pt x="53861" y="57135"/>
                </a:cubicBezTo>
                <a:cubicBezTo>
                  <a:pt x="37494" y="49359"/>
                  <a:pt x="33027" y="37945"/>
                  <a:pt x="32005" y="30369"/>
                </a:cubicBezTo>
                <a:close/>
                <a:moveTo>
                  <a:pt x="60000" y="120000"/>
                </a:moveTo>
                <a:cubicBezTo>
                  <a:pt x="26916" y="120000"/>
                  <a:pt x="0" y="100754"/>
                  <a:pt x="0" y="77098"/>
                </a:cubicBezTo>
                <a:cubicBezTo>
                  <a:pt x="0" y="62208"/>
                  <a:pt x="5772" y="40348"/>
                  <a:pt x="33244" y="20775"/>
                </a:cubicBezTo>
                <a:cubicBezTo>
                  <a:pt x="34483" y="19890"/>
                  <a:pt x="36333" y="19701"/>
                  <a:pt x="37844" y="20285"/>
                </a:cubicBezTo>
                <a:cubicBezTo>
                  <a:pt x="39361" y="20880"/>
                  <a:pt x="40205" y="22126"/>
                  <a:pt x="39955" y="23389"/>
                </a:cubicBezTo>
                <a:cubicBezTo>
                  <a:pt x="39833" y="24028"/>
                  <a:pt x="37494" y="37422"/>
                  <a:pt x="50766" y="47612"/>
                </a:cubicBezTo>
                <a:cubicBezTo>
                  <a:pt x="49400" y="35259"/>
                  <a:pt x="50138" y="11168"/>
                  <a:pt x="73938" y="428"/>
                </a:cubicBezTo>
                <a:cubicBezTo>
                  <a:pt x="75166" y="-127"/>
                  <a:pt x="76700" y="-144"/>
                  <a:pt x="77950" y="378"/>
                </a:cubicBezTo>
                <a:cubicBezTo>
                  <a:pt x="79200" y="901"/>
                  <a:pt x="79983" y="1891"/>
                  <a:pt x="80000" y="2964"/>
                </a:cubicBezTo>
                <a:cubicBezTo>
                  <a:pt x="80227" y="17715"/>
                  <a:pt x="89255" y="27015"/>
                  <a:pt x="98822" y="36861"/>
                </a:cubicBezTo>
                <a:cubicBezTo>
                  <a:pt x="109227" y="47585"/>
                  <a:pt x="120000" y="58676"/>
                  <a:pt x="120000" y="77098"/>
                </a:cubicBezTo>
                <a:cubicBezTo>
                  <a:pt x="120000" y="100754"/>
                  <a:pt x="93083" y="120000"/>
                  <a:pt x="60000" y="12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0" name="Shape 160"/>
          <p:cNvSpPr/>
          <p:nvPr/>
        </p:nvSpPr>
        <p:spPr>
          <a:xfrm>
            <a:off x="6095107" y="3674268"/>
            <a:ext cx="246299" cy="246000"/>
          </a:xfrm>
          <a:custGeom>
            <a:avLst/>
            <a:gdLst/>
            <a:ahLst/>
            <a:cxnLst/>
            <a:rect l="0" t="0" r="0" b="0"/>
            <a:pathLst>
              <a:path w="120000" h="120000" extrusionOk="0">
                <a:moveTo>
                  <a:pt x="6672" y="0"/>
                </a:moveTo>
                <a:cubicBezTo>
                  <a:pt x="3000" y="0"/>
                  <a:pt x="0" y="2927"/>
                  <a:pt x="0" y="6605"/>
                </a:cubicBezTo>
                <a:lnTo>
                  <a:pt x="0" y="13283"/>
                </a:lnTo>
                <a:cubicBezTo>
                  <a:pt x="0" y="16961"/>
                  <a:pt x="3000" y="19966"/>
                  <a:pt x="6672" y="19961"/>
                </a:cubicBezTo>
                <a:lnTo>
                  <a:pt x="13350" y="19961"/>
                </a:lnTo>
                <a:cubicBezTo>
                  <a:pt x="17027" y="19961"/>
                  <a:pt x="20022" y="16961"/>
                  <a:pt x="20022" y="13283"/>
                </a:cubicBezTo>
                <a:lnTo>
                  <a:pt x="20022" y="6605"/>
                </a:lnTo>
                <a:cubicBezTo>
                  <a:pt x="20022" y="2927"/>
                  <a:pt x="17027" y="0"/>
                  <a:pt x="13350" y="0"/>
                </a:cubicBezTo>
                <a:lnTo>
                  <a:pt x="6672" y="0"/>
                </a:lnTo>
                <a:close/>
                <a:moveTo>
                  <a:pt x="6672" y="6605"/>
                </a:moveTo>
                <a:lnTo>
                  <a:pt x="13350" y="6605"/>
                </a:lnTo>
                <a:cubicBezTo>
                  <a:pt x="13350" y="6605"/>
                  <a:pt x="13350" y="13283"/>
                  <a:pt x="13350" y="13283"/>
                </a:cubicBezTo>
                <a:lnTo>
                  <a:pt x="6672" y="13283"/>
                </a:lnTo>
                <a:lnTo>
                  <a:pt x="6672" y="6605"/>
                </a:lnTo>
                <a:close/>
                <a:moveTo>
                  <a:pt x="29961" y="6605"/>
                </a:moveTo>
                <a:cubicBezTo>
                  <a:pt x="28122" y="6605"/>
                  <a:pt x="26627" y="8105"/>
                  <a:pt x="26627" y="9944"/>
                </a:cubicBezTo>
                <a:cubicBezTo>
                  <a:pt x="26627" y="11788"/>
                  <a:pt x="28122" y="13283"/>
                  <a:pt x="29961" y="13283"/>
                </a:cubicBezTo>
                <a:lnTo>
                  <a:pt x="116661" y="13283"/>
                </a:lnTo>
                <a:cubicBezTo>
                  <a:pt x="118505" y="13283"/>
                  <a:pt x="120000" y="11788"/>
                  <a:pt x="120000" y="9944"/>
                </a:cubicBezTo>
                <a:cubicBezTo>
                  <a:pt x="120000" y="8105"/>
                  <a:pt x="118505" y="6605"/>
                  <a:pt x="116661" y="6605"/>
                </a:cubicBezTo>
                <a:lnTo>
                  <a:pt x="29961" y="6605"/>
                </a:lnTo>
                <a:close/>
                <a:moveTo>
                  <a:pt x="6672" y="33322"/>
                </a:moveTo>
                <a:cubicBezTo>
                  <a:pt x="3000" y="33322"/>
                  <a:pt x="0" y="36322"/>
                  <a:pt x="0" y="40000"/>
                </a:cubicBezTo>
                <a:lnTo>
                  <a:pt x="0" y="46605"/>
                </a:lnTo>
                <a:cubicBezTo>
                  <a:pt x="0" y="50283"/>
                  <a:pt x="3000" y="53283"/>
                  <a:pt x="6672" y="53283"/>
                </a:cubicBezTo>
                <a:lnTo>
                  <a:pt x="13350" y="53283"/>
                </a:lnTo>
                <a:cubicBezTo>
                  <a:pt x="17027" y="53283"/>
                  <a:pt x="20022" y="50283"/>
                  <a:pt x="20022" y="46605"/>
                </a:cubicBezTo>
                <a:lnTo>
                  <a:pt x="20022" y="40000"/>
                </a:lnTo>
                <a:cubicBezTo>
                  <a:pt x="20022" y="36322"/>
                  <a:pt x="17027" y="33322"/>
                  <a:pt x="13350" y="33322"/>
                </a:cubicBezTo>
                <a:lnTo>
                  <a:pt x="6672" y="33322"/>
                </a:lnTo>
                <a:close/>
                <a:moveTo>
                  <a:pt x="6672" y="40000"/>
                </a:moveTo>
                <a:lnTo>
                  <a:pt x="13350" y="40000"/>
                </a:lnTo>
                <a:cubicBezTo>
                  <a:pt x="13350" y="40000"/>
                  <a:pt x="13350" y="46605"/>
                  <a:pt x="13350" y="46605"/>
                </a:cubicBezTo>
                <a:lnTo>
                  <a:pt x="6672" y="46605"/>
                </a:lnTo>
                <a:lnTo>
                  <a:pt x="6672" y="40000"/>
                </a:lnTo>
                <a:close/>
                <a:moveTo>
                  <a:pt x="29961" y="40000"/>
                </a:moveTo>
                <a:cubicBezTo>
                  <a:pt x="28122" y="40000"/>
                  <a:pt x="26627" y="41494"/>
                  <a:pt x="26627" y="43338"/>
                </a:cubicBezTo>
                <a:cubicBezTo>
                  <a:pt x="26627" y="45183"/>
                  <a:pt x="28122" y="46605"/>
                  <a:pt x="29961" y="46605"/>
                </a:cubicBezTo>
                <a:lnTo>
                  <a:pt x="116661" y="46605"/>
                </a:lnTo>
                <a:cubicBezTo>
                  <a:pt x="118505" y="46605"/>
                  <a:pt x="120000" y="45183"/>
                  <a:pt x="120000" y="43338"/>
                </a:cubicBezTo>
                <a:cubicBezTo>
                  <a:pt x="120000" y="41494"/>
                  <a:pt x="118505" y="40000"/>
                  <a:pt x="116661" y="40000"/>
                </a:cubicBezTo>
                <a:lnTo>
                  <a:pt x="29961" y="40000"/>
                </a:lnTo>
                <a:close/>
                <a:moveTo>
                  <a:pt x="6672" y="66644"/>
                </a:moveTo>
                <a:cubicBezTo>
                  <a:pt x="3000" y="66644"/>
                  <a:pt x="0" y="69644"/>
                  <a:pt x="0" y="73322"/>
                </a:cubicBezTo>
                <a:lnTo>
                  <a:pt x="0" y="80000"/>
                </a:lnTo>
                <a:cubicBezTo>
                  <a:pt x="0" y="83677"/>
                  <a:pt x="3000" y="86677"/>
                  <a:pt x="6672" y="86677"/>
                </a:cubicBezTo>
                <a:lnTo>
                  <a:pt x="13350" y="86677"/>
                </a:lnTo>
                <a:cubicBezTo>
                  <a:pt x="17027" y="86677"/>
                  <a:pt x="20022" y="83677"/>
                  <a:pt x="20022" y="80000"/>
                </a:cubicBezTo>
                <a:lnTo>
                  <a:pt x="20022" y="73322"/>
                </a:lnTo>
                <a:cubicBezTo>
                  <a:pt x="20022" y="69644"/>
                  <a:pt x="17027" y="66644"/>
                  <a:pt x="13350" y="66644"/>
                </a:cubicBezTo>
                <a:lnTo>
                  <a:pt x="6672" y="66644"/>
                </a:lnTo>
                <a:close/>
                <a:moveTo>
                  <a:pt x="6672" y="73322"/>
                </a:moveTo>
                <a:lnTo>
                  <a:pt x="13350" y="73322"/>
                </a:lnTo>
                <a:cubicBezTo>
                  <a:pt x="13350" y="73322"/>
                  <a:pt x="13350" y="80000"/>
                  <a:pt x="13350" y="80000"/>
                </a:cubicBezTo>
                <a:lnTo>
                  <a:pt x="6672" y="80000"/>
                </a:lnTo>
                <a:lnTo>
                  <a:pt x="6672" y="73322"/>
                </a:lnTo>
                <a:close/>
                <a:moveTo>
                  <a:pt x="29961" y="73322"/>
                </a:moveTo>
                <a:cubicBezTo>
                  <a:pt x="28122" y="73322"/>
                  <a:pt x="26627" y="74816"/>
                  <a:pt x="26627" y="76661"/>
                </a:cubicBezTo>
                <a:cubicBezTo>
                  <a:pt x="26627" y="78505"/>
                  <a:pt x="28122" y="80000"/>
                  <a:pt x="29961" y="80000"/>
                </a:cubicBezTo>
                <a:lnTo>
                  <a:pt x="116661" y="80000"/>
                </a:lnTo>
                <a:cubicBezTo>
                  <a:pt x="118505" y="80000"/>
                  <a:pt x="120000" y="78505"/>
                  <a:pt x="120000" y="76661"/>
                </a:cubicBezTo>
                <a:cubicBezTo>
                  <a:pt x="120000" y="74816"/>
                  <a:pt x="118505" y="73322"/>
                  <a:pt x="116661" y="73322"/>
                </a:cubicBezTo>
                <a:lnTo>
                  <a:pt x="29961" y="73322"/>
                </a:lnTo>
                <a:close/>
                <a:moveTo>
                  <a:pt x="6672" y="99961"/>
                </a:moveTo>
                <a:cubicBezTo>
                  <a:pt x="3000" y="99961"/>
                  <a:pt x="0" y="102966"/>
                  <a:pt x="0" y="106644"/>
                </a:cubicBezTo>
                <a:lnTo>
                  <a:pt x="0" y="113322"/>
                </a:lnTo>
                <a:cubicBezTo>
                  <a:pt x="0" y="116994"/>
                  <a:pt x="3000" y="120000"/>
                  <a:pt x="6672" y="120000"/>
                </a:cubicBezTo>
                <a:lnTo>
                  <a:pt x="13350" y="120000"/>
                </a:lnTo>
                <a:cubicBezTo>
                  <a:pt x="17027" y="120000"/>
                  <a:pt x="20022" y="116994"/>
                  <a:pt x="20022" y="113322"/>
                </a:cubicBezTo>
                <a:lnTo>
                  <a:pt x="20022" y="106644"/>
                </a:lnTo>
                <a:cubicBezTo>
                  <a:pt x="20022" y="102966"/>
                  <a:pt x="17027" y="99961"/>
                  <a:pt x="13350" y="99961"/>
                </a:cubicBezTo>
                <a:lnTo>
                  <a:pt x="6672" y="99961"/>
                </a:lnTo>
                <a:close/>
                <a:moveTo>
                  <a:pt x="6672" y="106644"/>
                </a:moveTo>
                <a:lnTo>
                  <a:pt x="13350" y="106644"/>
                </a:lnTo>
                <a:cubicBezTo>
                  <a:pt x="13350" y="106644"/>
                  <a:pt x="13350" y="113322"/>
                  <a:pt x="13350" y="113322"/>
                </a:cubicBezTo>
                <a:lnTo>
                  <a:pt x="6672" y="113322"/>
                </a:lnTo>
                <a:lnTo>
                  <a:pt x="6672" y="106644"/>
                </a:lnTo>
                <a:close/>
                <a:moveTo>
                  <a:pt x="29961" y="106644"/>
                </a:moveTo>
                <a:cubicBezTo>
                  <a:pt x="28122" y="106644"/>
                  <a:pt x="26627" y="108138"/>
                  <a:pt x="26627" y="109983"/>
                </a:cubicBezTo>
                <a:cubicBezTo>
                  <a:pt x="26627" y="111822"/>
                  <a:pt x="28122" y="113322"/>
                  <a:pt x="29961" y="113322"/>
                </a:cubicBezTo>
                <a:lnTo>
                  <a:pt x="116661" y="113322"/>
                </a:lnTo>
                <a:cubicBezTo>
                  <a:pt x="118505" y="113322"/>
                  <a:pt x="120000" y="111822"/>
                  <a:pt x="120000" y="109983"/>
                </a:cubicBezTo>
                <a:cubicBezTo>
                  <a:pt x="120000" y="108138"/>
                  <a:pt x="118505" y="106644"/>
                  <a:pt x="116661" y="106644"/>
                </a:cubicBezTo>
                <a:lnTo>
                  <a:pt x="29961" y="106644"/>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1" name="Shape 161"/>
          <p:cNvSpPr/>
          <p:nvPr/>
        </p:nvSpPr>
        <p:spPr>
          <a:xfrm>
            <a:off x="6999796" y="3674195"/>
            <a:ext cx="287100" cy="246000"/>
          </a:xfrm>
          <a:custGeom>
            <a:avLst/>
            <a:gdLst/>
            <a:ahLst/>
            <a:cxnLst/>
            <a:rect l="0" t="0" r="0" b="0"/>
            <a:pathLst>
              <a:path w="120000" h="120000" extrusionOk="0">
                <a:moveTo>
                  <a:pt x="114283" y="111666"/>
                </a:moveTo>
                <a:cubicBezTo>
                  <a:pt x="114283" y="112583"/>
                  <a:pt x="113644" y="113333"/>
                  <a:pt x="112855" y="113333"/>
                </a:cubicBezTo>
                <a:lnTo>
                  <a:pt x="102855" y="113333"/>
                </a:lnTo>
                <a:lnTo>
                  <a:pt x="102855" y="26666"/>
                </a:lnTo>
                <a:lnTo>
                  <a:pt x="112855" y="26666"/>
                </a:lnTo>
                <a:cubicBezTo>
                  <a:pt x="113644" y="26666"/>
                  <a:pt x="114283" y="27416"/>
                  <a:pt x="114283" y="28333"/>
                </a:cubicBezTo>
                <a:cubicBezTo>
                  <a:pt x="114283" y="28333"/>
                  <a:pt x="114283" y="111666"/>
                  <a:pt x="114283" y="111666"/>
                </a:cubicBezTo>
                <a:close/>
                <a:moveTo>
                  <a:pt x="97144" y="113333"/>
                </a:moveTo>
                <a:lnTo>
                  <a:pt x="91427" y="113333"/>
                </a:lnTo>
                <a:lnTo>
                  <a:pt x="91427" y="26666"/>
                </a:lnTo>
                <a:lnTo>
                  <a:pt x="97144" y="26666"/>
                </a:lnTo>
                <a:cubicBezTo>
                  <a:pt x="97144" y="26666"/>
                  <a:pt x="97144" y="113333"/>
                  <a:pt x="97144" y="113333"/>
                </a:cubicBezTo>
                <a:close/>
                <a:moveTo>
                  <a:pt x="85716" y="113333"/>
                </a:moveTo>
                <a:lnTo>
                  <a:pt x="34283" y="113333"/>
                </a:lnTo>
                <a:lnTo>
                  <a:pt x="34283" y="26666"/>
                </a:lnTo>
                <a:lnTo>
                  <a:pt x="85716" y="26666"/>
                </a:lnTo>
                <a:cubicBezTo>
                  <a:pt x="85716" y="26666"/>
                  <a:pt x="85716" y="113333"/>
                  <a:pt x="85716" y="113333"/>
                </a:cubicBezTo>
                <a:close/>
                <a:moveTo>
                  <a:pt x="28572" y="113333"/>
                </a:moveTo>
                <a:lnTo>
                  <a:pt x="22855" y="113333"/>
                </a:lnTo>
                <a:lnTo>
                  <a:pt x="22855" y="26666"/>
                </a:lnTo>
                <a:lnTo>
                  <a:pt x="28572" y="26666"/>
                </a:lnTo>
                <a:cubicBezTo>
                  <a:pt x="28572" y="26666"/>
                  <a:pt x="28572" y="113333"/>
                  <a:pt x="28572" y="113333"/>
                </a:cubicBezTo>
                <a:close/>
                <a:moveTo>
                  <a:pt x="17144" y="113333"/>
                </a:moveTo>
                <a:lnTo>
                  <a:pt x="7144" y="113333"/>
                </a:lnTo>
                <a:cubicBezTo>
                  <a:pt x="6355" y="113333"/>
                  <a:pt x="5716" y="112583"/>
                  <a:pt x="5716" y="111666"/>
                </a:cubicBezTo>
                <a:lnTo>
                  <a:pt x="5716" y="28333"/>
                </a:lnTo>
                <a:cubicBezTo>
                  <a:pt x="5716" y="27416"/>
                  <a:pt x="6355" y="26666"/>
                  <a:pt x="7144" y="26666"/>
                </a:cubicBezTo>
                <a:lnTo>
                  <a:pt x="17144" y="26666"/>
                </a:lnTo>
                <a:cubicBezTo>
                  <a:pt x="17144" y="26666"/>
                  <a:pt x="17144" y="113333"/>
                  <a:pt x="17144" y="113333"/>
                </a:cubicBezTo>
                <a:close/>
                <a:moveTo>
                  <a:pt x="45716" y="8333"/>
                </a:moveTo>
                <a:cubicBezTo>
                  <a:pt x="45716" y="7416"/>
                  <a:pt x="46355" y="6666"/>
                  <a:pt x="47144" y="6666"/>
                </a:cubicBezTo>
                <a:lnTo>
                  <a:pt x="72855" y="6666"/>
                </a:lnTo>
                <a:cubicBezTo>
                  <a:pt x="73644" y="6666"/>
                  <a:pt x="74283" y="7416"/>
                  <a:pt x="74283" y="8333"/>
                </a:cubicBezTo>
                <a:lnTo>
                  <a:pt x="74283" y="20000"/>
                </a:lnTo>
                <a:lnTo>
                  <a:pt x="45716" y="20000"/>
                </a:lnTo>
                <a:cubicBezTo>
                  <a:pt x="45716" y="20000"/>
                  <a:pt x="45716" y="8333"/>
                  <a:pt x="45716" y="8333"/>
                </a:cubicBezTo>
                <a:close/>
                <a:moveTo>
                  <a:pt x="112855" y="20000"/>
                </a:moveTo>
                <a:lnTo>
                  <a:pt x="80000" y="20000"/>
                </a:lnTo>
                <a:lnTo>
                  <a:pt x="80000" y="8333"/>
                </a:lnTo>
                <a:cubicBezTo>
                  <a:pt x="80000" y="3738"/>
                  <a:pt x="76794" y="0"/>
                  <a:pt x="72855" y="0"/>
                </a:cubicBezTo>
                <a:lnTo>
                  <a:pt x="47144" y="0"/>
                </a:lnTo>
                <a:cubicBezTo>
                  <a:pt x="43205" y="0"/>
                  <a:pt x="40000" y="3738"/>
                  <a:pt x="40000" y="8333"/>
                </a:cubicBezTo>
                <a:lnTo>
                  <a:pt x="40000" y="20000"/>
                </a:lnTo>
                <a:lnTo>
                  <a:pt x="7144" y="20000"/>
                </a:lnTo>
                <a:cubicBezTo>
                  <a:pt x="3205" y="20000"/>
                  <a:pt x="0" y="23738"/>
                  <a:pt x="0" y="28333"/>
                </a:cubicBezTo>
                <a:lnTo>
                  <a:pt x="0" y="111666"/>
                </a:lnTo>
                <a:cubicBezTo>
                  <a:pt x="0" y="116261"/>
                  <a:pt x="3205" y="120000"/>
                  <a:pt x="7144" y="120000"/>
                </a:cubicBezTo>
                <a:lnTo>
                  <a:pt x="112855" y="120000"/>
                </a:lnTo>
                <a:cubicBezTo>
                  <a:pt x="116794" y="120000"/>
                  <a:pt x="120000" y="116261"/>
                  <a:pt x="120000" y="111666"/>
                </a:cubicBezTo>
                <a:lnTo>
                  <a:pt x="120000" y="28333"/>
                </a:lnTo>
                <a:cubicBezTo>
                  <a:pt x="120000" y="23738"/>
                  <a:pt x="116794" y="20000"/>
                  <a:pt x="112855" y="2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2" name="Shape 162"/>
          <p:cNvSpPr/>
          <p:nvPr/>
        </p:nvSpPr>
        <p:spPr>
          <a:xfrm>
            <a:off x="7448103" y="3708945"/>
            <a:ext cx="287100" cy="205200"/>
          </a:xfrm>
          <a:custGeom>
            <a:avLst/>
            <a:gdLst/>
            <a:ahLst/>
            <a:cxnLst/>
            <a:rect l="0" t="0" r="0" b="0"/>
            <a:pathLst>
              <a:path w="120000" h="120000" extrusionOk="0">
                <a:moveTo>
                  <a:pt x="11444" y="0"/>
                </a:moveTo>
                <a:cubicBezTo>
                  <a:pt x="5144" y="0"/>
                  <a:pt x="0" y="7200"/>
                  <a:pt x="0" y="16022"/>
                </a:cubicBezTo>
                <a:lnTo>
                  <a:pt x="0" y="103977"/>
                </a:lnTo>
                <a:cubicBezTo>
                  <a:pt x="0" y="112800"/>
                  <a:pt x="5144" y="120000"/>
                  <a:pt x="11444" y="120000"/>
                </a:cubicBezTo>
                <a:lnTo>
                  <a:pt x="108616" y="120000"/>
                </a:lnTo>
                <a:cubicBezTo>
                  <a:pt x="114916" y="120000"/>
                  <a:pt x="120000" y="112800"/>
                  <a:pt x="120000" y="103977"/>
                </a:cubicBezTo>
                <a:lnTo>
                  <a:pt x="120000" y="16022"/>
                </a:lnTo>
                <a:cubicBezTo>
                  <a:pt x="120000" y="7200"/>
                  <a:pt x="114916" y="0"/>
                  <a:pt x="108616" y="0"/>
                </a:cubicBezTo>
                <a:lnTo>
                  <a:pt x="11444" y="0"/>
                </a:lnTo>
                <a:close/>
                <a:moveTo>
                  <a:pt x="11444" y="8011"/>
                </a:moveTo>
                <a:lnTo>
                  <a:pt x="108616" y="8011"/>
                </a:lnTo>
                <a:cubicBezTo>
                  <a:pt x="111766" y="8011"/>
                  <a:pt x="114338" y="11611"/>
                  <a:pt x="114338" y="16022"/>
                </a:cubicBezTo>
                <a:cubicBezTo>
                  <a:pt x="114338" y="16022"/>
                  <a:pt x="114338" y="28038"/>
                  <a:pt x="114338" y="28038"/>
                </a:cubicBezTo>
                <a:lnTo>
                  <a:pt x="5722" y="28038"/>
                </a:lnTo>
                <a:lnTo>
                  <a:pt x="5722" y="16022"/>
                </a:lnTo>
                <a:cubicBezTo>
                  <a:pt x="5722" y="11616"/>
                  <a:pt x="8294" y="8011"/>
                  <a:pt x="11444" y="8011"/>
                </a:cubicBezTo>
                <a:close/>
                <a:moveTo>
                  <a:pt x="5722" y="36050"/>
                </a:moveTo>
                <a:lnTo>
                  <a:pt x="114338" y="36050"/>
                </a:lnTo>
                <a:cubicBezTo>
                  <a:pt x="114338" y="36050"/>
                  <a:pt x="114338" y="51988"/>
                  <a:pt x="114338" y="51988"/>
                </a:cubicBezTo>
                <a:lnTo>
                  <a:pt x="5722" y="51988"/>
                </a:lnTo>
                <a:lnTo>
                  <a:pt x="5722" y="36050"/>
                </a:lnTo>
                <a:close/>
                <a:moveTo>
                  <a:pt x="5722" y="60000"/>
                </a:moveTo>
                <a:lnTo>
                  <a:pt x="114338" y="60000"/>
                </a:lnTo>
                <a:cubicBezTo>
                  <a:pt x="114338" y="60000"/>
                  <a:pt x="114338" y="103977"/>
                  <a:pt x="114338" y="103977"/>
                </a:cubicBezTo>
                <a:cubicBezTo>
                  <a:pt x="114338" y="108388"/>
                  <a:pt x="111766" y="111988"/>
                  <a:pt x="108616" y="111988"/>
                </a:cubicBezTo>
                <a:lnTo>
                  <a:pt x="11444" y="111988"/>
                </a:lnTo>
                <a:cubicBezTo>
                  <a:pt x="8294" y="111988"/>
                  <a:pt x="5722" y="108383"/>
                  <a:pt x="5722" y="103977"/>
                </a:cubicBezTo>
                <a:lnTo>
                  <a:pt x="5722" y="60000"/>
                </a:lnTo>
                <a:close/>
                <a:moveTo>
                  <a:pt x="84294" y="76022"/>
                </a:moveTo>
                <a:cubicBezTo>
                  <a:pt x="80355" y="76022"/>
                  <a:pt x="77138" y="80522"/>
                  <a:pt x="77138" y="86038"/>
                </a:cubicBezTo>
                <a:lnTo>
                  <a:pt x="77138" y="90044"/>
                </a:lnTo>
                <a:cubicBezTo>
                  <a:pt x="77138" y="95555"/>
                  <a:pt x="80350" y="99972"/>
                  <a:pt x="84294" y="99972"/>
                </a:cubicBezTo>
                <a:lnTo>
                  <a:pt x="98600" y="99972"/>
                </a:lnTo>
                <a:cubicBezTo>
                  <a:pt x="102538" y="99972"/>
                  <a:pt x="105755" y="95561"/>
                  <a:pt x="105755" y="90044"/>
                </a:cubicBezTo>
                <a:lnTo>
                  <a:pt x="105755" y="86038"/>
                </a:lnTo>
                <a:cubicBezTo>
                  <a:pt x="105755" y="80522"/>
                  <a:pt x="102538" y="76022"/>
                  <a:pt x="98600" y="76022"/>
                </a:cubicBezTo>
                <a:lnTo>
                  <a:pt x="84294" y="76022"/>
                </a:lnTo>
                <a:close/>
                <a:moveTo>
                  <a:pt x="84294" y="84033"/>
                </a:moveTo>
                <a:lnTo>
                  <a:pt x="98600" y="84033"/>
                </a:lnTo>
                <a:cubicBezTo>
                  <a:pt x="99388" y="84033"/>
                  <a:pt x="100033" y="84938"/>
                  <a:pt x="100033" y="86038"/>
                </a:cubicBezTo>
                <a:lnTo>
                  <a:pt x="100033" y="90044"/>
                </a:lnTo>
                <a:cubicBezTo>
                  <a:pt x="100033" y="91144"/>
                  <a:pt x="99388" y="92044"/>
                  <a:pt x="98600" y="92044"/>
                </a:cubicBezTo>
                <a:lnTo>
                  <a:pt x="84294" y="92044"/>
                </a:lnTo>
                <a:cubicBezTo>
                  <a:pt x="83505" y="92044"/>
                  <a:pt x="82861" y="91144"/>
                  <a:pt x="82861" y="90044"/>
                </a:cubicBezTo>
                <a:cubicBezTo>
                  <a:pt x="82861" y="90044"/>
                  <a:pt x="82861" y="86038"/>
                  <a:pt x="82861" y="86038"/>
                </a:cubicBezTo>
                <a:cubicBezTo>
                  <a:pt x="82861" y="84938"/>
                  <a:pt x="83505" y="84033"/>
                  <a:pt x="84294" y="8403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3" name="Shape 163"/>
          <p:cNvSpPr/>
          <p:nvPr/>
        </p:nvSpPr>
        <p:spPr>
          <a:xfrm>
            <a:off x="2288925" y="4126706"/>
            <a:ext cx="273299" cy="246000"/>
          </a:xfrm>
          <a:custGeom>
            <a:avLst/>
            <a:gdLst/>
            <a:ahLst/>
            <a:cxnLst/>
            <a:rect l="0" t="0" r="0" b="0"/>
            <a:pathLst>
              <a:path w="120000" h="120000" extrusionOk="0">
                <a:moveTo>
                  <a:pt x="59977" y="0"/>
                </a:moveTo>
                <a:cubicBezTo>
                  <a:pt x="26889" y="0"/>
                  <a:pt x="22" y="26877"/>
                  <a:pt x="22" y="59961"/>
                </a:cubicBezTo>
                <a:cubicBezTo>
                  <a:pt x="22" y="70405"/>
                  <a:pt x="2726" y="80622"/>
                  <a:pt x="7863" y="89655"/>
                </a:cubicBezTo>
                <a:lnTo>
                  <a:pt x="155" y="115572"/>
                </a:lnTo>
                <a:cubicBezTo>
                  <a:pt x="-200" y="116772"/>
                  <a:pt x="66" y="118094"/>
                  <a:pt x="873" y="118983"/>
                </a:cubicBezTo>
                <a:cubicBezTo>
                  <a:pt x="1441" y="119616"/>
                  <a:pt x="2248" y="120000"/>
                  <a:pt x="3027" y="120000"/>
                </a:cubicBezTo>
                <a:cubicBezTo>
                  <a:pt x="3344" y="120000"/>
                  <a:pt x="3633" y="119894"/>
                  <a:pt x="3939" y="119783"/>
                </a:cubicBezTo>
                <a:lnTo>
                  <a:pt x="28174" y="110855"/>
                </a:lnTo>
                <a:cubicBezTo>
                  <a:pt x="37640" y="116838"/>
                  <a:pt x="48603" y="120000"/>
                  <a:pt x="59977" y="120000"/>
                </a:cubicBezTo>
                <a:cubicBezTo>
                  <a:pt x="93066" y="120000"/>
                  <a:pt x="120000" y="93050"/>
                  <a:pt x="120000" y="59961"/>
                </a:cubicBezTo>
                <a:cubicBezTo>
                  <a:pt x="120000" y="26877"/>
                  <a:pt x="93066" y="0"/>
                  <a:pt x="59977" y="0"/>
                </a:cubicBezTo>
                <a:close/>
                <a:moveTo>
                  <a:pt x="59977" y="6605"/>
                </a:moveTo>
                <a:cubicBezTo>
                  <a:pt x="89755" y="6605"/>
                  <a:pt x="113989" y="30550"/>
                  <a:pt x="113989" y="59961"/>
                </a:cubicBezTo>
                <a:cubicBezTo>
                  <a:pt x="113989" y="89377"/>
                  <a:pt x="89755" y="113322"/>
                  <a:pt x="59977" y="113322"/>
                </a:cubicBezTo>
                <a:cubicBezTo>
                  <a:pt x="49204" y="113322"/>
                  <a:pt x="38875" y="110188"/>
                  <a:pt x="30066" y="104316"/>
                </a:cubicBezTo>
                <a:cubicBezTo>
                  <a:pt x="29593" y="104005"/>
                  <a:pt x="29037" y="103883"/>
                  <a:pt x="28497" y="103883"/>
                </a:cubicBezTo>
                <a:cubicBezTo>
                  <a:pt x="28180" y="103883"/>
                  <a:pt x="27890" y="103916"/>
                  <a:pt x="27584" y="104027"/>
                </a:cubicBezTo>
                <a:lnTo>
                  <a:pt x="7729" y="111361"/>
                </a:lnTo>
                <a:lnTo>
                  <a:pt x="14001" y="90233"/>
                </a:lnTo>
                <a:cubicBezTo>
                  <a:pt x="14284" y="89255"/>
                  <a:pt x="14123" y="88183"/>
                  <a:pt x="13606" y="87333"/>
                </a:cubicBezTo>
                <a:cubicBezTo>
                  <a:pt x="8614" y="79077"/>
                  <a:pt x="5965" y="69616"/>
                  <a:pt x="5965" y="59961"/>
                </a:cubicBezTo>
                <a:cubicBezTo>
                  <a:pt x="5965" y="30550"/>
                  <a:pt x="30200" y="6605"/>
                  <a:pt x="59977" y="6605"/>
                </a:cubicBezTo>
                <a:close/>
                <a:moveTo>
                  <a:pt x="46393" y="33322"/>
                </a:moveTo>
                <a:cubicBezTo>
                  <a:pt x="37195" y="33322"/>
                  <a:pt x="30000" y="41666"/>
                  <a:pt x="30000" y="52338"/>
                </a:cubicBezTo>
                <a:cubicBezTo>
                  <a:pt x="30000" y="64333"/>
                  <a:pt x="39170" y="78550"/>
                  <a:pt x="57824" y="95605"/>
                </a:cubicBezTo>
                <a:cubicBezTo>
                  <a:pt x="58113" y="95944"/>
                  <a:pt x="58441" y="96161"/>
                  <a:pt x="58803" y="96333"/>
                </a:cubicBezTo>
                <a:cubicBezTo>
                  <a:pt x="59187" y="96522"/>
                  <a:pt x="59632" y="96622"/>
                  <a:pt x="60044" y="96622"/>
                </a:cubicBezTo>
                <a:cubicBezTo>
                  <a:pt x="60812" y="96622"/>
                  <a:pt x="61547" y="96333"/>
                  <a:pt x="62136" y="95683"/>
                </a:cubicBezTo>
                <a:cubicBezTo>
                  <a:pt x="62148" y="95666"/>
                  <a:pt x="62186" y="95627"/>
                  <a:pt x="62198" y="95605"/>
                </a:cubicBezTo>
                <a:cubicBezTo>
                  <a:pt x="80923" y="78427"/>
                  <a:pt x="90022" y="64288"/>
                  <a:pt x="90022" y="52338"/>
                </a:cubicBezTo>
                <a:cubicBezTo>
                  <a:pt x="90022" y="41666"/>
                  <a:pt x="82765" y="33322"/>
                  <a:pt x="73561" y="33322"/>
                </a:cubicBezTo>
                <a:cubicBezTo>
                  <a:pt x="66844" y="33322"/>
                  <a:pt x="62537" y="36877"/>
                  <a:pt x="59977" y="39566"/>
                </a:cubicBezTo>
                <a:cubicBezTo>
                  <a:pt x="57417" y="36877"/>
                  <a:pt x="53116" y="33322"/>
                  <a:pt x="46393" y="33322"/>
                </a:cubicBezTo>
                <a:close/>
                <a:moveTo>
                  <a:pt x="46393" y="40000"/>
                </a:moveTo>
                <a:cubicBezTo>
                  <a:pt x="52081" y="40000"/>
                  <a:pt x="55153" y="43488"/>
                  <a:pt x="57173" y="45805"/>
                </a:cubicBezTo>
                <a:lnTo>
                  <a:pt x="57495" y="46244"/>
                </a:lnTo>
                <a:cubicBezTo>
                  <a:pt x="57512" y="46261"/>
                  <a:pt x="57740" y="46511"/>
                  <a:pt x="57757" y="46533"/>
                </a:cubicBezTo>
                <a:cubicBezTo>
                  <a:pt x="58892" y="47944"/>
                  <a:pt x="61129" y="47866"/>
                  <a:pt x="62264" y="46461"/>
                </a:cubicBezTo>
                <a:lnTo>
                  <a:pt x="62854" y="45805"/>
                </a:lnTo>
                <a:cubicBezTo>
                  <a:pt x="64869" y="43488"/>
                  <a:pt x="67885" y="40000"/>
                  <a:pt x="73561" y="40000"/>
                </a:cubicBezTo>
                <a:cubicBezTo>
                  <a:pt x="79398" y="40000"/>
                  <a:pt x="84012" y="45405"/>
                  <a:pt x="84012" y="52338"/>
                </a:cubicBezTo>
                <a:cubicBezTo>
                  <a:pt x="84012" y="61550"/>
                  <a:pt x="75759" y="74072"/>
                  <a:pt x="59977" y="88927"/>
                </a:cubicBezTo>
                <a:cubicBezTo>
                  <a:pt x="44262" y="74183"/>
                  <a:pt x="36010" y="61588"/>
                  <a:pt x="36010" y="52338"/>
                </a:cubicBezTo>
                <a:cubicBezTo>
                  <a:pt x="36010" y="45405"/>
                  <a:pt x="40556" y="40000"/>
                  <a:pt x="46393" y="4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4" name="Shape 164"/>
          <p:cNvSpPr/>
          <p:nvPr/>
        </p:nvSpPr>
        <p:spPr>
          <a:xfrm>
            <a:off x="2699095" y="4126706"/>
            <a:ext cx="273299" cy="246000"/>
          </a:xfrm>
          <a:custGeom>
            <a:avLst/>
            <a:gdLst/>
            <a:ahLst/>
            <a:cxnLst/>
            <a:rect l="0" t="0" r="0" b="0"/>
            <a:pathLst>
              <a:path w="120000" h="120000" extrusionOk="0">
                <a:moveTo>
                  <a:pt x="60044" y="0"/>
                </a:moveTo>
                <a:cubicBezTo>
                  <a:pt x="26956" y="0"/>
                  <a:pt x="22" y="26877"/>
                  <a:pt x="22" y="59961"/>
                </a:cubicBezTo>
                <a:cubicBezTo>
                  <a:pt x="22" y="70405"/>
                  <a:pt x="2726" y="80622"/>
                  <a:pt x="7863" y="89655"/>
                </a:cubicBezTo>
                <a:lnTo>
                  <a:pt x="155" y="115572"/>
                </a:lnTo>
                <a:cubicBezTo>
                  <a:pt x="-200" y="116772"/>
                  <a:pt x="72" y="118094"/>
                  <a:pt x="873" y="118983"/>
                </a:cubicBezTo>
                <a:cubicBezTo>
                  <a:pt x="1441" y="119616"/>
                  <a:pt x="2248" y="120000"/>
                  <a:pt x="3027" y="120000"/>
                </a:cubicBezTo>
                <a:cubicBezTo>
                  <a:pt x="3344" y="120000"/>
                  <a:pt x="3633" y="119894"/>
                  <a:pt x="3939" y="119783"/>
                </a:cubicBezTo>
                <a:lnTo>
                  <a:pt x="28174" y="110855"/>
                </a:lnTo>
                <a:cubicBezTo>
                  <a:pt x="37640" y="116838"/>
                  <a:pt x="48670" y="120000"/>
                  <a:pt x="60044" y="120000"/>
                </a:cubicBezTo>
                <a:cubicBezTo>
                  <a:pt x="93132" y="120000"/>
                  <a:pt x="120000" y="93050"/>
                  <a:pt x="120000" y="59961"/>
                </a:cubicBezTo>
                <a:cubicBezTo>
                  <a:pt x="120000" y="26877"/>
                  <a:pt x="93132" y="0"/>
                  <a:pt x="60044" y="0"/>
                </a:cubicBezTo>
                <a:close/>
                <a:moveTo>
                  <a:pt x="60044" y="6605"/>
                </a:moveTo>
                <a:cubicBezTo>
                  <a:pt x="89821" y="6605"/>
                  <a:pt x="114056" y="30550"/>
                  <a:pt x="114056" y="59961"/>
                </a:cubicBezTo>
                <a:cubicBezTo>
                  <a:pt x="114056" y="89377"/>
                  <a:pt x="89821" y="113322"/>
                  <a:pt x="60044" y="113322"/>
                </a:cubicBezTo>
                <a:cubicBezTo>
                  <a:pt x="49265" y="113322"/>
                  <a:pt x="38875" y="110188"/>
                  <a:pt x="30066" y="104316"/>
                </a:cubicBezTo>
                <a:cubicBezTo>
                  <a:pt x="29593" y="104005"/>
                  <a:pt x="29098" y="103883"/>
                  <a:pt x="28564" y="103883"/>
                </a:cubicBezTo>
                <a:cubicBezTo>
                  <a:pt x="28247" y="103883"/>
                  <a:pt x="27890" y="103916"/>
                  <a:pt x="27584" y="104027"/>
                </a:cubicBezTo>
                <a:lnTo>
                  <a:pt x="7729" y="111361"/>
                </a:lnTo>
                <a:lnTo>
                  <a:pt x="14001" y="90233"/>
                </a:lnTo>
                <a:cubicBezTo>
                  <a:pt x="14284" y="89255"/>
                  <a:pt x="14190" y="88183"/>
                  <a:pt x="13672" y="87333"/>
                </a:cubicBezTo>
                <a:cubicBezTo>
                  <a:pt x="8681" y="79077"/>
                  <a:pt x="6032" y="69616"/>
                  <a:pt x="6032" y="59961"/>
                </a:cubicBezTo>
                <a:cubicBezTo>
                  <a:pt x="6032" y="30550"/>
                  <a:pt x="30267" y="6605"/>
                  <a:pt x="60044" y="6605"/>
                </a:cubicBezTo>
                <a:close/>
                <a:moveTo>
                  <a:pt x="45025" y="33322"/>
                </a:moveTo>
                <a:cubicBezTo>
                  <a:pt x="38402" y="33322"/>
                  <a:pt x="33005" y="39250"/>
                  <a:pt x="33005" y="46605"/>
                </a:cubicBezTo>
                <a:cubicBezTo>
                  <a:pt x="33005" y="53961"/>
                  <a:pt x="38402" y="59961"/>
                  <a:pt x="45025" y="59961"/>
                </a:cubicBezTo>
                <a:cubicBezTo>
                  <a:pt x="51641" y="59961"/>
                  <a:pt x="57039" y="53961"/>
                  <a:pt x="57039" y="46605"/>
                </a:cubicBezTo>
                <a:cubicBezTo>
                  <a:pt x="57039" y="39250"/>
                  <a:pt x="51641" y="33322"/>
                  <a:pt x="45025" y="33322"/>
                </a:cubicBezTo>
                <a:close/>
                <a:moveTo>
                  <a:pt x="75002" y="33322"/>
                </a:moveTo>
                <a:cubicBezTo>
                  <a:pt x="68380" y="33322"/>
                  <a:pt x="63049" y="39250"/>
                  <a:pt x="63049" y="46605"/>
                </a:cubicBezTo>
                <a:cubicBezTo>
                  <a:pt x="63049" y="53961"/>
                  <a:pt x="68380" y="59961"/>
                  <a:pt x="75002" y="59961"/>
                </a:cubicBezTo>
                <a:cubicBezTo>
                  <a:pt x="81619" y="59961"/>
                  <a:pt x="87017" y="53961"/>
                  <a:pt x="87017" y="46605"/>
                </a:cubicBezTo>
                <a:cubicBezTo>
                  <a:pt x="87017" y="39250"/>
                  <a:pt x="81619" y="33322"/>
                  <a:pt x="75002" y="33322"/>
                </a:cubicBezTo>
                <a:close/>
                <a:moveTo>
                  <a:pt x="45025" y="40000"/>
                </a:moveTo>
                <a:cubicBezTo>
                  <a:pt x="48330" y="40000"/>
                  <a:pt x="51029" y="42927"/>
                  <a:pt x="51029" y="46605"/>
                </a:cubicBezTo>
                <a:cubicBezTo>
                  <a:pt x="51029" y="50283"/>
                  <a:pt x="48330" y="53283"/>
                  <a:pt x="45025" y="53283"/>
                </a:cubicBezTo>
                <a:cubicBezTo>
                  <a:pt x="41713" y="53283"/>
                  <a:pt x="39015" y="50283"/>
                  <a:pt x="39015" y="46605"/>
                </a:cubicBezTo>
                <a:cubicBezTo>
                  <a:pt x="39015" y="42927"/>
                  <a:pt x="41713" y="40000"/>
                  <a:pt x="45025" y="40000"/>
                </a:cubicBezTo>
                <a:close/>
                <a:moveTo>
                  <a:pt x="75002" y="40000"/>
                </a:moveTo>
                <a:cubicBezTo>
                  <a:pt x="78308" y="40000"/>
                  <a:pt x="81007" y="42927"/>
                  <a:pt x="81007" y="46605"/>
                </a:cubicBezTo>
                <a:cubicBezTo>
                  <a:pt x="81007" y="50283"/>
                  <a:pt x="78308" y="53283"/>
                  <a:pt x="75002" y="53283"/>
                </a:cubicBezTo>
                <a:cubicBezTo>
                  <a:pt x="71691" y="53283"/>
                  <a:pt x="68992" y="50283"/>
                  <a:pt x="68992" y="46605"/>
                </a:cubicBezTo>
                <a:cubicBezTo>
                  <a:pt x="68992" y="42927"/>
                  <a:pt x="71691" y="40000"/>
                  <a:pt x="75002" y="40000"/>
                </a:cubicBezTo>
                <a:close/>
                <a:moveTo>
                  <a:pt x="58475" y="69983"/>
                </a:moveTo>
                <a:cubicBezTo>
                  <a:pt x="49515" y="69983"/>
                  <a:pt x="41085" y="73227"/>
                  <a:pt x="34117" y="79416"/>
                </a:cubicBezTo>
                <a:cubicBezTo>
                  <a:pt x="32821" y="80572"/>
                  <a:pt x="32626" y="82700"/>
                  <a:pt x="33656" y="84138"/>
                </a:cubicBezTo>
                <a:cubicBezTo>
                  <a:pt x="34696" y="85566"/>
                  <a:pt x="36605" y="85794"/>
                  <a:pt x="37902" y="84644"/>
                </a:cubicBezTo>
                <a:cubicBezTo>
                  <a:pt x="43795" y="79405"/>
                  <a:pt x="50895" y="76661"/>
                  <a:pt x="58475" y="76661"/>
                </a:cubicBezTo>
                <a:cubicBezTo>
                  <a:pt x="66060" y="76661"/>
                  <a:pt x="73227" y="79405"/>
                  <a:pt x="79115" y="84644"/>
                </a:cubicBezTo>
                <a:cubicBezTo>
                  <a:pt x="79671" y="85138"/>
                  <a:pt x="80289" y="85372"/>
                  <a:pt x="80946" y="85372"/>
                </a:cubicBezTo>
                <a:cubicBezTo>
                  <a:pt x="81825" y="85372"/>
                  <a:pt x="82698" y="84961"/>
                  <a:pt x="83294" y="84138"/>
                </a:cubicBezTo>
                <a:cubicBezTo>
                  <a:pt x="84329" y="82700"/>
                  <a:pt x="84129" y="80572"/>
                  <a:pt x="82838" y="79416"/>
                </a:cubicBezTo>
                <a:cubicBezTo>
                  <a:pt x="75870" y="73227"/>
                  <a:pt x="67434" y="69983"/>
                  <a:pt x="58475" y="6998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5" name="Shape 165"/>
          <p:cNvSpPr/>
          <p:nvPr/>
        </p:nvSpPr>
        <p:spPr>
          <a:xfrm>
            <a:off x="3109342" y="4112963"/>
            <a:ext cx="273600" cy="273299"/>
          </a:xfrm>
          <a:custGeom>
            <a:avLst/>
            <a:gdLst/>
            <a:ahLst/>
            <a:cxnLst/>
            <a:rect l="0" t="0" r="0" b="0"/>
            <a:pathLst>
              <a:path w="120000" h="120000" extrusionOk="0">
                <a:moveTo>
                  <a:pt x="90000" y="84000"/>
                </a:moveTo>
                <a:cubicBezTo>
                  <a:pt x="88027" y="84000"/>
                  <a:pt x="81772" y="79644"/>
                  <a:pt x="75638" y="70966"/>
                </a:cubicBezTo>
                <a:cubicBezTo>
                  <a:pt x="84622" y="61200"/>
                  <a:pt x="93000" y="45911"/>
                  <a:pt x="93000" y="32461"/>
                </a:cubicBezTo>
                <a:cubicBezTo>
                  <a:pt x="93000" y="28433"/>
                  <a:pt x="92250" y="24577"/>
                  <a:pt x="90883" y="21016"/>
                </a:cubicBezTo>
                <a:cubicBezTo>
                  <a:pt x="103705" y="21483"/>
                  <a:pt x="114000" y="32116"/>
                  <a:pt x="114000" y="45122"/>
                </a:cubicBezTo>
                <a:cubicBezTo>
                  <a:pt x="114000" y="63755"/>
                  <a:pt x="94933" y="84000"/>
                  <a:pt x="90000" y="84000"/>
                </a:cubicBezTo>
                <a:close/>
                <a:moveTo>
                  <a:pt x="69972" y="68183"/>
                </a:moveTo>
                <a:cubicBezTo>
                  <a:pt x="69727" y="68366"/>
                  <a:pt x="69516" y="68572"/>
                  <a:pt x="69350" y="68805"/>
                </a:cubicBezTo>
                <a:cubicBezTo>
                  <a:pt x="65422" y="72672"/>
                  <a:pt x="61872" y="75000"/>
                  <a:pt x="60000" y="75000"/>
                </a:cubicBezTo>
                <a:cubicBezTo>
                  <a:pt x="58127" y="75000"/>
                  <a:pt x="54577" y="72672"/>
                  <a:pt x="50650" y="68805"/>
                </a:cubicBezTo>
                <a:cubicBezTo>
                  <a:pt x="50483" y="68572"/>
                  <a:pt x="50272" y="68366"/>
                  <a:pt x="50027" y="68183"/>
                </a:cubicBezTo>
                <a:cubicBezTo>
                  <a:pt x="42127" y="60150"/>
                  <a:pt x="33000" y="46155"/>
                  <a:pt x="33000" y="32461"/>
                </a:cubicBezTo>
                <a:cubicBezTo>
                  <a:pt x="33000" y="27916"/>
                  <a:pt x="34177" y="23627"/>
                  <a:pt x="36250" y="19883"/>
                </a:cubicBezTo>
                <a:cubicBezTo>
                  <a:pt x="36311" y="19788"/>
                  <a:pt x="36366" y="19688"/>
                  <a:pt x="36416" y="19588"/>
                </a:cubicBezTo>
                <a:cubicBezTo>
                  <a:pt x="41038" y="11488"/>
                  <a:pt x="49872" y="6000"/>
                  <a:pt x="60000" y="6000"/>
                </a:cubicBezTo>
                <a:cubicBezTo>
                  <a:pt x="70127" y="6000"/>
                  <a:pt x="78961" y="11488"/>
                  <a:pt x="83583" y="19588"/>
                </a:cubicBezTo>
                <a:cubicBezTo>
                  <a:pt x="83633" y="19688"/>
                  <a:pt x="83688" y="19788"/>
                  <a:pt x="83750" y="19883"/>
                </a:cubicBezTo>
                <a:cubicBezTo>
                  <a:pt x="85822" y="23627"/>
                  <a:pt x="87000" y="27916"/>
                  <a:pt x="87000" y="32461"/>
                </a:cubicBezTo>
                <a:cubicBezTo>
                  <a:pt x="87000" y="46155"/>
                  <a:pt x="77872" y="60150"/>
                  <a:pt x="69972" y="68183"/>
                </a:cubicBezTo>
                <a:close/>
                <a:moveTo>
                  <a:pt x="30000" y="84000"/>
                </a:moveTo>
                <a:cubicBezTo>
                  <a:pt x="25066" y="84000"/>
                  <a:pt x="6000" y="63755"/>
                  <a:pt x="6000" y="45122"/>
                </a:cubicBezTo>
                <a:cubicBezTo>
                  <a:pt x="6000" y="32116"/>
                  <a:pt x="16294" y="21483"/>
                  <a:pt x="29116" y="21016"/>
                </a:cubicBezTo>
                <a:cubicBezTo>
                  <a:pt x="27750" y="24577"/>
                  <a:pt x="27000" y="28433"/>
                  <a:pt x="27000" y="32461"/>
                </a:cubicBezTo>
                <a:cubicBezTo>
                  <a:pt x="27000" y="45911"/>
                  <a:pt x="35377" y="61200"/>
                  <a:pt x="44361" y="70966"/>
                </a:cubicBezTo>
                <a:cubicBezTo>
                  <a:pt x="38227" y="79644"/>
                  <a:pt x="31972" y="84000"/>
                  <a:pt x="30000" y="84000"/>
                </a:cubicBezTo>
                <a:close/>
                <a:moveTo>
                  <a:pt x="120000" y="45122"/>
                </a:moveTo>
                <a:cubicBezTo>
                  <a:pt x="120000" y="28511"/>
                  <a:pt x="106538" y="15000"/>
                  <a:pt x="90000" y="15000"/>
                </a:cubicBezTo>
                <a:cubicBezTo>
                  <a:pt x="89277" y="15000"/>
                  <a:pt x="88566" y="15027"/>
                  <a:pt x="87861" y="15077"/>
                </a:cubicBezTo>
                <a:cubicBezTo>
                  <a:pt x="82000" y="6022"/>
                  <a:pt x="71700" y="0"/>
                  <a:pt x="60000" y="0"/>
                </a:cubicBezTo>
                <a:cubicBezTo>
                  <a:pt x="48300" y="0"/>
                  <a:pt x="38000" y="6022"/>
                  <a:pt x="32138" y="15077"/>
                </a:cubicBezTo>
                <a:cubicBezTo>
                  <a:pt x="31433" y="15027"/>
                  <a:pt x="30722" y="15000"/>
                  <a:pt x="30000" y="15000"/>
                </a:cubicBezTo>
                <a:cubicBezTo>
                  <a:pt x="13461" y="15000"/>
                  <a:pt x="0" y="28511"/>
                  <a:pt x="0" y="45122"/>
                </a:cubicBezTo>
                <a:cubicBezTo>
                  <a:pt x="0" y="63555"/>
                  <a:pt x="16733" y="85733"/>
                  <a:pt x="27194" y="89455"/>
                </a:cubicBezTo>
                <a:cubicBezTo>
                  <a:pt x="27738" y="92727"/>
                  <a:pt x="29333" y="94716"/>
                  <a:pt x="30655" y="96372"/>
                </a:cubicBezTo>
                <a:cubicBezTo>
                  <a:pt x="32066" y="98138"/>
                  <a:pt x="33000" y="99300"/>
                  <a:pt x="33000" y="102000"/>
                </a:cubicBezTo>
                <a:cubicBezTo>
                  <a:pt x="33000" y="104700"/>
                  <a:pt x="32066" y="105861"/>
                  <a:pt x="30655" y="107622"/>
                </a:cubicBezTo>
                <a:cubicBezTo>
                  <a:pt x="29027" y="109666"/>
                  <a:pt x="27000" y="112200"/>
                  <a:pt x="27000" y="117000"/>
                </a:cubicBezTo>
                <a:cubicBezTo>
                  <a:pt x="27000" y="118655"/>
                  <a:pt x="28344" y="120000"/>
                  <a:pt x="30000" y="120000"/>
                </a:cubicBezTo>
                <a:cubicBezTo>
                  <a:pt x="31655" y="120000"/>
                  <a:pt x="33000" y="118655"/>
                  <a:pt x="33000" y="117000"/>
                </a:cubicBezTo>
                <a:cubicBezTo>
                  <a:pt x="33000" y="114300"/>
                  <a:pt x="33933" y="113138"/>
                  <a:pt x="35344" y="111377"/>
                </a:cubicBezTo>
                <a:cubicBezTo>
                  <a:pt x="36972" y="109333"/>
                  <a:pt x="39000" y="106800"/>
                  <a:pt x="39000" y="102000"/>
                </a:cubicBezTo>
                <a:cubicBezTo>
                  <a:pt x="39000" y="97200"/>
                  <a:pt x="36972" y="94666"/>
                  <a:pt x="35344" y="92622"/>
                </a:cubicBezTo>
                <a:cubicBezTo>
                  <a:pt x="34411" y="91461"/>
                  <a:pt x="33683" y="90555"/>
                  <a:pt x="33300" y="89288"/>
                </a:cubicBezTo>
                <a:cubicBezTo>
                  <a:pt x="38322" y="87294"/>
                  <a:pt x="44183" y="81377"/>
                  <a:pt x="48694" y="75205"/>
                </a:cubicBezTo>
                <a:cubicBezTo>
                  <a:pt x="51666" y="77788"/>
                  <a:pt x="54572" y="79638"/>
                  <a:pt x="57127" y="80483"/>
                </a:cubicBezTo>
                <a:cubicBezTo>
                  <a:pt x="57566" y="84638"/>
                  <a:pt x="59083" y="87111"/>
                  <a:pt x="60444" y="89322"/>
                </a:cubicBezTo>
                <a:cubicBezTo>
                  <a:pt x="61872" y="91638"/>
                  <a:pt x="63000" y="93472"/>
                  <a:pt x="63000" y="97500"/>
                </a:cubicBezTo>
                <a:cubicBezTo>
                  <a:pt x="63000" y="101527"/>
                  <a:pt x="61872" y="103361"/>
                  <a:pt x="60444" y="105677"/>
                </a:cubicBezTo>
                <a:cubicBezTo>
                  <a:pt x="58833" y="108300"/>
                  <a:pt x="57000" y="111277"/>
                  <a:pt x="57000" y="117000"/>
                </a:cubicBezTo>
                <a:cubicBezTo>
                  <a:pt x="57000" y="118655"/>
                  <a:pt x="58344" y="120000"/>
                  <a:pt x="60000" y="120000"/>
                </a:cubicBezTo>
                <a:cubicBezTo>
                  <a:pt x="61655" y="120000"/>
                  <a:pt x="63000" y="118655"/>
                  <a:pt x="63000" y="117000"/>
                </a:cubicBezTo>
                <a:cubicBezTo>
                  <a:pt x="63000" y="112972"/>
                  <a:pt x="64127" y="111138"/>
                  <a:pt x="65555" y="108822"/>
                </a:cubicBezTo>
                <a:cubicBezTo>
                  <a:pt x="67166" y="106200"/>
                  <a:pt x="69000" y="103222"/>
                  <a:pt x="69000" y="97500"/>
                </a:cubicBezTo>
                <a:cubicBezTo>
                  <a:pt x="69000" y="91777"/>
                  <a:pt x="67166" y="88800"/>
                  <a:pt x="65555" y="86177"/>
                </a:cubicBezTo>
                <a:cubicBezTo>
                  <a:pt x="64444" y="84372"/>
                  <a:pt x="63516" y="82861"/>
                  <a:pt x="63155" y="80388"/>
                </a:cubicBezTo>
                <a:cubicBezTo>
                  <a:pt x="65638" y="79500"/>
                  <a:pt x="68438" y="77694"/>
                  <a:pt x="71305" y="75205"/>
                </a:cubicBezTo>
                <a:cubicBezTo>
                  <a:pt x="75966" y="81577"/>
                  <a:pt x="82066" y="87688"/>
                  <a:pt x="87200" y="89477"/>
                </a:cubicBezTo>
                <a:cubicBezTo>
                  <a:pt x="87744" y="92738"/>
                  <a:pt x="89333" y="94722"/>
                  <a:pt x="90655" y="96372"/>
                </a:cubicBezTo>
                <a:cubicBezTo>
                  <a:pt x="92066" y="98138"/>
                  <a:pt x="93000" y="99300"/>
                  <a:pt x="93000" y="102000"/>
                </a:cubicBezTo>
                <a:cubicBezTo>
                  <a:pt x="93000" y="104700"/>
                  <a:pt x="92066" y="105861"/>
                  <a:pt x="90655" y="107622"/>
                </a:cubicBezTo>
                <a:cubicBezTo>
                  <a:pt x="89027" y="109666"/>
                  <a:pt x="87000" y="112200"/>
                  <a:pt x="87000" y="117000"/>
                </a:cubicBezTo>
                <a:cubicBezTo>
                  <a:pt x="87000" y="118655"/>
                  <a:pt x="88344" y="120000"/>
                  <a:pt x="90000" y="120000"/>
                </a:cubicBezTo>
                <a:cubicBezTo>
                  <a:pt x="91655" y="120000"/>
                  <a:pt x="93000" y="118655"/>
                  <a:pt x="93000" y="117000"/>
                </a:cubicBezTo>
                <a:cubicBezTo>
                  <a:pt x="93000" y="114300"/>
                  <a:pt x="93933" y="113138"/>
                  <a:pt x="95344" y="111377"/>
                </a:cubicBezTo>
                <a:cubicBezTo>
                  <a:pt x="96972" y="109333"/>
                  <a:pt x="99000" y="106800"/>
                  <a:pt x="99000" y="102000"/>
                </a:cubicBezTo>
                <a:cubicBezTo>
                  <a:pt x="99000" y="97200"/>
                  <a:pt x="96972" y="94666"/>
                  <a:pt x="95344" y="92622"/>
                </a:cubicBezTo>
                <a:cubicBezTo>
                  <a:pt x="94405" y="91455"/>
                  <a:pt x="93677" y="90544"/>
                  <a:pt x="93294" y="89272"/>
                </a:cubicBezTo>
                <a:cubicBezTo>
                  <a:pt x="103777" y="85044"/>
                  <a:pt x="120000" y="63272"/>
                  <a:pt x="120000" y="4512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6" name="Shape 166"/>
          <p:cNvSpPr/>
          <p:nvPr/>
        </p:nvSpPr>
        <p:spPr>
          <a:xfrm>
            <a:off x="3928764" y="4108698"/>
            <a:ext cx="273600" cy="273299"/>
          </a:xfrm>
          <a:custGeom>
            <a:avLst/>
            <a:gdLst/>
            <a:ahLst/>
            <a:cxnLst/>
            <a:rect l="0" t="0" r="0" b="0"/>
            <a:pathLst>
              <a:path w="120000" h="120000" extrusionOk="0">
                <a:moveTo>
                  <a:pt x="56211" y="0"/>
                </a:moveTo>
                <a:cubicBezTo>
                  <a:pt x="52644" y="0"/>
                  <a:pt x="49416" y="2750"/>
                  <a:pt x="48833" y="6272"/>
                </a:cubicBezTo>
                <a:lnTo>
                  <a:pt x="47727" y="13000"/>
                </a:lnTo>
                <a:cubicBezTo>
                  <a:pt x="47372" y="15105"/>
                  <a:pt x="45111" y="17666"/>
                  <a:pt x="42827" y="18616"/>
                </a:cubicBezTo>
                <a:cubicBezTo>
                  <a:pt x="40672" y="19511"/>
                  <a:pt x="37127" y="19294"/>
                  <a:pt x="35450" y="18094"/>
                </a:cubicBezTo>
                <a:lnTo>
                  <a:pt x="29900" y="14111"/>
                </a:lnTo>
                <a:cubicBezTo>
                  <a:pt x="27094" y="12100"/>
                  <a:pt x="22672" y="12461"/>
                  <a:pt x="20238" y="14894"/>
                </a:cubicBezTo>
                <a:lnTo>
                  <a:pt x="14883" y="20250"/>
                </a:lnTo>
                <a:cubicBezTo>
                  <a:pt x="12366" y="22772"/>
                  <a:pt x="12027" y="27016"/>
                  <a:pt x="14100" y="29916"/>
                </a:cubicBezTo>
                <a:lnTo>
                  <a:pt x="18083" y="35472"/>
                </a:lnTo>
                <a:cubicBezTo>
                  <a:pt x="19327" y="37205"/>
                  <a:pt x="19555" y="40577"/>
                  <a:pt x="18605" y="42850"/>
                </a:cubicBezTo>
                <a:cubicBezTo>
                  <a:pt x="17655" y="45133"/>
                  <a:pt x="15094" y="47333"/>
                  <a:pt x="12994" y="47688"/>
                </a:cubicBezTo>
                <a:lnTo>
                  <a:pt x="6266" y="48794"/>
                </a:lnTo>
                <a:cubicBezTo>
                  <a:pt x="2755" y="49377"/>
                  <a:pt x="0" y="52677"/>
                  <a:pt x="0" y="56244"/>
                </a:cubicBezTo>
                <a:lnTo>
                  <a:pt x="0" y="63822"/>
                </a:lnTo>
                <a:cubicBezTo>
                  <a:pt x="0" y="67388"/>
                  <a:pt x="2755" y="70622"/>
                  <a:pt x="6266" y="71205"/>
                </a:cubicBezTo>
                <a:lnTo>
                  <a:pt x="12994" y="72311"/>
                </a:lnTo>
                <a:cubicBezTo>
                  <a:pt x="15094" y="72666"/>
                  <a:pt x="17655" y="74866"/>
                  <a:pt x="18605" y="77150"/>
                </a:cubicBezTo>
                <a:cubicBezTo>
                  <a:pt x="19555" y="79422"/>
                  <a:pt x="19322" y="82788"/>
                  <a:pt x="18083" y="84527"/>
                </a:cubicBezTo>
                <a:lnTo>
                  <a:pt x="14100" y="90083"/>
                </a:lnTo>
                <a:cubicBezTo>
                  <a:pt x="12027" y="92983"/>
                  <a:pt x="12366" y="97227"/>
                  <a:pt x="14883" y="99750"/>
                </a:cubicBezTo>
                <a:lnTo>
                  <a:pt x="20238" y="105105"/>
                </a:lnTo>
                <a:cubicBezTo>
                  <a:pt x="22661" y="107527"/>
                  <a:pt x="27111" y="107883"/>
                  <a:pt x="29900" y="105888"/>
                </a:cubicBezTo>
                <a:lnTo>
                  <a:pt x="35450" y="101972"/>
                </a:lnTo>
                <a:cubicBezTo>
                  <a:pt x="37127" y="100766"/>
                  <a:pt x="40666" y="100477"/>
                  <a:pt x="42827" y="101383"/>
                </a:cubicBezTo>
                <a:cubicBezTo>
                  <a:pt x="45105" y="102327"/>
                  <a:pt x="47372" y="104966"/>
                  <a:pt x="47727" y="107066"/>
                </a:cubicBezTo>
                <a:lnTo>
                  <a:pt x="48833" y="113727"/>
                </a:lnTo>
                <a:cubicBezTo>
                  <a:pt x="49416" y="117244"/>
                  <a:pt x="52644" y="120000"/>
                  <a:pt x="56211" y="120000"/>
                </a:cubicBezTo>
                <a:lnTo>
                  <a:pt x="63788" y="120000"/>
                </a:lnTo>
                <a:cubicBezTo>
                  <a:pt x="67350" y="120000"/>
                  <a:pt x="70583" y="117244"/>
                  <a:pt x="71166" y="113727"/>
                </a:cubicBezTo>
                <a:lnTo>
                  <a:pt x="72272" y="107066"/>
                </a:lnTo>
                <a:cubicBezTo>
                  <a:pt x="72627" y="104961"/>
                  <a:pt x="74827" y="102333"/>
                  <a:pt x="77105" y="101383"/>
                </a:cubicBezTo>
                <a:cubicBezTo>
                  <a:pt x="79261" y="100483"/>
                  <a:pt x="82872" y="100766"/>
                  <a:pt x="84550" y="101972"/>
                </a:cubicBezTo>
                <a:lnTo>
                  <a:pt x="90033" y="105888"/>
                </a:lnTo>
                <a:cubicBezTo>
                  <a:pt x="92838" y="107911"/>
                  <a:pt x="97255" y="107544"/>
                  <a:pt x="99694" y="105105"/>
                </a:cubicBezTo>
                <a:lnTo>
                  <a:pt x="105050" y="99750"/>
                </a:lnTo>
                <a:cubicBezTo>
                  <a:pt x="107572" y="97227"/>
                  <a:pt x="107972" y="92977"/>
                  <a:pt x="105900" y="90083"/>
                </a:cubicBezTo>
                <a:lnTo>
                  <a:pt x="101916" y="84527"/>
                </a:lnTo>
                <a:cubicBezTo>
                  <a:pt x="100672" y="82794"/>
                  <a:pt x="100444" y="79422"/>
                  <a:pt x="101394" y="77150"/>
                </a:cubicBezTo>
                <a:cubicBezTo>
                  <a:pt x="102338" y="74866"/>
                  <a:pt x="104905" y="72666"/>
                  <a:pt x="107005" y="72311"/>
                </a:cubicBezTo>
                <a:lnTo>
                  <a:pt x="113733" y="71205"/>
                </a:lnTo>
                <a:cubicBezTo>
                  <a:pt x="117244" y="70622"/>
                  <a:pt x="120000" y="67388"/>
                  <a:pt x="120000" y="63822"/>
                </a:cubicBezTo>
                <a:lnTo>
                  <a:pt x="120000" y="56244"/>
                </a:lnTo>
                <a:cubicBezTo>
                  <a:pt x="120000" y="52677"/>
                  <a:pt x="117244" y="49377"/>
                  <a:pt x="113733" y="48794"/>
                </a:cubicBezTo>
                <a:lnTo>
                  <a:pt x="107005" y="47688"/>
                </a:lnTo>
                <a:cubicBezTo>
                  <a:pt x="104905" y="47333"/>
                  <a:pt x="102338" y="45133"/>
                  <a:pt x="101394" y="42850"/>
                </a:cubicBezTo>
                <a:cubicBezTo>
                  <a:pt x="100444" y="40577"/>
                  <a:pt x="100672" y="37205"/>
                  <a:pt x="101916" y="35472"/>
                </a:cubicBezTo>
                <a:lnTo>
                  <a:pt x="105900" y="29916"/>
                </a:lnTo>
                <a:cubicBezTo>
                  <a:pt x="107972" y="27016"/>
                  <a:pt x="107572" y="22772"/>
                  <a:pt x="105050" y="20250"/>
                </a:cubicBezTo>
                <a:lnTo>
                  <a:pt x="99694" y="14894"/>
                </a:lnTo>
                <a:cubicBezTo>
                  <a:pt x="97255" y="12455"/>
                  <a:pt x="92833" y="12094"/>
                  <a:pt x="90033" y="14111"/>
                </a:cubicBezTo>
                <a:lnTo>
                  <a:pt x="84550" y="18094"/>
                </a:lnTo>
                <a:cubicBezTo>
                  <a:pt x="82872" y="19294"/>
                  <a:pt x="79266" y="19522"/>
                  <a:pt x="77105" y="18616"/>
                </a:cubicBezTo>
                <a:cubicBezTo>
                  <a:pt x="74827" y="17672"/>
                  <a:pt x="72627" y="15100"/>
                  <a:pt x="72272" y="13000"/>
                </a:cubicBezTo>
                <a:lnTo>
                  <a:pt x="71166" y="6272"/>
                </a:lnTo>
                <a:cubicBezTo>
                  <a:pt x="70583" y="2750"/>
                  <a:pt x="67350" y="0"/>
                  <a:pt x="63788" y="0"/>
                </a:cubicBezTo>
                <a:lnTo>
                  <a:pt x="56211" y="0"/>
                </a:lnTo>
                <a:close/>
                <a:moveTo>
                  <a:pt x="56211" y="6011"/>
                </a:moveTo>
                <a:lnTo>
                  <a:pt x="63788" y="6011"/>
                </a:lnTo>
                <a:cubicBezTo>
                  <a:pt x="64416" y="6011"/>
                  <a:pt x="65183" y="6627"/>
                  <a:pt x="65288" y="7250"/>
                </a:cubicBezTo>
                <a:lnTo>
                  <a:pt x="66400" y="13977"/>
                </a:lnTo>
                <a:cubicBezTo>
                  <a:pt x="67183" y="18683"/>
                  <a:pt x="71211" y="22672"/>
                  <a:pt x="74822" y="24172"/>
                </a:cubicBezTo>
                <a:cubicBezTo>
                  <a:pt x="78883" y="25861"/>
                  <a:pt x="84638" y="25338"/>
                  <a:pt x="88011" y="22927"/>
                </a:cubicBezTo>
                <a:lnTo>
                  <a:pt x="93555" y="19011"/>
                </a:lnTo>
                <a:cubicBezTo>
                  <a:pt x="94033" y="18661"/>
                  <a:pt x="95033" y="18716"/>
                  <a:pt x="95450" y="19138"/>
                </a:cubicBezTo>
                <a:lnTo>
                  <a:pt x="100805" y="24494"/>
                </a:lnTo>
                <a:cubicBezTo>
                  <a:pt x="101250" y="24944"/>
                  <a:pt x="101366" y="25944"/>
                  <a:pt x="101000" y="26455"/>
                </a:cubicBezTo>
                <a:lnTo>
                  <a:pt x="97016" y="32011"/>
                </a:lnTo>
                <a:cubicBezTo>
                  <a:pt x="94238" y="35888"/>
                  <a:pt x="94338" y="41522"/>
                  <a:pt x="95844" y="45138"/>
                </a:cubicBezTo>
                <a:cubicBezTo>
                  <a:pt x="97350" y="48750"/>
                  <a:pt x="101327" y="52850"/>
                  <a:pt x="106027" y="53633"/>
                </a:cubicBezTo>
                <a:lnTo>
                  <a:pt x="112750" y="54738"/>
                </a:lnTo>
                <a:cubicBezTo>
                  <a:pt x="113372" y="54844"/>
                  <a:pt x="113994" y="55616"/>
                  <a:pt x="113994" y="56244"/>
                </a:cubicBezTo>
                <a:cubicBezTo>
                  <a:pt x="113994" y="56244"/>
                  <a:pt x="113994" y="63822"/>
                  <a:pt x="113994" y="63822"/>
                </a:cubicBezTo>
                <a:cubicBezTo>
                  <a:pt x="113994" y="64450"/>
                  <a:pt x="113372" y="65155"/>
                  <a:pt x="112750" y="65261"/>
                </a:cubicBezTo>
                <a:lnTo>
                  <a:pt x="106027" y="66366"/>
                </a:lnTo>
                <a:cubicBezTo>
                  <a:pt x="101327" y="67150"/>
                  <a:pt x="97350" y="71250"/>
                  <a:pt x="95844" y="74861"/>
                </a:cubicBezTo>
                <a:cubicBezTo>
                  <a:pt x="94338" y="78477"/>
                  <a:pt x="94238" y="84177"/>
                  <a:pt x="97016" y="88055"/>
                </a:cubicBezTo>
                <a:lnTo>
                  <a:pt x="101000" y="93611"/>
                </a:lnTo>
                <a:cubicBezTo>
                  <a:pt x="101366" y="94116"/>
                  <a:pt x="101250" y="95055"/>
                  <a:pt x="100805" y="95505"/>
                </a:cubicBezTo>
                <a:lnTo>
                  <a:pt x="95450" y="100861"/>
                </a:lnTo>
                <a:cubicBezTo>
                  <a:pt x="95027" y="101277"/>
                  <a:pt x="94044" y="101405"/>
                  <a:pt x="93555" y="101055"/>
                </a:cubicBezTo>
                <a:lnTo>
                  <a:pt x="88011" y="97072"/>
                </a:lnTo>
                <a:cubicBezTo>
                  <a:pt x="85988" y="95627"/>
                  <a:pt x="83244" y="94850"/>
                  <a:pt x="80305" y="94850"/>
                </a:cubicBezTo>
                <a:cubicBezTo>
                  <a:pt x="78338" y="94850"/>
                  <a:pt x="76444" y="95216"/>
                  <a:pt x="74822" y="95894"/>
                </a:cubicBezTo>
                <a:cubicBezTo>
                  <a:pt x="71211" y="97400"/>
                  <a:pt x="67183" y="101377"/>
                  <a:pt x="66400" y="106083"/>
                </a:cubicBezTo>
                <a:lnTo>
                  <a:pt x="65222" y="112750"/>
                </a:lnTo>
                <a:cubicBezTo>
                  <a:pt x="65122" y="113372"/>
                  <a:pt x="64416" y="113988"/>
                  <a:pt x="63788" y="113988"/>
                </a:cubicBezTo>
                <a:lnTo>
                  <a:pt x="56211" y="113988"/>
                </a:lnTo>
                <a:cubicBezTo>
                  <a:pt x="55583" y="113988"/>
                  <a:pt x="54816" y="113372"/>
                  <a:pt x="54711" y="112750"/>
                </a:cubicBezTo>
                <a:lnTo>
                  <a:pt x="53600" y="106022"/>
                </a:lnTo>
                <a:cubicBezTo>
                  <a:pt x="52816" y="101316"/>
                  <a:pt x="48788" y="97394"/>
                  <a:pt x="45177" y="95894"/>
                </a:cubicBezTo>
                <a:cubicBezTo>
                  <a:pt x="43550" y="95216"/>
                  <a:pt x="41600" y="94850"/>
                  <a:pt x="39627" y="94850"/>
                </a:cubicBezTo>
                <a:cubicBezTo>
                  <a:pt x="36694" y="94850"/>
                  <a:pt x="34011" y="95627"/>
                  <a:pt x="31988" y="97072"/>
                </a:cubicBezTo>
                <a:lnTo>
                  <a:pt x="26444" y="101055"/>
                </a:lnTo>
                <a:cubicBezTo>
                  <a:pt x="25966" y="101400"/>
                  <a:pt x="24905" y="101283"/>
                  <a:pt x="24483" y="100861"/>
                </a:cubicBezTo>
                <a:lnTo>
                  <a:pt x="19127" y="95505"/>
                </a:lnTo>
                <a:cubicBezTo>
                  <a:pt x="18683" y="95055"/>
                  <a:pt x="18633" y="94122"/>
                  <a:pt x="19000" y="93611"/>
                </a:cubicBezTo>
                <a:lnTo>
                  <a:pt x="22916" y="88055"/>
                </a:lnTo>
                <a:cubicBezTo>
                  <a:pt x="25694" y="84172"/>
                  <a:pt x="25661" y="78477"/>
                  <a:pt x="24155" y="74861"/>
                </a:cubicBezTo>
                <a:cubicBezTo>
                  <a:pt x="22650" y="71250"/>
                  <a:pt x="18672" y="67150"/>
                  <a:pt x="13972" y="66366"/>
                </a:cubicBezTo>
                <a:lnTo>
                  <a:pt x="7244" y="65261"/>
                </a:lnTo>
                <a:cubicBezTo>
                  <a:pt x="6627" y="65155"/>
                  <a:pt x="6005" y="64450"/>
                  <a:pt x="6005" y="63822"/>
                </a:cubicBezTo>
                <a:lnTo>
                  <a:pt x="6005" y="56244"/>
                </a:lnTo>
                <a:cubicBezTo>
                  <a:pt x="6005" y="55611"/>
                  <a:pt x="6622" y="54844"/>
                  <a:pt x="7244" y="54738"/>
                </a:cubicBezTo>
                <a:lnTo>
                  <a:pt x="13972" y="53633"/>
                </a:lnTo>
                <a:cubicBezTo>
                  <a:pt x="18672" y="52850"/>
                  <a:pt x="22650" y="48750"/>
                  <a:pt x="24155" y="45138"/>
                </a:cubicBezTo>
                <a:cubicBezTo>
                  <a:pt x="25661" y="41522"/>
                  <a:pt x="25694" y="35888"/>
                  <a:pt x="22916" y="32011"/>
                </a:cubicBezTo>
                <a:lnTo>
                  <a:pt x="19000" y="26455"/>
                </a:lnTo>
                <a:cubicBezTo>
                  <a:pt x="18633" y="25944"/>
                  <a:pt x="18683" y="24938"/>
                  <a:pt x="19127" y="24494"/>
                </a:cubicBezTo>
                <a:lnTo>
                  <a:pt x="24483" y="19138"/>
                </a:lnTo>
                <a:cubicBezTo>
                  <a:pt x="24900" y="18716"/>
                  <a:pt x="25961" y="18661"/>
                  <a:pt x="26444" y="19011"/>
                </a:cubicBezTo>
                <a:lnTo>
                  <a:pt x="31988" y="22927"/>
                </a:lnTo>
                <a:cubicBezTo>
                  <a:pt x="34011" y="24372"/>
                  <a:pt x="36694" y="25216"/>
                  <a:pt x="39627" y="25216"/>
                </a:cubicBezTo>
                <a:cubicBezTo>
                  <a:pt x="41600" y="25216"/>
                  <a:pt x="43550" y="24844"/>
                  <a:pt x="45177" y="24172"/>
                </a:cubicBezTo>
                <a:cubicBezTo>
                  <a:pt x="48788" y="22666"/>
                  <a:pt x="52816" y="18688"/>
                  <a:pt x="53600" y="13977"/>
                </a:cubicBezTo>
                <a:lnTo>
                  <a:pt x="54711" y="7250"/>
                </a:lnTo>
                <a:cubicBezTo>
                  <a:pt x="54816" y="6627"/>
                  <a:pt x="55583" y="6011"/>
                  <a:pt x="56211" y="6011"/>
                </a:cubicBezTo>
                <a:close/>
                <a:moveTo>
                  <a:pt x="60000" y="35994"/>
                </a:moveTo>
                <a:cubicBezTo>
                  <a:pt x="46772" y="35994"/>
                  <a:pt x="35972" y="46800"/>
                  <a:pt x="35972" y="60033"/>
                </a:cubicBezTo>
                <a:cubicBezTo>
                  <a:pt x="35972" y="73266"/>
                  <a:pt x="46772" y="84005"/>
                  <a:pt x="60000" y="84005"/>
                </a:cubicBezTo>
                <a:cubicBezTo>
                  <a:pt x="73227" y="84005"/>
                  <a:pt x="83961" y="73266"/>
                  <a:pt x="83961" y="60033"/>
                </a:cubicBezTo>
                <a:cubicBezTo>
                  <a:pt x="83961" y="46800"/>
                  <a:pt x="73227" y="35994"/>
                  <a:pt x="60000" y="35994"/>
                </a:cubicBezTo>
                <a:close/>
                <a:moveTo>
                  <a:pt x="60000" y="42005"/>
                </a:moveTo>
                <a:cubicBezTo>
                  <a:pt x="69922" y="42005"/>
                  <a:pt x="78016" y="50105"/>
                  <a:pt x="78016" y="60033"/>
                </a:cubicBezTo>
                <a:cubicBezTo>
                  <a:pt x="78016" y="69955"/>
                  <a:pt x="69922" y="77994"/>
                  <a:pt x="60000" y="77994"/>
                </a:cubicBezTo>
                <a:cubicBezTo>
                  <a:pt x="50077" y="77994"/>
                  <a:pt x="41977" y="69955"/>
                  <a:pt x="41977" y="60033"/>
                </a:cubicBezTo>
                <a:cubicBezTo>
                  <a:pt x="41977" y="50105"/>
                  <a:pt x="50077" y="42005"/>
                  <a:pt x="60000" y="4200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7" name="Shape 167"/>
          <p:cNvSpPr/>
          <p:nvPr/>
        </p:nvSpPr>
        <p:spPr>
          <a:xfrm>
            <a:off x="4742407" y="4129235"/>
            <a:ext cx="287100" cy="232199"/>
          </a:xfrm>
          <a:custGeom>
            <a:avLst/>
            <a:gdLst/>
            <a:ahLst/>
            <a:cxnLst/>
            <a:rect l="0" t="0" r="0" b="0"/>
            <a:pathLst>
              <a:path w="120000" h="120000" extrusionOk="0">
                <a:moveTo>
                  <a:pt x="7155" y="0"/>
                </a:moveTo>
                <a:cubicBezTo>
                  <a:pt x="3216" y="0"/>
                  <a:pt x="0" y="3972"/>
                  <a:pt x="0" y="8838"/>
                </a:cubicBezTo>
                <a:lnTo>
                  <a:pt x="0" y="111238"/>
                </a:lnTo>
                <a:cubicBezTo>
                  <a:pt x="0" y="116105"/>
                  <a:pt x="3216" y="120000"/>
                  <a:pt x="7155" y="120000"/>
                </a:cubicBezTo>
                <a:lnTo>
                  <a:pt x="112844" y="120000"/>
                </a:lnTo>
                <a:cubicBezTo>
                  <a:pt x="116783" y="120000"/>
                  <a:pt x="120000" y="116105"/>
                  <a:pt x="120000" y="111238"/>
                </a:cubicBezTo>
                <a:lnTo>
                  <a:pt x="120000" y="8838"/>
                </a:lnTo>
                <a:cubicBezTo>
                  <a:pt x="120000" y="3972"/>
                  <a:pt x="116783" y="0"/>
                  <a:pt x="112844" y="0"/>
                </a:cubicBezTo>
                <a:lnTo>
                  <a:pt x="7155" y="0"/>
                </a:lnTo>
                <a:close/>
                <a:moveTo>
                  <a:pt x="7155" y="7072"/>
                </a:moveTo>
                <a:lnTo>
                  <a:pt x="112844" y="7072"/>
                </a:lnTo>
                <a:cubicBezTo>
                  <a:pt x="113633" y="7072"/>
                  <a:pt x="114277" y="7866"/>
                  <a:pt x="114277" y="8838"/>
                </a:cubicBezTo>
                <a:cubicBezTo>
                  <a:pt x="114277" y="8838"/>
                  <a:pt x="114277" y="93861"/>
                  <a:pt x="114277" y="93861"/>
                </a:cubicBezTo>
                <a:lnTo>
                  <a:pt x="87711" y="61038"/>
                </a:lnTo>
                <a:cubicBezTo>
                  <a:pt x="87155" y="60350"/>
                  <a:pt x="86455" y="60038"/>
                  <a:pt x="85722" y="60038"/>
                </a:cubicBezTo>
                <a:cubicBezTo>
                  <a:pt x="84994" y="60038"/>
                  <a:pt x="84227" y="60350"/>
                  <a:pt x="83672" y="61038"/>
                </a:cubicBezTo>
                <a:lnTo>
                  <a:pt x="68555" y="79716"/>
                </a:lnTo>
                <a:lnTo>
                  <a:pt x="44850" y="50427"/>
                </a:lnTo>
                <a:cubicBezTo>
                  <a:pt x="43733" y="49050"/>
                  <a:pt x="41922" y="49050"/>
                  <a:pt x="40811" y="50427"/>
                </a:cubicBezTo>
                <a:lnTo>
                  <a:pt x="5722" y="93861"/>
                </a:lnTo>
                <a:lnTo>
                  <a:pt x="5722" y="8838"/>
                </a:lnTo>
                <a:cubicBezTo>
                  <a:pt x="5722" y="7866"/>
                  <a:pt x="6366" y="7072"/>
                  <a:pt x="7155" y="7072"/>
                </a:cubicBezTo>
                <a:close/>
                <a:moveTo>
                  <a:pt x="90016" y="17683"/>
                </a:moveTo>
                <a:cubicBezTo>
                  <a:pt x="82922" y="17683"/>
                  <a:pt x="77138" y="24755"/>
                  <a:pt x="77138" y="33516"/>
                </a:cubicBezTo>
                <a:cubicBezTo>
                  <a:pt x="77138" y="42277"/>
                  <a:pt x="82922" y="49427"/>
                  <a:pt x="90016" y="49427"/>
                </a:cubicBezTo>
                <a:cubicBezTo>
                  <a:pt x="97105" y="49427"/>
                  <a:pt x="102894" y="42277"/>
                  <a:pt x="102894" y="33516"/>
                </a:cubicBezTo>
                <a:cubicBezTo>
                  <a:pt x="102894" y="24755"/>
                  <a:pt x="97105" y="17683"/>
                  <a:pt x="90016" y="17683"/>
                </a:cubicBezTo>
                <a:close/>
                <a:moveTo>
                  <a:pt x="90016" y="24677"/>
                </a:moveTo>
                <a:cubicBezTo>
                  <a:pt x="93955" y="24677"/>
                  <a:pt x="97166" y="28650"/>
                  <a:pt x="97172" y="33516"/>
                </a:cubicBezTo>
                <a:cubicBezTo>
                  <a:pt x="97172" y="38383"/>
                  <a:pt x="93955" y="42355"/>
                  <a:pt x="90016" y="42355"/>
                </a:cubicBezTo>
                <a:cubicBezTo>
                  <a:pt x="86077" y="42355"/>
                  <a:pt x="82861" y="38383"/>
                  <a:pt x="82861" y="33516"/>
                </a:cubicBezTo>
                <a:cubicBezTo>
                  <a:pt x="82861" y="28650"/>
                  <a:pt x="86077" y="24677"/>
                  <a:pt x="90016" y="24677"/>
                </a:cubicBezTo>
                <a:close/>
                <a:moveTo>
                  <a:pt x="42861" y="57961"/>
                </a:moveTo>
                <a:lnTo>
                  <a:pt x="66561" y="87250"/>
                </a:lnTo>
                <a:cubicBezTo>
                  <a:pt x="67677" y="88633"/>
                  <a:pt x="69488" y="88633"/>
                  <a:pt x="70605" y="87250"/>
                </a:cubicBezTo>
                <a:lnTo>
                  <a:pt x="85722" y="68572"/>
                </a:lnTo>
                <a:lnTo>
                  <a:pt x="114277" y="103855"/>
                </a:lnTo>
                <a:cubicBezTo>
                  <a:pt x="114277" y="103855"/>
                  <a:pt x="114277" y="111238"/>
                  <a:pt x="114277" y="111238"/>
                </a:cubicBezTo>
                <a:cubicBezTo>
                  <a:pt x="114277" y="112211"/>
                  <a:pt x="113633" y="113005"/>
                  <a:pt x="112844" y="113005"/>
                </a:cubicBezTo>
                <a:lnTo>
                  <a:pt x="7155" y="113005"/>
                </a:lnTo>
                <a:cubicBezTo>
                  <a:pt x="6366" y="113005"/>
                  <a:pt x="5722" y="112205"/>
                  <a:pt x="5722" y="111238"/>
                </a:cubicBezTo>
                <a:lnTo>
                  <a:pt x="5722" y="103855"/>
                </a:lnTo>
                <a:lnTo>
                  <a:pt x="42861" y="57961"/>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8" name="Shape 168"/>
          <p:cNvSpPr/>
          <p:nvPr/>
        </p:nvSpPr>
        <p:spPr>
          <a:xfrm>
            <a:off x="5648094" y="4108698"/>
            <a:ext cx="163200" cy="273299"/>
          </a:xfrm>
          <a:custGeom>
            <a:avLst/>
            <a:gdLst/>
            <a:ahLst/>
            <a:cxnLst/>
            <a:rect l="0" t="0" r="0" b="0"/>
            <a:pathLst>
              <a:path w="120000" h="120000" extrusionOk="0">
                <a:moveTo>
                  <a:pt x="59696" y="0"/>
                </a:moveTo>
                <a:cubicBezTo>
                  <a:pt x="29963" y="0"/>
                  <a:pt x="4935" y="12744"/>
                  <a:pt x="173" y="30244"/>
                </a:cubicBezTo>
                <a:cubicBezTo>
                  <a:pt x="-432" y="32461"/>
                  <a:pt x="594" y="34688"/>
                  <a:pt x="3013" y="36383"/>
                </a:cubicBezTo>
                <a:cubicBezTo>
                  <a:pt x="5402" y="38055"/>
                  <a:pt x="8964" y="39000"/>
                  <a:pt x="12647" y="39000"/>
                </a:cubicBezTo>
                <a:lnTo>
                  <a:pt x="27960" y="39000"/>
                </a:lnTo>
                <a:cubicBezTo>
                  <a:pt x="33831" y="39000"/>
                  <a:pt x="38801" y="36672"/>
                  <a:pt x="40111" y="33316"/>
                </a:cubicBezTo>
                <a:cubicBezTo>
                  <a:pt x="42195" y="27927"/>
                  <a:pt x="50432" y="24038"/>
                  <a:pt x="59696" y="24038"/>
                </a:cubicBezTo>
                <a:cubicBezTo>
                  <a:pt x="65728" y="24038"/>
                  <a:pt x="71495" y="25622"/>
                  <a:pt x="75339" y="28416"/>
                </a:cubicBezTo>
                <a:cubicBezTo>
                  <a:pt x="79241" y="31250"/>
                  <a:pt x="80609" y="34811"/>
                  <a:pt x="79391" y="38477"/>
                </a:cubicBezTo>
                <a:cubicBezTo>
                  <a:pt x="77550" y="43994"/>
                  <a:pt x="68874" y="48011"/>
                  <a:pt x="58380" y="48011"/>
                </a:cubicBezTo>
                <a:cubicBezTo>
                  <a:pt x="48060" y="48011"/>
                  <a:pt x="39672" y="53027"/>
                  <a:pt x="39672" y="59183"/>
                </a:cubicBezTo>
                <a:lnTo>
                  <a:pt x="39672" y="82505"/>
                </a:lnTo>
                <a:cubicBezTo>
                  <a:pt x="39672" y="86638"/>
                  <a:pt x="45323" y="90016"/>
                  <a:pt x="52256" y="90016"/>
                </a:cubicBezTo>
                <a:lnTo>
                  <a:pt x="67247" y="90016"/>
                </a:lnTo>
                <a:cubicBezTo>
                  <a:pt x="74173" y="90016"/>
                  <a:pt x="79830" y="86638"/>
                  <a:pt x="79830" y="82505"/>
                </a:cubicBezTo>
                <a:lnTo>
                  <a:pt x="79830" y="71005"/>
                </a:lnTo>
                <a:cubicBezTo>
                  <a:pt x="79830" y="70400"/>
                  <a:pt x="80454" y="69844"/>
                  <a:pt x="81360" y="69633"/>
                </a:cubicBezTo>
                <a:cubicBezTo>
                  <a:pt x="108426" y="63411"/>
                  <a:pt x="124248" y="46411"/>
                  <a:pt x="119001" y="29266"/>
                </a:cubicBezTo>
                <a:cubicBezTo>
                  <a:pt x="114585" y="14811"/>
                  <a:pt x="95386" y="3333"/>
                  <a:pt x="71183" y="655"/>
                </a:cubicBezTo>
                <a:cubicBezTo>
                  <a:pt x="67385" y="233"/>
                  <a:pt x="63489" y="0"/>
                  <a:pt x="59696" y="0"/>
                </a:cubicBezTo>
                <a:close/>
                <a:moveTo>
                  <a:pt x="59696" y="6011"/>
                </a:moveTo>
                <a:cubicBezTo>
                  <a:pt x="62877" y="6011"/>
                  <a:pt x="66127" y="6177"/>
                  <a:pt x="69325" y="6533"/>
                </a:cubicBezTo>
                <a:cubicBezTo>
                  <a:pt x="89453" y="8761"/>
                  <a:pt x="105476" y="18350"/>
                  <a:pt x="109153" y="30377"/>
                </a:cubicBezTo>
                <a:cubicBezTo>
                  <a:pt x="113529" y="44688"/>
                  <a:pt x="100316" y="58833"/>
                  <a:pt x="77752" y="64016"/>
                </a:cubicBezTo>
                <a:cubicBezTo>
                  <a:pt x="72990" y="65111"/>
                  <a:pt x="69763" y="67938"/>
                  <a:pt x="69763" y="71005"/>
                </a:cubicBezTo>
                <a:lnTo>
                  <a:pt x="69763" y="82505"/>
                </a:lnTo>
                <a:cubicBezTo>
                  <a:pt x="69763" y="83327"/>
                  <a:pt x="68632" y="84005"/>
                  <a:pt x="67247" y="84005"/>
                </a:cubicBezTo>
                <a:lnTo>
                  <a:pt x="52256" y="84005"/>
                </a:lnTo>
                <a:cubicBezTo>
                  <a:pt x="50871" y="84005"/>
                  <a:pt x="49739" y="83327"/>
                  <a:pt x="49739" y="82505"/>
                </a:cubicBezTo>
                <a:lnTo>
                  <a:pt x="49739" y="59183"/>
                </a:lnTo>
                <a:cubicBezTo>
                  <a:pt x="49739" y="56333"/>
                  <a:pt x="53555" y="54022"/>
                  <a:pt x="58600" y="54022"/>
                </a:cubicBezTo>
                <a:cubicBezTo>
                  <a:pt x="73602" y="54022"/>
                  <a:pt x="86572" y="47966"/>
                  <a:pt x="89349" y="39650"/>
                </a:cubicBezTo>
                <a:cubicBezTo>
                  <a:pt x="91144" y="34272"/>
                  <a:pt x="88870" y="28811"/>
                  <a:pt x="83109" y="24627"/>
                </a:cubicBezTo>
                <a:cubicBezTo>
                  <a:pt x="77348" y="20438"/>
                  <a:pt x="68753" y="18027"/>
                  <a:pt x="59696" y="18027"/>
                </a:cubicBezTo>
                <a:cubicBezTo>
                  <a:pt x="45577" y="18027"/>
                  <a:pt x="33554" y="23733"/>
                  <a:pt x="30367" y="31944"/>
                </a:cubicBezTo>
                <a:cubicBezTo>
                  <a:pt x="30137" y="32555"/>
                  <a:pt x="29109" y="32988"/>
                  <a:pt x="27960" y="32988"/>
                </a:cubicBezTo>
                <a:lnTo>
                  <a:pt x="12647" y="32988"/>
                </a:lnTo>
                <a:cubicBezTo>
                  <a:pt x="11648" y="32988"/>
                  <a:pt x="10950" y="32661"/>
                  <a:pt x="10672" y="32466"/>
                </a:cubicBezTo>
                <a:cubicBezTo>
                  <a:pt x="10378" y="32255"/>
                  <a:pt x="9951" y="31811"/>
                  <a:pt x="10130" y="31161"/>
                </a:cubicBezTo>
                <a:cubicBezTo>
                  <a:pt x="14101" y="16577"/>
                  <a:pt x="34922" y="6011"/>
                  <a:pt x="59696" y="6011"/>
                </a:cubicBezTo>
                <a:close/>
                <a:moveTo>
                  <a:pt x="60349" y="96027"/>
                </a:moveTo>
                <a:cubicBezTo>
                  <a:pt x="49260" y="96027"/>
                  <a:pt x="40221" y="101361"/>
                  <a:pt x="40221" y="107977"/>
                </a:cubicBezTo>
                <a:cubicBezTo>
                  <a:pt x="40221" y="114600"/>
                  <a:pt x="49260" y="120000"/>
                  <a:pt x="60349" y="120000"/>
                </a:cubicBezTo>
                <a:cubicBezTo>
                  <a:pt x="71443" y="120000"/>
                  <a:pt x="80482" y="114600"/>
                  <a:pt x="80482" y="107977"/>
                </a:cubicBezTo>
                <a:cubicBezTo>
                  <a:pt x="80482" y="101361"/>
                  <a:pt x="71443" y="96027"/>
                  <a:pt x="60349" y="96027"/>
                </a:cubicBezTo>
                <a:close/>
                <a:moveTo>
                  <a:pt x="60349" y="102033"/>
                </a:moveTo>
                <a:cubicBezTo>
                  <a:pt x="65896" y="102033"/>
                  <a:pt x="70416" y="104672"/>
                  <a:pt x="70416" y="107977"/>
                </a:cubicBezTo>
                <a:cubicBezTo>
                  <a:pt x="70416" y="111288"/>
                  <a:pt x="65896" y="113988"/>
                  <a:pt x="60349" y="113988"/>
                </a:cubicBezTo>
                <a:cubicBezTo>
                  <a:pt x="54807" y="113988"/>
                  <a:pt x="50288" y="111288"/>
                  <a:pt x="50288" y="107977"/>
                </a:cubicBezTo>
                <a:cubicBezTo>
                  <a:pt x="50288" y="104672"/>
                  <a:pt x="54807" y="102033"/>
                  <a:pt x="60349" y="10203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69" name="Shape 169"/>
          <p:cNvSpPr/>
          <p:nvPr/>
        </p:nvSpPr>
        <p:spPr>
          <a:xfrm>
            <a:off x="5159423" y="4108721"/>
            <a:ext cx="273600" cy="273299"/>
          </a:xfrm>
          <a:custGeom>
            <a:avLst/>
            <a:gdLst/>
            <a:ahLst/>
            <a:cxnLst/>
            <a:rect l="0" t="0" r="0" b="0"/>
            <a:pathLst>
              <a:path w="120000" h="120000" extrusionOk="0">
                <a:moveTo>
                  <a:pt x="107394" y="85888"/>
                </a:moveTo>
                <a:lnTo>
                  <a:pt x="93494" y="71988"/>
                </a:lnTo>
                <a:cubicBezTo>
                  <a:pt x="94838" y="68238"/>
                  <a:pt x="95572" y="64205"/>
                  <a:pt x="95572" y="60000"/>
                </a:cubicBezTo>
                <a:cubicBezTo>
                  <a:pt x="95572" y="55794"/>
                  <a:pt x="94838" y="51761"/>
                  <a:pt x="93494" y="48011"/>
                </a:cubicBezTo>
                <a:lnTo>
                  <a:pt x="107394" y="34111"/>
                </a:lnTo>
                <a:cubicBezTo>
                  <a:pt x="111727" y="42016"/>
                  <a:pt x="114000" y="50888"/>
                  <a:pt x="114000" y="60000"/>
                </a:cubicBezTo>
                <a:cubicBezTo>
                  <a:pt x="114000" y="69111"/>
                  <a:pt x="111727" y="77983"/>
                  <a:pt x="107394" y="85888"/>
                </a:cubicBezTo>
                <a:close/>
                <a:moveTo>
                  <a:pt x="106572" y="97944"/>
                </a:moveTo>
                <a:lnTo>
                  <a:pt x="97961" y="106550"/>
                </a:lnTo>
                <a:cubicBezTo>
                  <a:pt x="96727" y="107766"/>
                  <a:pt x="94755" y="107772"/>
                  <a:pt x="93550" y="106572"/>
                </a:cubicBezTo>
                <a:lnTo>
                  <a:pt x="92900" y="105922"/>
                </a:lnTo>
                <a:cubicBezTo>
                  <a:pt x="92872" y="105888"/>
                  <a:pt x="92844" y="105866"/>
                  <a:pt x="92816" y="105833"/>
                </a:cubicBezTo>
                <a:lnTo>
                  <a:pt x="77777" y="90800"/>
                </a:lnTo>
                <a:cubicBezTo>
                  <a:pt x="83172" y="87672"/>
                  <a:pt x="87672" y="83172"/>
                  <a:pt x="90800" y="77777"/>
                </a:cubicBezTo>
                <a:lnTo>
                  <a:pt x="105833" y="92811"/>
                </a:lnTo>
                <a:cubicBezTo>
                  <a:pt x="105861" y="92844"/>
                  <a:pt x="105888" y="92866"/>
                  <a:pt x="105916" y="92894"/>
                </a:cubicBezTo>
                <a:lnTo>
                  <a:pt x="106594" y="93577"/>
                </a:lnTo>
                <a:cubicBezTo>
                  <a:pt x="107172" y="94144"/>
                  <a:pt x="107488" y="94905"/>
                  <a:pt x="107494" y="95716"/>
                </a:cubicBezTo>
                <a:cubicBezTo>
                  <a:pt x="107500" y="96555"/>
                  <a:pt x="107172" y="97344"/>
                  <a:pt x="106572" y="97944"/>
                </a:cubicBezTo>
                <a:close/>
                <a:moveTo>
                  <a:pt x="60000" y="114000"/>
                </a:moveTo>
                <a:cubicBezTo>
                  <a:pt x="50894" y="114000"/>
                  <a:pt x="42016" y="111727"/>
                  <a:pt x="34111" y="107394"/>
                </a:cubicBezTo>
                <a:lnTo>
                  <a:pt x="48016" y="93494"/>
                </a:lnTo>
                <a:cubicBezTo>
                  <a:pt x="55505" y="96183"/>
                  <a:pt x="64488" y="96183"/>
                  <a:pt x="71983" y="93494"/>
                </a:cubicBezTo>
                <a:lnTo>
                  <a:pt x="85888" y="107394"/>
                </a:lnTo>
                <a:cubicBezTo>
                  <a:pt x="77983" y="111727"/>
                  <a:pt x="69105" y="114000"/>
                  <a:pt x="60000" y="114000"/>
                </a:cubicBezTo>
                <a:close/>
                <a:moveTo>
                  <a:pt x="27183" y="105833"/>
                </a:moveTo>
                <a:cubicBezTo>
                  <a:pt x="27155" y="105866"/>
                  <a:pt x="27127" y="105888"/>
                  <a:pt x="27100" y="105922"/>
                </a:cubicBezTo>
                <a:lnTo>
                  <a:pt x="26450" y="106572"/>
                </a:lnTo>
                <a:cubicBezTo>
                  <a:pt x="25244" y="107766"/>
                  <a:pt x="23272" y="107766"/>
                  <a:pt x="22061" y="106572"/>
                </a:cubicBezTo>
                <a:lnTo>
                  <a:pt x="13444" y="97961"/>
                </a:lnTo>
                <a:cubicBezTo>
                  <a:pt x="12233" y="96727"/>
                  <a:pt x="12227" y="94755"/>
                  <a:pt x="13433" y="93550"/>
                </a:cubicBezTo>
                <a:lnTo>
                  <a:pt x="14083" y="92894"/>
                </a:lnTo>
                <a:cubicBezTo>
                  <a:pt x="14111" y="92866"/>
                  <a:pt x="14138" y="92844"/>
                  <a:pt x="14166" y="92816"/>
                </a:cubicBezTo>
                <a:lnTo>
                  <a:pt x="29200" y="77777"/>
                </a:lnTo>
                <a:cubicBezTo>
                  <a:pt x="32327" y="83172"/>
                  <a:pt x="36827" y="87672"/>
                  <a:pt x="42222" y="90800"/>
                </a:cubicBezTo>
                <a:cubicBezTo>
                  <a:pt x="42222" y="90800"/>
                  <a:pt x="27183" y="105833"/>
                  <a:pt x="27183" y="105833"/>
                </a:cubicBezTo>
                <a:close/>
                <a:moveTo>
                  <a:pt x="6000" y="60000"/>
                </a:moveTo>
                <a:cubicBezTo>
                  <a:pt x="6000" y="50900"/>
                  <a:pt x="8266" y="42033"/>
                  <a:pt x="12594" y="34133"/>
                </a:cubicBezTo>
                <a:lnTo>
                  <a:pt x="26450" y="48177"/>
                </a:lnTo>
                <a:cubicBezTo>
                  <a:pt x="25138" y="51877"/>
                  <a:pt x="24427" y="55855"/>
                  <a:pt x="24427" y="60000"/>
                </a:cubicBezTo>
                <a:cubicBezTo>
                  <a:pt x="24427" y="64205"/>
                  <a:pt x="25161" y="68238"/>
                  <a:pt x="26505" y="71983"/>
                </a:cubicBezTo>
                <a:lnTo>
                  <a:pt x="12605" y="85888"/>
                </a:lnTo>
                <a:cubicBezTo>
                  <a:pt x="8272" y="77983"/>
                  <a:pt x="6000" y="69111"/>
                  <a:pt x="6000" y="60000"/>
                </a:cubicBezTo>
                <a:close/>
                <a:moveTo>
                  <a:pt x="13422" y="21938"/>
                </a:moveTo>
                <a:lnTo>
                  <a:pt x="22100" y="13172"/>
                </a:lnTo>
                <a:cubicBezTo>
                  <a:pt x="22694" y="12577"/>
                  <a:pt x="23483" y="12000"/>
                  <a:pt x="24327" y="12000"/>
                </a:cubicBezTo>
                <a:cubicBezTo>
                  <a:pt x="24333" y="12000"/>
                  <a:pt x="24333" y="12000"/>
                  <a:pt x="24338" y="12000"/>
                </a:cubicBezTo>
                <a:cubicBezTo>
                  <a:pt x="25166" y="12000"/>
                  <a:pt x="25938" y="12577"/>
                  <a:pt x="26588" y="13233"/>
                </a:cubicBezTo>
                <a:lnTo>
                  <a:pt x="26750" y="13638"/>
                </a:lnTo>
                <a:cubicBezTo>
                  <a:pt x="27005" y="14027"/>
                  <a:pt x="27338" y="14344"/>
                  <a:pt x="27722" y="14572"/>
                </a:cubicBezTo>
                <a:lnTo>
                  <a:pt x="42383" y="29105"/>
                </a:lnTo>
                <a:cubicBezTo>
                  <a:pt x="36877" y="32261"/>
                  <a:pt x="32283" y="36844"/>
                  <a:pt x="29127" y="42350"/>
                </a:cubicBezTo>
                <a:lnTo>
                  <a:pt x="14183" y="27200"/>
                </a:lnTo>
                <a:cubicBezTo>
                  <a:pt x="14150" y="27172"/>
                  <a:pt x="14116" y="27105"/>
                  <a:pt x="14083" y="27072"/>
                </a:cubicBezTo>
                <a:lnTo>
                  <a:pt x="13422" y="26377"/>
                </a:lnTo>
                <a:cubicBezTo>
                  <a:pt x="12227" y="25183"/>
                  <a:pt x="12233" y="23144"/>
                  <a:pt x="13422" y="21938"/>
                </a:cubicBezTo>
                <a:close/>
                <a:moveTo>
                  <a:pt x="60000" y="6000"/>
                </a:moveTo>
                <a:cubicBezTo>
                  <a:pt x="69105" y="6000"/>
                  <a:pt x="77983" y="8272"/>
                  <a:pt x="85888" y="12605"/>
                </a:cubicBezTo>
                <a:lnTo>
                  <a:pt x="71983" y="26505"/>
                </a:lnTo>
                <a:cubicBezTo>
                  <a:pt x="68238" y="25161"/>
                  <a:pt x="64200" y="24433"/>
                  <a:pt x="60000" y="24433"/>
                </a:cubicBezTo>
                <a:cubicBezTo>
                  <a:pt x="55872" y="24433"/>
                  <a:pt x="51905" y="25138"/>
                  <a:pt x="48211" y="26438"/>
                </a:cubicBezTo>
                <a:lnTo>
                  <a:pt x="34200" y="12555"/>
                </a:lnTo>
                <a:cubicBezTo>
                  <a:pt x="42088" y="8255"/>
                  <a:pt x="50927" y="6000"/>
                  <a:pt x="60000" y="6000"/>
                </a:cubicBezTo>
                <a:close/>
                <a:moveTo>
                  <a:pt x="87283" y="71394"/>
                </a:moveTo>
                <a:cubicBezTo>
                  <a:pt x="87227" y="71511"/>
                  <a:pt x="87177" y="71633"/>
                  <a:pt x="87133" y="71750"/>
                </a:cubicBezTo>
                <a:cubicBezTo>
                  <a:pt x="84194" y="78511"/>
                  <a:pt x="78794" y="83972"/>
                  <a:pt x="72077" y="86988"/>
                </a:cubicBezTo>
                <a:cubicBezTo>
                  <a:pt x="71761" y="87055"/>
                  <a:pt x="71466" y="87172"/>
                  <a:pt x="71200" y="87327"/>
                </a:cubicBezTo>
                <a:cubicBezTo>
                  <a:pt x="64061" y="90294"/>
                  <a:pt x="55944" y="90294"/>
                  <a:pt x="48805" y="87333"/>
                </a:cubicBezTo>
                <a:cubicBezTo>
                  <a:pt x="48538" y="87172"/>
                  <a:pt x="48238" y="87061"/>
                  <a:pt x="47922" y="86988"/>
                </a:cubicBezTo>
                <a:cubicBezTo>
                  <a:pt x="41311" y="84022"/>
                  <a:pt x="35983" y="78694"/>
                  <a:pt x="33011" y="72083"/>
                </a:cubicBezTo>
                <a:cubicBezTo>
                  <a:pt x="32944" y="71766"/>
                  <a:pt x="32827" y="71472"/>
                  <a:pt x="32672" y="71200"/>
                </a:cubicBezTo>
                <a:cubicBezTo>
                  <a:pt x="29655" y="63938"/>
                  <a:pt x="29705" y="55677"/>
                  <a:pt x="32816" y="48461"/>
                </a:cubicBezTo>
                <a:cubicBezTo>
                  <a:pt x="32877" y="48316"/>
                  <a:pt x="32927" y="48166"/>
                  <a:pt x="32966" y="48016"/>
                </a:cubicBezTo>
                <a:cubicBezTo>
                  <a:pt x="36011" y="41177"/>
                  <a:pt x="41583" y="35694"/>
                  <a:pt x="48488" y="32761"/>
                </a:cubicBezTo>
                <a:cubicBezTo>
                  <a:pt x="48655" y="32711"/>
                  <a:pt x="48822" y="32644"/>
                  <a:pt x="48977" y="32561"/>
                </a:cubicBezTo>
                <a:cubicBezTo>
                  <a:pt x="49188" y="32477"/>
                  <a:pt x="49400" y="32394"/>
                  <a:pt x="49611" y="32316"/>
                </a:cubicBezTo>
                <a:cubicBezTo>
                  <a:pt x="56655" y="29672"/>
                  <a:pt x="64561" y="29844"/>
                  <a:pt x="71511" y="32844"/>
                </a:cubicBezTo>
                <a:cubicBezTo>
                  <a:pt x="71711" y="32927"/>
                  <a:pt x="71916" y="32988"/>
                  <a:pt x="72122" y="33027"/>
                </a:cubicBezTo>
                <a:cubicBezTo>
                  <a:pt x="78688" y="35994"/>
                  <a:pt x="83994" y="41288"/>
                  <a:pt x="86961" y="47861"/>
                </a:cubicBezTo>
                <a:cubicBezTo>
                  <a:pt x="87005" y="48072"/>
                  <a:pt x="87066" y="48283"/>
                  <a:pt x="87155" y="48488"/>
                </a:cubicBezTo>
                <a:cubicBezTo>
                  <a:pt x="90288" y="55761"/>
                  <a:pt x="90338" y="64100"/>
                  <a:pt x="87283" y="71394"/>
                </a:cubicBezTo>
                <a:close/>
                <a:moveTo>
                  <a:pt x="92816" y="14166"/>
                </a:moveTo>
                <a:cubicBezTo>
                  <a:pt x="92844" y="14133"/>
                  <a:pt x="92872" y="14111"/>
                  <a:pt x="92900" y="14077"/>
                </a:cubicBezTo>
                <a:lnTo>
                  <a:pt x="93572" y="13411"/>
                </a:lnTo>
                <a:cubicBezTo>
                  <a:pt x="94138" y="12827"/>
                  <a:pt x="94905" y="12505"/>
                  <a:pt x="95716" y="12505"/>
                </a:cubicBezTo>
                <a:cubicBezTo>
                  <a:pt x="96550" y="12544"/>
                  <a:pt x="97344" y="12827"/>
                  <a:pt x="97944" y="13427"/>
                </a:cubicBezTo>
                <a:lnTo>
                  <a:pt x="106555" y="22038"/>
                </a:lnTo>
                <a:cubicBezTo>
                  <a:pt x="107150" y="22644"/>
                  <a:pt x="107477" y="23438"/>
                  <a:pt x="107477" y="24277"/>
                </a:cubicBezTo>
                <a:cubicBezTo>
                  <a:pt x="107483" y="25100"/>
                  <a:pt x="107166" y="25861"/>
                  <a:pt x="106566" y="26450"/>
                </a:cubicBezTo>
                <a:lnTo>
                  <a:pt x="105916" y="27105"/>
                </a:lnTo>
                <a:cubicBezTo>
                  <a:pt x="105888" y="27133"/>
                  <a:pt x="105861" y="27155"/>
                  <a:pt x="105833" y="27183"/>
                </a:cubicBezTo>
                <a:lnTo>
                  <a:pt x="90800" y="42222"/>
                </a:lnTo>
                <a:cubicBezTo>
                  <a:pt x="87672" y="36827"/>
                  <a:pt x="83172" y="32327"/>
                  <a:pt x="77777" y="29200"/>
                </a:cubicBezTo>
                <a:cubicBezTo>
                  <a:pt x="77777" y="29200"/>
                  <a:pt x="92816" y="14166"/>
                  <a:pt x="92816" y="14166"/>
                </a:cubicBezTo>
                <a:close/>
                <a:moveTo>
                  <a:pt x="120000" y="60000"/>
                </a:moveTo>
                <a:cubicBezTo>
                  <a:pt x="120000" y="49255"/>
                  <a:pt x="117150" y="38800"/>
                  <a:pt x="111744" y="29616"/>
                </a:cubicBezTo>
                <a:cubicBezTo>
                  <a:pt x="112877" y="28077"/>
                  <a:pt x="113483" y="26222"/>
                  <a:pt x="113477" y="24255"/>
                </a:cubicBezTo>
                <a:cubicBezTo>
                  <a:pt x="113472" y="21844"/>
                  <a:pt x="112533" y="19561"/>
                  <a:pt x="110816" y="17816"/>
                </a:cubicBezTo>
                <a:lnTo>
                  <a:pt x="102183" y="9183"/>
                </a:lnTo>
                <a:cubicBezTo>
                  <a:pt x="100444" y="7444"/>
                  <a:pt x="98055" y="6422"/>
                  <a:pt x="95688" y="6505"/>
                </a:cubicBezTo>
                <a:cubicBezTo>
                  <a:pt x="93744" y="6511"/>
                  <a:pt x="91900" y="7133"/>
                  <a:pt x="90377" y="8255"/>
                </a:cubicBezTo>
                <a:cubicBezTo>
                  <a:pt x="81194" y="2850"/>
                  <a:pt x="70738" y="0"/>
                  <a:pt x="60000" y="0"/>
                </a:cubicBezTo>
                <a:cubicBezTo>
                  <a:pt x="49277" y="0"/>
                  <a:pt x="38838" y="2838"/>
                  <a:pt x="29661" y="8227"/>
                </a:cubicBezTo>
                <a:cubicBezTo>
                  <a:pt x="28138" y="7116"/>
                  <a:pt x="26300" y="6511"/>
                  <a:pt x="24366" y="6505"/>
                </a:cubicBezTo>
                <a:cubicBezTo>
                  <a:pt x="21955" y="6566"/>
                  <a:pt x="19594" y="7450"/>
                  <a:pt x="17861" y="9177"/>
                </a:cubicBezTo>
                <a:lnTo>
                  <a:pt x="9166" y="17833"/>
                </a:lnTo>
                <a:cubicBezTo>
                  <a:pt x="5988" y="21066"/>
                  <a:pt x="5694" y="26083"/>
                  <a:pt x="8261" y="29611"/>
                </a:cubicBezTo>
                <a:cubicBezTo>
                  <a:pt x="2850" y="38794"/>
                  <a:pt x="0" y="49250"/>
                  <a:pt x="0" y="60000"/>
                </a:cubicBezTo>
                <a:cubicBezTo>
                  <a:pt x="0" y="70750"/>
                  <a:pt x="2850" y="81205"/>
                  <a:pt x="8261" y="90394"/>
                </a:cubicBezTo>
                <a:cubicBezTo>
                  <a:pt x="5694" y="93922"/>
                  <a:pt x="5994" y="98938"/>
                  <a:pt x="9183" y="102183"/>
                </a:cubicBezTo>
                <a:lnTo>
                  <a:pt x="17833" y="110833"/>
                </a:lnTo>
                <a:cubicBezTo>
                  <a:pt x="21061" y="114005"/>
                  <a:pt x="26077" y="114305"/>
                  <a:pt x="29611" y="111738"/>
                </a:cubicBezTo>
                <a:cubicBezTo>
                  <a:pt x="38800" y="117150"/>
                  <a:pt x="49255" y="120000"/>
                  <a:pt x="60000" y="120000"/>
                </a:cubicBezTo>
                <a:cubicBezTo>
                  <a:pt x="70744" y="120000"/>
                  <a:pt x="81200" y="117150"/>
                  <a:pt x="90388" y="111738"/>
                </a:cubicBezTo>
                <a:cubicBezTo>
                  <a:pt x="93922" y="114300"/>
                  <a:pt x="98944" y="114005"/>
                  <a:pt x="102183" y="110816"/>
                </a:cubicBezTo>
                <a:lnTo>
                  <a:pt x="110816" y="102183"/>
                </a:lnTo>
                <a:cubicBezTo>
                  <a:pt x="112555" y="100444"/>
                  <a:pt x="113505" y="98133"/>
                  <a:pt x="113494" y="95688"/>
                </a:cubicBezTo>
                <a:cubicBezTo>
                  <a:pt x="113483" y="93738"/>
                  <a:pt x="112866" y="91894"/>
                  <a:pt x="111744" y="90383"/>
                </a:cubicBezTo>
                <a:cubicBezTo>
                  <a:pt x="117150" y="81194"/>
                  <a:pt x="120000" y="70744"/>
                  <a:pt x="120000" y="6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0" name="Shape 170"/>
          <p:cNvSpPr/>
          <p:nvPr/>
        </p:nvSpPr>
        <p:spPr>
          <a:xfrm>
            <a:off x="6542484" y="4101851"/>
            <a:ext cx="273299" cy="280200"/>
          </a:xfrm>
          <a:custGeom>
            <a:avLst/>
            <a:gdLst/>
            <a:ahLst/>
            <a:cxnLst/>
            <a:rect l="0" t="0" r="0" b="0"/>
            <a:pathLst>
              <a:path w="120000" h="120000" extrusionOk="0">
                <a:moveTo>
                  <a:pt x="60033" y="0"/>
                </a:moveTo>
                <a:cubicBezTo>
                  <a:pt x="58155" y="0"/>
                  <a:pt x="56233" y="655"/>
                  <a:pt x="54805" y="1977"/>
                </a:cubicBezTo>
                <a:lnTo>
                  <a:pt x="2222" y="50472"/>
                </a:lnTo>
                <a:cubicBezTo>
                  <a:pt x="783" y="51800"/>
                  <a:pt x="0" y="53544"/>
                  <a:pt x="0" y="55444"/>
                </a:cubicBezTo>
                <a:cubicBezTo>
                  <a:pt x="0" y="57344"/>
                  <a:pt x="777" y="59150"/>
                  <a:pt x="2222" y="60477"/>
                </a:cubicBezTo>
                <a:lnTo>
                  <a:pt x="4311" y="62388"/>
                </a:lnTo>
                <a:cubicBezTo>
                  <a:pt x="7166" y="65022"/>
                  <a:pt x="11838" y="65027"/>
                  <a:pt x="14700" y="62388"/>
                </a:cubicBezTo>
                <a:lnTo>
                  <a:pt x="15022" y="62072"/>
                </a:lnTo>
                <a:lnTo>
                  <a:pt x="15022" y="112672"/>
                </a:lnTo>
                <a:cubicBezTo>
                  <a:pt x="15022" y="116705"/>
                  <a:pt x="18333" y="120000"/>
                  <a:pt x="22472" y="120000"/>
                </a:cubicBezTo>
                <a:lnTo>
                  <a:pt x="97527" y="120000"/>
                </a:lnTo>
                <a:cubicBezTo>
                  <a:pt x="101666" y="120000"/>
                  <a:pt x="105038" y="116705"/>
                  <a:pt x="105038" y="112672"/>
                </a:cubicBezTo>
                <a:lnTo>
                  <a:pt x="105038" y="62072"/>
                </a:lnTo>
                <a:lnTo>
                  <a:pt x="105366" y="62388"/>
                </a:lnTo>
                <a:cubicBezTo>
                  <a:pt x="108222" y="65022"/>
                  <a:pt x="112833" y="65022"/>
                  <a:pt x="115688" y="62388"/>
                </a:cubicBezTo>
                <a:lnTo>
                  <a:pt x="117777" y="60477"/>
                </a:lnTo>
                <a:cubicBezTo>
                  <a:pt x="119222" y="59150"/>
                  <a:pt x="120000" y="57344"/>
                  <a:pt x="120000" y="55444"/>
                </a:cubicBezTo>
                <a:cubicBezTo>
                  <a:pt x="120000" y="53544"/>
                  <a:pt x="119222" y="51800"/>
                  <a:pt x="117777" y="50472"/>
                </a:cubicBezTo>
                <a:lnTo>
                  <a:pt x="65194" y="1977"/>
                </a:lnTo>
                <a:cubicBezTo>
                  <a:pt x="63761" y="655"/>
                  <a:pt x="61911" y="0"/>
                  <a:pt x="60033" y="0"/>
                </a:cubicBezTo>
                <a:close/>
                <a:moveTo>
                  <a:pt x="58922" y="6244"/>
                </a:moveTo>
                <a:cubicBezTo>
                  <a:pt x="59483" y="5727"/>
                  <a:pt x="60511" y="5722"/>
                  <a:pt x="61077" y="6244"/>
                </a:cubicBezTo>
                <a:lnTo>
                  <a:pt x="113661" y="54744"/>
                </a:lnTo>
                <a:cubicBezTo>
                  <a:pt x="113955" y="55011"/>
                  <a:pt x="114055" y="55250"/>
                  <a:pt x="114055" y="55444"/>
                </a:cubicBezTo>
                <a:cubicBezTo>
                  <a:pt x="114055" y="55638"/>
                  <a:pt x="113950" y="55938"/>
                  <a:pt x="113661" y="56205"/>
                </a:cubicBezTo>
                <a:lnTo>
                  <a:pt x="111572" y="58122"/>
                </a:lnTo>
                <a:cubicBezTo>
                  <a:pt x="111011" y="58644"/>
                  <a:pt x="110050" y="58638"/>
                  <a:pt x="109483" y="58122"/>
                </a:cubicBezTo>
                <a:lnTo>
                  <a:pt x="62055" y="14466"/>
                </a:lnTo>
                <a:cubicBezTo>
                  <a:pt x="61477" y="13933"/>
                  <a:pt x="60772" y="13638"/>
                  <a:pt x="60033" y="13638"/>
                </a:cubicBezTo>
                <a:cubicBezTo>
                  <a:pt x="59288" y="13638"/>
                  <a:pt x="58522" y="13933"/>
                  <a:pt x="57944" y="14466"/>
                </a:cubicBezTo>
                <a:lnTo>
                  <a:pt x="10516" y="58122"/>
                </a:lnTo>
                <a:cubicBezTo>
                  <a:pt x="9955" y="58644"/>
                  <a:pt x="8988" y="58644"/>
                  <a:pt x="8427" y="58122"/>
                </a:cubicBezTo>
                <a:lnTo>
                  <a:pt x="6338" y="56205"/>
                </a:lnTo>
                <a:cubicBezTo>
                  <a:pt x="6044" y="55938"/>
                  <a:pt x="6011" y="55638"/>
                  <a:pt x="6011" y="55444"/>
                </a:cubicBezTo>
                <a:cubicBezTo>
                  <a:pt x="6011" y="55250"/>
                  <a:pt x="6044" y="55011"/>
                  <a:pt x="6338" y="54744"/>
                </a:cubicBezTo>
                <a:lnTo>
                  <a:pt x="58922" y="6244"/>
                </a:lnTo>
                <a:close/>
                <a:moveTo>
                  <a:pt x="60033" y="20583"/>
                </a:moveTo>
                <a:lnTo>
                  <a:pt x="99033" y="56588"/>
                </a:lnTo>
                <a:cubicBezTo>
                  <a:pt x="99033" y="56588"/>
                  <a:pt x="99033" y="112672"/>
                  <a:pt x="99033" y="112672"/>
                </a:cubicBezTo>
                <a:cubicBezTo>
                  <a:pt x="99033" y="113477"/>
                  <a:pt x="98355" y="114138"/>
                  <a:pt x="97527" y="114138"/>
                </a:cubicBezTo>
                <a:lnTo>
                  <a:pt x="22472" y="114138"/>
                </a:lnTo>
                <a:cubicBezTo>
                  <a:pt x="21644" y="114138"/>
                  <a:pt x="20966" y="113477"/>
                  <a:pt x="20966" y="112672"/>
                </a:cubicBezTo>
                <a:lnTo>
                  <a:pt x="20966" y="56588"/>
                </a:lnTo>
                <a:lnTo>
                  <a:pt x="60033" y="20583"/>
                </a:lnTo>
                <a:close/>
                <a:moveTo>
                  <a:pt x="60033" y="52705"/>
                </a:moveTo>
                <a:cubicBezTo>
                  <a:pt x="58372" y="52705"/>
                  <a:pt x="57027" y="54016"/>
                  <a:pt x="57027" y="55633"/>
                </a:cubicBezTo>
                <a:lnTo>
                  <a:pt x="57027" y="70227"/>
                </a:lnTo>
                <a:lnTo>
                  <a:pt x="42005" y="70227"/>
                </a:lnTo>
                <a:cubicBezTo>
                  <a:pt x="40344" y="70227"/>
                  <a:pt x="39000" y="71544"/>
                  <a:pt x="39000" y="73161"/>
                </a:cubicBezTo>
                <a:cubicBezTo>
                  <a:pt x="39000" y="74777"/>
                  <a:pt x="40344" y="76088"/>
                  <a:pt x="42005" y="76088"/>
                </a:cubicBezTo>
                <a:lnTo>
                  <a:pt x="57027" y="76088"/>
                </a:lnTo>
                <a:lnTo>
                  <a:pt x="57027" y="90750"/>
                </a:lnTo>
                <a:cubicBezTo>
                  <a:pt x="57027" y="92366"/>
                  <a:pt x="58372" y="93677"/>
                  <a:pt x="60033" y="93677"/>
                </a:cubicBezTo>
                <a:cubicBezTo>
                  <a:pt x="61688" y="93677"/>
                  <a:pt x="63038" y="92366"/>
                  <a:pt x="63038" y="90750"/>
                </a:cubicBezTo>
                <a:lnTo>
                  <a:pt x="63038" y="76088"/>
                </a:lnTo>
                <a:lnTo>
                  <a:pt x="77994" y="76088"/>
                </a:lnTo>
                <a:cubicBezTo>
                  <a:pt x="79655" y="76088"/>
                  <a:pt x="81000" y="74777"/>
                  <a:pt x="81000" y="73161"/>
                </a:cubicBezTo>
                <a:cubicBezTo>
                  <a:pt x="81000" y="71544"/>
                  <a:pt x="79655" y="70227"/>
                  <a:pt x="77994" y="70227"/>
                </a:cubicBezTo>
                <a:lnTo>
                  <a:pt x="63038" y="70227"/>
                </a:lnTo>
                <a:lnTo>
                  <a:pt x="63038" y="55633"/>
                </a:lnTo>
                <a:cubicBezTo>
                  <a:pt x="63038" y="54016"/>
                  <a:pt x="61688" y="52705"/>
                  <a:pt x="60033" y="5270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1" name="Shape 171"/>
          <p:cNvSpPr/>
          <p:nvPr/>
        </p:nvSpPr>
        <p:spPr>
          <a:xfrm>
            <a:off x="6995542" y="4115555"/>
            <a:ext cx="271200" cy="258900"/>
          </a:xfrm>
          <a:custGeom>
            <a:avLst/>
            <a:gdLst/>
            <a:ahLst/>
            <a:cxnLst/>
            <a:rect l="0" t="0" r="0" b="0"/>
            <a:pathLst>
              <a:path w="120000" h="120000" extrusionOk="0">
                <a:moveTo>
                  <a:pt x="71306" y="112627"/>
                </a:moveTo>
                <a:cubicBezTo>
                  <a:pt x="71043" y="113380"/>
                  <a:pt x="70428" y="113581"/>
                  <a:pt x="70182" y="113631"/>
                </a:cubicBezTo>
                <a:cubicBezTo>
                  <a:pt x="69936" y="113687"/>
                  <a:pt x="69298" y="113742"/>
                  <a:pt x="68778" y="113157"/>
                </a:cubicBezTo>
                <a:lnTo>
                  <a:pt x="36662" y="76953"/>
                </a:lnTo>
                <a:lnTo>
                  <a:pt x="111425" y="12608"/>
                </a:lnTo>
                <a:cubicBezTo>
                  <a:pt x="111425" y="12608"/>
                  <a:pt x="71306" y="112627"/>
                  <a:pt x="71306" y="112627"/>
                </a:cubicBezTo>
                <a:close/>
                <a:moveTo>
                  <a:pt x="35281" y="112588"/>
                </a:moveTo>
                <a:lnTo>
                  <a:pt x="35281" y="84710"/>
                </a:lnTo>
                <a:lnTo>
                  <a:pt x="47155" y="98089"/>
                </a:lnTo>
                <a:cubicBezTo>
                  <a:pt x="47155" y="98089"/>
                  <a:pt x="35281" y="112588"/>
                  <a:pt x="35281" y="112588"/>
                </a:cubicBezTo>
                <a:close/>
                <a:moveTo>
                  <a:pt x="32356" y="72458"/>
                </a:moveTo>
                <a:lnTo>
                  <a:pt x="6549" y="47898"/>
                </a:lnTo>
                <a:cubicBezTo>
                  <a:pt x="5979" y="47357"/>
                  <a:pt x="6029" y="46682"/>
                  <a:pt x="6079" y="46420"/>
                </a:cubicBezTo>
                <a:cubicBezTo>
                  <a:pt x="6130" y="46158"/>
                  <a:pt x="6320" y="45517"/>
                  <a:pt x="6985" y="45260"/>
                </a:cubicBezTo>
                <a:lnTo>
                  <a:pt x="105894" y="9168"/>
                </a:lnTo>
                <a:cubicBezTo>
                  <a:pt x="105894" y="9168"/>
                  <a:pt x="32356" y="72458"/>
                  <a:pt x="32356" y="72458"/>
                </a:cubicBezTo>
                <a:close/>
                <a:moveTo>
                  <a:pt x="118221" y="1868"/>
                </a:moveTo>
                <a:cubicBezTo>
                  <a:pt x="116532" y="100"/>
                  <a:pt x="114082" y="-457"/>
                  <a:pt x="111901" y="384"/>
                </a:cubicBezTo>
                <a:lnTo>
                  <a:pt x="4949" y="39293"/>
                </a:lnTo>
                <a:cubicBezTo>
                  <a:pt x="2449" y="40258"/>
                  <a:pt x="648" y="42466"/>
                  <a:pt x="139" y="45204"/>
                </a:cubicBezTo>
                <a:cubicBezTo>
                  <a:pt x="-369" y="47948"/>
                  <a:pt x="503" y="50703"/>
                  <a:pt x="2477" y="52582"/>
                </a:cubicBezTo>
                <a:lnTo>
                  <a:pt x="29235" y="78046"/>
                </a:lnTo>
                <a:lnTo>
                  <a:pt x="29235" y="112588"/>
                </a:lnTo>
                <a:cubicBezTo>
                  <a:pt x="29235" y="115265"/>
                  <a:pt x="30784" y="117596"/>
                  <a:pt x="33183" y="118527"/>
                </a:cubicBezTo>
                <a:cubicBezTo>
                  <a:pt x="35588" y="119453"/>
                  <a:pt x="38212" y="118745"/>
                  <a:pt x="39873" y="116704"/>
                </a:cubicBezTo>
                <a:lnTo>
                  <a:pt x="51294" y="102762"/>
                </a:lnTo>
                <a:lnTo>
                  <a:pt x="64343" y="117462"/>
                </a:lnTo>
                <a:cubicBezTo>
                  <a:pt x="65797" y="119107"/>
                  <a:pt x="67782" y="120000"/>
                  <a:pt x="69863" y="120000"/>
                </a:cubicBezTo>
                <a:cubicBezTo>
                  <a:pt x="70361" y="120000"/>
                  <a:pt x="70864" y="119949"/>
                  <a:pt x="71367" y="119843"/>
                </a:cubicBezTo>
                <a:cubicBezTo>
                  <a:pt x="73968" y="119297"/>
                  <a:pt x="76066" y="117417"/>
                  <a:pt x="76933" y="114947"/>
                </a:cubicBezTo>
                <a:lnTo>
                  <a:pt x="119619" y="8532"/>
                </a:lnTo>
                <a:cubicBezTo>
                  <a:pt x="120441" y="6190"/>
                  <a:pt x="119904" y="3636"/>
                  <a:pt x="118221" y="186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2" name="Shape 172"/>
          <p:cNvSpPr/>
          <p:nvPr/>
        </p:nvSpPr>
        <p:spPr>
          <a:xfrm>
            <a:off x="2302719" y="2048200"/>
            <a:ext cx="259799" cy="273299"/>
          </a:xfrm>
          <a:custGeom>
            <a:avLst/>
            <a:gdLst/>
            <a:ahLst/>
            <a:cxnLst/>
            <a:rect l="0" t="0" r="0" b="0"/>
            <a:pathLst>
              <a:path w="120000" h="120000" extrusionOk="0">
                <a:moveTo>
                  <a:pt x="113088" y="97255"/>
                </a:moveTo>
                <a:cubicBezTo>
                  <a:pt x="97829" y="108211"/>
                  <a:pt x="79470" y="114000"/>
                  <a:pt x="60000" y="114000"/>
                </a:cubicBezTo>
                <a:cubicBezTo>
                  <a:pt x="40529" y="114000"/>
                  <a:pt x="22170" y="108211"/>
                  <a:pt x="6911" y="97250"/>
                </a:cubicBezTo>
                <a:cubicBezTo>
                  <a:pt x="6428" y="96905"/>
                  <a:pt x="6203" y="96327"/>
                  <a:pt x="6372" y="95844"/>
                </a:cubicBezTo>
                <a:cubicBezTo>
                  <a:pt x="13687" y="74405"/>
                  <a:pt x="35240" y="60000"/>
                  <a:pt x="60000" y="60000"/>
                </a:cubicBezTo>
                <a:cubicBezTo>
                  <a:pt x="84759" y="60000"/>
                  <a:pt x="106312" y="74405"/>
                  <a:pt x="113627" y="95844"/>
                </a:cubicBezTo>
                <a:cubicBezTo>
                  <a:pt x="113796" y="96327"/>
                  <a:pt x="113571" y="96905"/>
                  <a:pt x="113088" y="97255"/>
                </a:cubicBezTo>
                <a:close/>
                <a:moveTo>
                  <a:pt x="34735" y="30000"/>
                </a:moveTo>
                <a:cubicBezTo>
                  <a:pt x="34735" y="16766"/>
                  <a:pt x="46070" y="6000"/>
                  <a:pt x="60000" y="6000"/>
                </a:cubicBezTo>
                <a:cubicBezTo>
                  <a:pt x="73929" y="6000"/>
                  <a:pt x="85264" y="16766"/>
                  <a:pt x="85264" y="30000"/>
                </a:cubicBezTo>
                <a:cubicBezTo>
                  <a:pt x="85264" y="43233"/>
                  <a:pt x="73929" y="54000"/>
                  <a:pt x="60000" y="54000"/>
                </a:cubicBezTo>
                <a:cubicBezTo>
                  <a:pt x="46070" y="54000"/>
                  <a:pt x="34735" y="43233"/>
                  <a:pt x="34735" y="30000"/>
                </a:cubicBezTo>
                <a:close/>
                <a:moveTo>
                  <a:pt x="119635" y="93988"/>
                </a:moveTo>
                <a:cubicBezTo>
                  <a:pt x="113105" y="74855"/>
                  <a:pt x="96464" y="60744"/>
                  <a:pt x="75989" y="55866"/>
                </a:cubicBezTo>
                <a:cubicBezTo>
                  <a:pt x="85309" y="50644"/>
                  <a:pt x="91580" y="41005"/>
                  <a:pt x="91580" y="30000"/>
                </a:cubicBezTo>
                <a:cubicBezTo>
                  <a:pt x="91580" y="13455"/>
                  <a:pt x="77415" y="0"/>
                  <a:pt x="60000" y="0"/>
                </a:cubicBezTo>
                <a:cubicBezTo>
                  <a:pt x="42584" y="0"/>
                  <a:pt x="28419" y="13455"/>
                  <a:pt x="28419" y="30000"/>
                </a:cubicBezTo>
                <a:cubicBezTo>
                  <a:pt x="28419" y="41005"/>
                  <a:pt x="34690" y="50644"/>
                  <a:pt x="44010" y="55866"/>
                </a:cubicBezTo>
                <a:cubicBezTo>
                  <a:pt x="23535" y="60744"/>
                  <a:pt x="6894" y="74855"/>
                  <a:pt x="364" y="93988"/>
                </a:cubicBezTo>
                <a:cubicBezTo>
                  <a:pt x="-634" y="96916"/>
                  <a:pt x="465" y="100150"/>
                  <a:pt x="3104" y="102038"/>
                </a:cubicBezTo>
                <a:cubicBezTo>
                  <a:pt x="19470" y="113788"/>
                  <a:pt x="39142" y="120000"/>
                  <a:pt x="60000" y="120000"/>
                </a:cubicBezTo>
                <a:cubicBezTo>
                  <a:pt x="80857" y="120000"/>
                  <a:pt x="100529" y="113788"/>
                  <a:pt x="116895" y="102044"/>
                </a:cubicBezTo>
                <a:cubicBezTo>
                  <a:pt x="119534" y="100150"/>
                  <a:pt x="120634" y="96916"/>
                  <a:pt x="119635" y="9398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3" name="Shape 173"/>
          <p:cNvSpPr/>
          <p:nvPr/>
        </p:nvSpPr>
        <p:spPr>
          <a:xfrm>
            <a:off x="3506014" y="2888895"/>
            <a:ext cx="312299" cy="259799"/>
          </a:xfrm>
          <a:custGeom>
            <a:avLst/>
            <a:gdLst/>
            <a:ahLst/>
            <a:cxnLst/>
            <a:rect l="0" t="0" r="0" b="0"/>
            <a:pathLst>
              <a:path w="120000" h="120000" extrusionOk="0">
                <a:moveTo>
                  <a:pt x="86269" y="78950"/>
                </a:moveTo>
                <a:cubicBezTo>
                  <a:pt x="83668" y="78950"/>
                  <a:pt x="81072" y="78700"/>
                  <a:pt x="78554" y="78205"/>
                </a:cubicBezTo>
                <a:cubicBezTo>
                  <a:pt x="76165" y="76494"/>
                  <a:pt x="73586" y="75105"/>
                  <a:pt x="70878" y="74094"/>
                </a:cubicBezTo>
                <a:cubicBezTo>
                  <a:pt x="75309" y="70111"/>
                  <a:pt x="78179" y="63744"/>
                  <a:pt x="78179" y="56594"/>
                </a:cubicBezTo>
                <a:cubicBezTo>
                  <a:pt x="78179" y="52694"/>
                  <a:pt x="77329" y="49033"/>
                  <a:pt x="75835" y="45855"/>
                </a:cubicBezTo>
                <a:cubicBezTo>
                  <a:pt x="79075" y="44472"/>
                  <a:pt x="82459" y="43750"/>
                  <a:pt x="85922" y="43705"/>
                </a:cubicBezTo>
                <a:cubicBezTo>
                  <a:pt x="86152" y="43716"/>
                  <a:pt x="86381" y="43716"/>
                  <a:pt x="86616" y="43705"/>
                </a:cubicBezTo>
                <a:cubicBezTo>
                  <a:pt x="99635" y="43872"/>
                  <a:pt x="110919" y="53511"/>
                  <a:pt x="114785" y="67555"/>
                </a:cubicBezTo>
                <a:cubicBezTo>
                  <a:pt x="106589" y="75011"/>
                  <a:pt x="96726" y="78950"/>
                  <a:pt x="86269" y="78950"/>
                </a:cubicBezTo>
                <a:close/>
                <a:moveTo>
                  <a:pt x="88513" y="102305"/>
                </a:moveTo>
                <a:cubicBezTo>
                  <a:pt x="80322" y="109750"/>
                  <a:pt x="70459" y="113683"/>
                  <a:pt x="60002" y="113683"/>
                </a:cubicBezTo>
                <a:cubicBezTo>
                  <a:pt x="49546" y="113683"/>
                  <a:pt x="39682" y="109750"/>
                  <a:pt x="31509" y="102522"/>
                </a:cubicBezTo>
                <a:cubicBezTo>
                  <a:pt x="33601" y="94777"/>
                  <a:pt x="37881" y="88394"/>
                  <a:pt x="43442" y="84155"/>
                </a:cubicBezTo>
                <a:cubicBezTo>
                  <a:pt x="43772" y="84005"/>
                  <a:pt x="44063" y="83788"/>
                  <a:pt x="44315" y="83511"/>
                </a:cubicBezTo>
                <a:cubicBezTo>
                  <a:pt x="48902" y="80272"/>
                  <a:pt x="54290" y="78450"/>
                  <a:pt x="60002" y="78450"/>
                </a:cubicBezTo>
                <a:cubicBezTo>
                  <a:pt x="65692" y="78450"/>
                  <a:pt x="71063" y="80255"/>
                  <a:pt x="75645" y="83461"/>
                </a:cubicBezTo>
                <a:cubicBezTo>
                  <a:pt x="75919" y="83777"/>
                  <a:pt x="76255" y="84027"/>
                  <a:pt x="76635" y="84183"/>
                </a:cubicBezTo>
                <a:cubicBezTo>
                  <a:pt x="82157" y="88400"/>
                  <a:pt x="86420" y="94705"/>
                  <a:pt x="88513" y="102305"/>
                </a:cubicBezTo>
                <a:close/>
                <a:moveTo>
                  <a:pt x="33735" y="78950"/>
                </a:moveTo>
                <a:cubicBezTo>
                  <a:pt x="23279" y="78950"/>
                  <a:pt x="13416" y="75011"/>
                  <a:pt x="5242" y="67794"/>
                </a:cubicBezTo>
                <a:cubicBezTo>
                  <a:pt x="9085" y="53511"/>
                  <a:pt x="20370" y="43872"/>
                  <a:pt x="33388" y="43705"/>
                </a:cubicBezTo>
                <a:cubicBezTo>
                  <a:pt x="33623" y="43716"/>
                  <a:pt x="33853" y="43716"/>
                  <a:pt x="34082" y="43705"/>
                </a:cubicBezTo>
                <a:cubicBezTo>
                  <a:pt x="37545" y="43750"/>
                  <a:pt x="40930" y="44472"/>
                  <a:pt x="44169" y="45855"/>
                </a:cubicBezTo>
                <a:cubicBezTo>
                  <a:pt x="42676" y="49033"/>
                  <a:pt x="41825" y="52694"/>
                  <a:pt x="41825" y="56594"/>
                </a:cubicBezTo>
                <a:cubicBezTo>
                  <a:pt x="41825" y="63744"/>
                  <a:pt x="44695" y="70111"/>
                  <a:pt x="49126" y="74094"/>
                </a:cubicBezTo>
                <a:cubicBezTo>
                  <a:pt x="46418" y="75105"/>
                  <a:pt x="43839" y="76494"/>
                  <a:pt x="41450" y="78205"/>
                </a:cubicBezTo>
                <a:cubicBezTo>
                  <a:pt x="38933" y="78700"/>
                  <a:pt x="36337" y="78950"/>
                  <a:pt x="33735" y="78950"/>
                </a:cubicBezTo>
                <a:close/>
                <a:moveTo>
                  <a:pt x="20812" y="22172"/>
                </a:moveTo>
                <a:cubicBezTo>
                  <a:pt x="20812" y="13600"/>
                  <a:pt x="26608" y="6438"/>
                  <a:pt x="33735" y="6438"/>
                </a:cubicBezTo>
                <a:cubicBezTo>
                  <a:pt x="40863" y="6438"/>
                  <a:pt x="46659" y="13538"/>
                  <a:pt x="46659" y="22105"/>
                </a:cubicBezTo>
                <a:cubicBezTo>
                  <a:pt x="46659" y="30550"/>
                  <a:pt x="41036" y="37894"/>
                  <a:pt x="34054" y="37894"/>
                </a:cubicBezTo>
                <a:cubicBezTo>
                  <a:pt x="33948" y="37894"/>
                  <a:pt x="33842" y="37894"/>
                  <a:pt x="33735" y="37894"/>
                </a:cubicBezTo>
                <a:cubicBezTo>
                  <a:pt x="33629" y="37894"/>
                  <a:pt x="33528" y="37894"/>
                  <a:pt x="33422" y="37894"/>
                </a:cubicBezTo>
                <a:cubicBezTo>
                  <a:pt x="26440" y="37894"/>
                  <a:pt x="20812" y="30611"/>
                  <a:pt x="20812" y="22172"/>
                </a:cubicBezTo>
                <a:close/>
                <a:moveTo>
                  <a:pt x="60002" y="41050"/>
                </a:moveTo>
                <a:cubicBezTo>
                  <a:pt x="67130" y="41050"/>
                  <a:pt x="72926" y="48022"/>
                  <a:pt x="72926" y="56594"/>
                </a:cubicBezTo>
                <a:cubicBezTo>
                  <a:pt x="72926" y="65161"/>
                  <a:pt x="67130" y="72133"/>
                  <a:pt x="60002" y="72133"/>
                </a:cubicBezTo>
                <a:cubicBezTo>
                  <a:pt x="52875" y="72133"/>
                  <a:pt x="47079" y="65161"/>
                  <a:pt x="47079" y="56594"/>
                </a:cubicBezTo>
                <a:cubicBezTo>
                  <a:pt x="47079" y="48022"/>
                  <a:pt x="52875" y="41050"/>
                  <a:pt x="60002" y="41050"/>
                </a:cubicBezTo>
                <a:close/>
                <a:moveTo>
                  <a:pt x="73346" y="21855"/>
                </a:moveTo>
                <a:cubicBezTo>
                  <a:pt x="73346" y="13283"/>
                  <a:pt x="79142" y="6316"/>
                  <a:pt x="86269" y="6316"/>
                </a:cubicBezTo>
                <a:cubicBezTo>
                  <a:pt x="93397" y="6316"/>
                  <a:pt x="99193" y="13283"/>
                  <a:pt x="99193" y="21855"/>
                </a:cubicBezTo>
                <a:cubicBezTo>
                  <a:pt x="99193" y="30294"/>
                  <a:pt x="93565" y="37188"/>
                  <a:pt x="86583" y="37394"/>
                </a:cubicBezTo>
                <a:cubicBezTo>
                  <a:pt x="86376" y="37383"/>
                  <a:pt x="86163" y="37383"/>
                  <a:pt x="85950" y="37394"/>
                </a:cubicBezTo>
                <a:cubicBezTo>
                  <a:pt x="78968" y="37188"/>
                  <a:pt x="73346" y="30294"/>
                  <a:pt x="73346" y="21855"/>
                </a:cubicBezTo>
                <a:close/>
                <a:moveTo>
                  <a:pt x="119759" y="65850"/>
                </a:moveTo>
                <a:cubicBezTo>
                  <a:pt x="116301" y="52988"/>
                  <a:pt x="107770" y="43316"/>
                  <a:pt x="97145" y="39355"/>
                </a:cubicBezTo>
                <a:cubicBezTo>
                  <a:pt x="101576" y="35366"/>
                  <a:pt x="104446" y="29005"/>
                  <a:pt x="104446" y="21855"/>
                </a:cubicBezTo>
                <a:cubicBezTo>
                  <a:pt x="104446" y="9805"/>
                  <a:pt x="96295" y="0"/>
                  <a:pt x="86269" y="0"/>
                </a:cubicBezTo>
                <a:cubicBezTo>
                  <a:pt x="76244" y="0"/>
                  <a:pt x="68092" y="9805"/>
                  <a:pt x="68092" y="21855"/>
                </a:cubicBezTo>
                <a:cubicBezTo>
                  <a:pt x="68092" y="29016"/>
                  <a:pt x="70968" y="35383"/>
                  <a:pt x="75410" y="39372"/>
                </a:cubicBezTo>
                <a:cubicBezTo>
                  <a:pt x="74403" y="39750"/>
                  <a:pt x="73413" y="40177"/>
                  <a:pt x="72434" y="40661"/>
                </a:cubicBezTo>
                <a:cubicBezTo>
                  <a:pt x="69178" y="36988"/>
                  <a:pt x="64808" y="34738"/>
                  <a:pt x="60002" y="34738"/>
                </a:cubicBezTo>
                <a:cubicBezTo>
                  <a:pt x="55196" y="34738"/>
                  <a:pt x="50827" y="36988"/>
                  <a:pt x="47571" y="40661"/>
                </a:cubicBezTo>
                <a:cubicBezTo>
                  <a:pt x="46592" y="40177"/>
                  <a:pt x="45602" y="39750"/>
                  <a:pt x="44595" y="39372"/>
                </a:cubicBezTo>
                <a:cubicBezTo>
                  <a:pt x="49037" y="35383"/>
                  <a:pt x="51912" y="29016"/>
                  <a:pt x="51912" y="21855"/>
                </a:cubicBezTo>
                <a:cubicBezTo>
                  <a:pt x="51912" y="9805"/>
                  <a:pt x="43761" y="0"/>
                  <a:pt x="33735" y="0"/>
                </a:cubicBezTo>
                <a:cubicBezTo>
                  <a:pt x="23710" y="0"/>
                  <a:pt x="15558" y="9805"/>
                  <a:pt x="15558" y="21855"/>
                </a:cubicBezTo>
                <a:cubicBezTo>
                  <a:pt x="15558" y="29005"/>
                  <a:pt x="18428" y="35366"/>
                  <a:pt x="22859" y="39355"/>
                </a:cubicBezTo>
                <a:cubicBezTo>
                  <a:pt x="12235" y="43316"/>
                  <a:pt x="3703" y="52988"/>
                  <a:pt x="246" y="65844"/>
                </a:cubicBezTo>
                <a:cubicBezTo>
                  <a:pt x="-419" y="68305"/>
                  <a:pt x="307" y="71022"/>
                  <a:pt x="2053" y="72594"/>
                </a:cubicBezTo>
                <a:cubicBezTo>
                  <a:pt x="11166" y="80883"/>
                  <a:pt x="22126" y="85261"/>
                  <a:pt x="33735" y="85261"/>
                </a:cubicBezTo>
                <a:cubicBezTo>
                  <a:pt x="33858" y="85261"/>
                  <a:pt x="33976" y="85261"/>
                  <a:pt x="34099" y="85261"/>
                </a:cubicBezTo>
                <a:cubicBezTo>
                  <a:pt x="30714" y="89550"/>
                  <a:pt x="28090" y="94733"/>
                  <a:pt x="26513" y="100572"/>
                </a:cubicBezTo>
                <a:cubicBezTo>
                  <a:pt x="25847" y="103033"/>
                  <a:pt x="26580" y="105755"/>
                  <a:pt x="28325" y="107344"/>
                </a:cubicBezTo>
                <a:cubicBezTo>
                  <a:pt x="37439" y="115622"/>
                  <a:pt x="48388" y="120000"/>
                  <a:pt x="60002" y="120000"/>
                </a:cubicBezTo>
                <a:cubicBezTo>
                  <a:pt x="71617" y="120000"/>
                  <a:pt x="82566" y="115622"/>
                  <a:pt x="91679" y="107344"/>
                </a:cubicBezTo>
                <a:cubicBezTo>
                  <a:pt x="93425" y="105755"/>
                  <a:pt x="94158" y="103033"/>
                  <a:pt x="93492" y="100572"/>
                </a:cubicBezTo>
                <a:cubicBezTo>
                  <a:pt x="91914" y="94733"/>
                  <a:pt x="89290" y="89550"/>
                  <a:pt x="85906" y="85261"/>
                </a:cubicBezTo>
                <a:cubicBezTo>
                  <a:pt x="97632" y="85272"/>
                  <a:pt x="108743" y="80966"/>
                  <a:pt x="117946" y="72600"/>
                </a:cubicBezTo>
                <a:cubicBezTo>
                  <a:pt x="119697" y="71022"/>
                  <a:pt x="120425" y="68305"/>
                  <a:pt x="119759" y="6585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4" name="Shape 174"/>
          <p:cNvSpPr/>
          <p:nvPr/>
        </p:nvSpPr>
        <p:spPr>
          <a:xfrm>
            <a:off x="4797921" y="3278534"/>
            <a:ext cx="259799" cy="273299"/>
          </a:xfrm>
          <a:custGeom>
            <a:avLst/>
            <a:gdLst/>
            <a:ahLst/>
            <a:cxnLst/>
            <a:rect l="0" t="0" r="0" b="0"/>
            <a:pathLst>
              <a:path w="120000" h="120000" extrusionOk="0">
                <a:moveTo>
                  <a:pt x="60000" y="0"/>
                </a:moveTo>
                <a:cubicBezTo>
                  <a:pt x="59561" y="0"/>
                  <a:pt x="59200" y="50"/>
                  <a:pt x="58833" y="194"/>
                </a:cubicBezTo>
                <a:cubicBezTo>
                  <a:pt x="58455" y="344"/>
                  <a:pt x="58105" y="561"/>
                  <a:pt x="57800" y="850"/>
                </a:cubicBezTo>
                <a:lnTo>
                  <a:pt x="45155" y="12866"/>
                </a:lnTo>
                <a:cubicBezTo>
                  <a:pt x="43922" y="14038"/>
                  <a:pt x="43922" y="15944"/>
                  <a:pt x="45155" y="17116"/>
                </a:cubicBezTo>
                <a:cubicBezTo>
                  <a:pt x="46388" y="18288"/>
                  <a:pt x="48388" y="18288"/>
                  <a:pt x="49622" y="17116"/>
                </a:cubicBezTo>
                <a:lnTo>
                  <a:pt x="56838" y="10188"/>
                </a:lnTo>
                <a:lnTo>
                  <a:pt x="56838" y="29983"/>
                </a:lnTo>
                <a:cubicBezTo>
                  <a:pt x="56838" y="31644"/>
                  <a:pt x="58255" y="32988"/>
                  <a:pt x="60000" y="32988"/>
                </a:cubicBezTo>
                <a:cubicBezTo>
                  <a:pt x="61744" y="32988"/>
                  <a:pt x="63161" y="31644"/>
                  <a:pt x="63161" y="29983"/>
                </a:cubicBezTo>
                <a:lnTo>
                  <a:pt x="63161" y="10188"/>
                </a:lnTo>
                <a:lnTo>
                  <a:pt x="70444" y="17116"/>
                </a:lnTo>
                <a:cubicBezTo>
                  <a:pt x="71677" y="18288"/>
                  <a:pt x="73611" y="18288"/>
                  <a:pt x="74844" y="17116"/>
                </a:cubicBezTo>
                <a:cubicBezTo>
                  <a:pt x="76077" y="15944"/>
                  <a:pt x="76077" y="14038"/>
                  <a:pt x="74844" y="12866"/>
                </a:cubicBezTo>
                <a:lnTo>
                  <a:pt x="62266" y="850"/>
                </a:lnTo>
                <a:cubicBezTo>
                  <a:pt x="61961" y="561"/>
                  <a:pt x="61611" y="344"/>
                  <a:pt x="61238" y="194"/>
                </a:cubicBezTo>
                <a:cubicBezTo>
                  <a:pt x="60872" y="50"/>
                  <a:pt x="60422" y="0"/>
                  <a:pt x="60000" y="0"/>
                </a:cubicBezTo>
                <a:close/>
                <a:moveTo>
                  <a:pt x="44261" y="39000"/>
                </a:moveTo>
                <a:cubicBezTo>
                  <a:pt x="41688" y="39000"/>
                  <a:pt x="39283" y="40138"/>
                  <a:pt x="37800" y="42133"/>
                </a:cubicBezTo>
                <a:lnTo>
                  <a:pt x="28038" y="53044"/>
                </a:lnTo>
                <a:cubicBezTo>
                  <a:pt x="27966" y="53133"/>
                  <a:pt x="27905" y="53205"/>
                  <a:pt x="27833" y="53305"/>
                </a:cubicBezTo>
                <a:cubicBezTo>
                  <a:pt x="27544" y="53722"/>
                  <a:pt x="27055" y="53955"/>
                  <a:pt x="26527" y="53955"/>
                </a:cubicBezTo>
                <a:lnTo>
                  <a:pt x="7905" y="53955"/>
                </a:lnTo>
                <a:cubicBezTo>
                  <a:pt x="3550" y="53955"/>
                  <a:pt x="0" y="57333"/>
                  <a:pt x="0" y="61472"/>
                </a:cubicBezTo>
                <a:lnTo>
                  <a:pt x="0" y="112488"/>
                </a:lnTo>
                <a:cubicBezTo>
                  <a:pt x="0" y="116622"/>
                  <a:pt x="3550" y="120000"/>
                  <a:pt x="7905" y="120000"/>
                </a:cubicBezTo>
                <a:lnTo>
                  <a:pt x="112094" y="120000"/>
                </a:lnTo>
                <a:cubicBezTo>
                  <a:pt x="116450" y="120000"/>
                  <a:pt x="120000" y="116622"/>
                  <a:pt x="120000" y="112488"/>
                </a:cubicBezTo>
                <a:lnTo>
                  <a:pt x="120000" y="61472"/>
                </a:lnTo>
                <a:cubicBezTo>
                  <a:pt x="120000" y="57333"/>
                  <a:pt x="116450" y="53955"/>
                  <a:pt x="112094" y="53955"/>
                </a:cubicBezTo>
                <a:lnTo>
                  <a:pt x="93472" y="53955"/>
                </a:lnTo>
                <a:cubicBezTo>
                  <a:pt x="92944" y="53955"/>
                  <a:pt x="92455" y="53722"/>
                  <a:pt x="92166" y="53305"/>
                </a:cubicBezTo>
                <a:cubicBezTo>
                  <a:pt x="92094" y="53205"/>
                  <a:pt x="92033" y="53127"/>
                  <a:pt x="91961" y="53044"/>
                </a:cubicBezTo>
                <a:lnTo>
                  <a:pt x="82266" y="42133"/>
                </a:lnTo>
                <a:cubicBezTo>
                  <a:pt x="80788" y="40138"/>
                  <a:pt x="78383" y="39000"/>
                  <a:pt x="75805" y="39000"/>
                </a:cubicBezTo>
                <a:lnTo>
                  <a:pt x="44261" y="39000"/>
                </a:lnTo>
                <a:close/>
                <a:moveTo>
                  <a:pt x="44261" y="45005"/>
                </a:moveTo>
                <a:lnTo>
                  <a:pt x="75805" y="45005"/>
                </a:lnTo>
                <a:cubicBezTo>
                  <a:pt x="76333" y="45005"/>
                  <a:pt x="76822" y="45244"/>
                  <a:pt x="77111" y="45661"/>
                </a:cubicBezTo>
                <a:cubicBezTo>
                  <a:pt x="77183" y="45755"/>
                  <a:pt x="77244" y="45833"/>
                  <a:pt x="77322" y="45922"/>
                </a:cubicBezTo>
                <a:lnTo>
                  <a:pt x="87077" y="56833"/>
                </a:lnTo>
                <a:cubicBezTo>
                  <a:pt x="88561" y="58827"/>
                  <a:pt x="90894" y="59966"/>
                  <a:pt x="93472" y="59966"/>
                </a:cubicBezTo>
                <a:lnTo>
                  <a:pt x="112094" y="59966"/>
                </a:lnTo>
                <a:cubicBezTo>
                  <a:pt x="112966" y="59966"/>
                  <a:pt x="113677" y="60644"/>
                  <a:pt x="113677" y="61472"/>
                </a:cubicBezTo>
                <a:cubicBezTo>
                  <a:pt x="113677" y="61472"/>
                  <a:pt x="113677" y="112488"/>
                  <a:pt x="113677" y="112488"/>
                </a:cubicBezTo>
                <a:cubicBezTo>
                  <a:pt x="113677" y="113316"/>
                  <a:pt x="112966" y="113988"/>
                  <a:pt x="112094" y="113988"/>
                </a:cubicBezTo>
                <a:lnTo>
                  <a:pt x="7905" y="113988"/>
                </a:lnTo>
                <a:cubicBezTo>
                  <a:pt x="7033" y="113988"/>
                  <a:pt x="6322" y="113316"/>
                  <a:pt x="6322" y="112488"/>
                </a:cubicBezTo>
                <a:lnTo>
                  <a:pt x="6322" y="61472"/>
                </a:lnTo>
                <a:cubicBezTo>
                  <a:pt x="6322" y="60644"/>
                  <a:pt x="7033" y="59966"/>
                  <a:pt x="7905" y="59966"/>
                </a:cubicBezTo>
                <a:lnTo>
                  <a:pt x="26527" y="59966"/>
                </a:lnTo>
                <a:cubicBezTo>
                  <a:pt x="29105" y="59966"/>
                  <a:pt x="31511" y="58827"/>
                  <a:pt x="32988" y="56833"/>
                </a:cubicBezTo>
                <a:lnTo>
                  <a:pt x="42677" y="45922"/>
                </a:lnTo>
                <a:cubicBezTo>
                  <a:pt x="42755" y="45833"/>
                  <a:pt x="42816" y="45755"/>
                  <a:pt x="42888" y="45661"/>
                </a:cubicBezTo>
                <a:cubicBezTo>
                  <a:pt x="43177" y="45244"/>
                  <a:pt x="43733" y="45011"/>
                  <a:pt x="44261" y="45005"/>
                </a:cubicBezTo>
                <a:close/>
                <a:moveTo>
                  <a:pt x="60000" y="56961"/>
                </a:moveTo>
                <a:cubicBezTo>
                  <a:pt x="46072" y="56961"/>
                  <a:pt x="34777" y="67766"/>
                  <a:pt x="34777" y="81000"/>
                </a:cubicBezTo>
                <a:cubicBezTo>
                  <a:pt x="34777" y="94233"/>
                  <a:pt x="46072" y="104977"/>
                  <a:pt x="60000" y="104977"/>
                </a:cubicBezTo>
                <a:cubicBezTo>
                  <a:pt x="73927" y="104977"/>
                  <a:pt x="85294" y="94233"/>
                  <a:pt x="85294" y="81000"/>
                </a:cubicBezTo>
                <a:cubicBezTo>
                  <a:pt x="85294" y="67766"/>
                  <a:pt x="73927" y="56961"/>
                  <a:pt x="60000" y="56961"/>
                </a:cubicBezTo>
                <a:close/>
                <a:moveTo>
                  <a:pt x="60000" y="62972"/>
                </a:moveTo>
                <a:cubicBezTo>
                  <a:pt x="70444" y="62972"/>
                  <a:pt x="78966" y="71077"/>
                  <a:pt x="78966" y="81000"/>
                </a:cubicBezTo>
                <a:cubicBezTo>
                  <a:pt x="78966" y="90927"/>
                  <a:pt x="70444" y="98966"/>
                  <a:pt x="60000" y="98966"/>
                </a:cubicBezTo>
                <a:cubicBezTo>
                  <a:pt x="49555" y="98966"/>
                  <a:pt x="41100" y="90927"/>
                  <a:pt x="41100" y="81000"/>
                </a:cubicBezTo>
                <a:cubicBezTo>
                  <a:pt x="41100" y="71077"/>
                  <a:pt x="49555" y="62972"/>
                  <a:pt x="60000" y="6297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5" name="Shape 175"/>
          <p:cNvSpPr/>
          <p:nvPr/>
        </p:nvSpPr>
        <p:spPr>
          <a:xfrm>
            <a:off x="4401442" y="3278534"/>
            <a:ext cx="232500" cy="273299"/>
          </a:xfrm>
          <a:custGeom>
            <a:avLst/>
            <a:gdLst/>
            <a:ahLst/>
            <a:cxnLst/>
            <a:rect l="0" t="0" r="0" b="0"/>
            <a:pathLst>
              <a:path w="120000" h="120000" extrusionOk="0">
                <a:moveTo>
                  <a:pt x="60000" y="0"/>
                </a:moveTo>
                <a:cubicBezTo>
                  <a:pt x="26916" y="0"/>
                  <a:pt x="0" y="22827"/>
                  <a:pt x="0" y="50950"/>
                </a:cubicBezTo>
                <a:cubicBezTo>
                  <a:pt x="0" y="70972"/>
                  <a:pt x="13616" y="88338"/>
                  <a:pt x="33416" y="96677"/>
                </a:cubicBezTo>
                <a:lnTo>
                  <a:pt x="16055" y="113988"/>
                </a:lnTo>
                <a:lnTo>
                  <a:pt x="7066" y="113988"/>
                </a:lnTo>
                <a:cubicBezTo>
                  <a:pt x="5116" y="113988"/>
                  <a:pt x="3533" y="115338"/>
                  <a:pt x="3533" y="116994"/>
                </a:cubicBezTo>
                <a:cubicBezTo>
                  <a:pt x="3533" y="118655"/>
                  <a:pt x="5116" y="120000"/>
                  <a:pt x="7066" y="120000"/>
                </a:cubicBezTo>
                <a:lnTo>
                  <a:pt x="17594" y="120000"/>
                </a:lnTo>
                <a:cubicBezTo>
                  <a:pt x="17600" y="119994"/>
                  <a:pt x="17650" y="120000"/>
                  <a:pt x="17672" y="120000"/>
                </a:cubicBezTo>
                <a:lnTo>
                  <a:pt x="102327" y="120000"/>
                </a:lnTo>
                <a:cubicBezTo>
                  <a:pt x="102361" y="120000"/>
                  <a:pt x="102400" y="120000"/>
                  <a:pt x="102405" y="120000"/>
                </a:cubicBezTo>
                <a:lnTo>
                  <a:pt x="112933" y="120000"/>
                </a:lnTo>
                <a:cubicBezTo>
                  <a:pt x="114883" y="120000"/>
                  <a:pt x="116466" y="118655"/>
                  <a:pt x="116466" y="116994"/>
                </a:cubicBezTo>
                <a:cubicBezTo>
                  <a:pt x="116466" y="115338"/>
                  <a:pt x="114883" y="113988"/>
                  <a:pt x="112933" y="113988"/>
                </a:cubicBezTo>
                <a:lnTo>
                  <a:pt x="103944" y="113988"/>
                </a:lnTo>
                <a:lnTo>
                  <a:pt x="86583" y="96677"/>
                </a:lnTo>
                <a:cubicBezTo>
                  <a:pt x="106383" y="88338"/>
                  <a:pt x="120000" y="70972"/>
                  <a:pt x="120000" y="50950"/>
                </a:cubicBezTo>
                <a:cubicBezTo>
                  <a:pt x="120000" y="22833"/>
                  <a:pt x="93083" y="0"/>
                  <a:pt x="60000" y="0"/>
                </a:cubicBezTo>
                <a:close/>
                <a:moveTo>
                  <a:pt x="60000" y="6011"/>
                </a:moveTo>
                <a:cubicBezTo>
                  <a:pt x="89188" y="6011"/>
                  <a:pt x="112933" y="26138"/>
                  <a:pt x="112933" y="50950"/>
                </a:cubicBezTo>
                <a:cubicBezTo>
                  <a:pt x="112933" y="75766"/>
                  <a:pt x="89194" y="95961"/>
                  <a:pt x="60000" y="95961"/>
                </a:cubicBezTo>
                <a:cubicBezTo>
                  <a:pt x="30811" y="95961"/>
                  <a:pt x="7066" y="75766"/>
                  <a:pt x="7066" y="50950"/>
                </a:cubicBezTo>
                <a:cubicBezTo>
                  <a:pt x="7066" y="26138"/>
                  <a:pt x="30805" y="6011"/>
                  <a:pt x="60000" y="6011"/>
                </a:cubicBezTo>
                <a:close/>
                <a:moveTo>
                  <a:pt x="60000" y="20966"/>
                </a:moveTo>
                <a:cubicBezTo>
                  <a:pt x="40538" y="20966"/>
                  <a:pt x="24738" y="34411"/>
                  <a:pt x="24738" y="50950"/>
                </a:cubicBezTo>
                <a:cubicBezTo>
                  <a:pt x="24738" y="67494"/>
                  <a:pt x="40538" y="81000"/>
                  <a:pt x="60000" y="81000"/>
                </a:cubicBezTo>
                <a:cubicBezTo>
                  <a:pt x="79461" y="81000"/>
                  <a:pt x="95261" y="67494"/>
                  <a:pt x="95261" y="50950"/>
                </a:cubicBezTo>
                <a:cubicBezTo>
                  <a:pt x="95261" y="34411"/>
                  <a:pt x="79461" y="20966"/>
                  <a:pt x="60000" y="20966"/>
                </a:cubicBezTo>
                <a:close/>
                <a:moveTo>
                  <a:pt x="60000" y="26977"/>
                </a:moveTo>
                <a:cubicBezTo>
                  <a:pt x="75566" y="26977"/>
                  <a:pt x="88194" y="37716"/>
                  <a:pt x="88194" y="50950"/>
                </a:cubicBezTo>
                <a:cubicBezTo>
                  <a:pt x="88194" y="64183"/>
                  <a:pt x="75566" y="74994"/>
                  <a:pt x="60000" y="74994"/>
                </a:cubicBezTo>
                <a:cubicBezTo>
                  <a:pt x="44433" y="74994"/>
                  <a:pt x="31727" y="64183"/>
                  <a:pt x="31727" y="50950"/>
                </a:cubicBezTo>
                <a:cubicBezTo>
                  <a:pt x="31727" y="37716"/>
                  <a:pt x="44433" y="26977"/>
                  <a:pt x="60000" y="26977"/>
                </a:cubicBezTo>
                <a:close/>
                <a:moveTo>
                  <a:pt x="60000" y="32988"/>
                </a:moveTo>
                <a:cubicBezTo>
                  <a:pt x="58050" y="32988"/>
                  <a:pt x="56466" y="34333"/>
                  <a:pt x="56466" y="35994"/>
                </a:cubicBezTo>
                <a:cubicBezTo>
                  <a:pt x="56466" y="37650"/>
                  <a:pt x="58050" y="39000"/>
                  <a:pt x="60000" y="39000"/>
                </a:cubicBezTo>
                <a:cubicBezTo>
                  <a:pt x="67783" y="39000"/>
                  <a:pt x="74133" y="44333"/>
                  <a:pt x="74133" y="50950"/>
                </a:cubicBezTo>
                <a:cubicBezTo>
                  <a:pt x="74133" y="52611"/>
                  <a:pt x="75716" y="53955"/>
                  <a:pt x="77672" y="53955"/>
                </a:cubicBezTo>
                <a:cubicBezTo>
                  <a:pt x="79622" y="53955"/>
                  <a:pt x="81205" y="52611"/>
                  <a:pt x="81205" y="50950"/>
                </a:cubicBezTo>
                <a:cubicBezTo>
                  <a:pt x="81205" y="41027"/>
                  <a:pt x="71677" y="32988"/>
                  <a:pt x="60000" y="32988"/>
                </a:cubicBezTo>
                <a:close/>
                <a:moveTo>
                  <a:pt x="40255" y="99161"/>
                </a:moveTo>
                <a:cubicBezTo>
                  <a:pt x="52616" y="102827"/>
                  <a:pt x="67383" y="102827"/>
                  <a:pt x="79744" y="99161"/>
                </a:cubicBezTo>
                <a:lnTo>
                  <a:pt x="94650" y="113988"/>
                </a:lnTo>
                <a:cubicBezTo>
                  <a:pt x="94650" y="113988"/>
                  <a:pt x="25350" y="113988"/>
                  <a:pt x="25350" y="113988"/>
                </a:cubicBezTo>
                <a:lnTo>
                  <a:pt x="40255" y="99161"/>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6" name="Shape 176"/>
          <p:cNvSpPr/>
          <p:nvPr/>
        </p:nvSpPr>
        <p:spPr>
          <a:xfrm>
            <a:off x="6550223" y="3653730"/>
            <a:ext cx="232500" cy="280200"/>
          </a:xfrm>
          <a:custGeom>
            <a:avLst/>
            <a:gdLst/>
            <a:ahLst/>
            <a:cxnLst/>
            <a:rect l="0" t="0" r="0" b="0"/>
            <a:pathLst>
              <a:path w="120000" h="120000" extrusionOk="0">
                <a:moveTo>
                  <a:pt x="45866" y="0"/>
                </a:moveTo>
                <a:cubicBezTo>
                  <a:pt x="43916" y="0"/>
                  <a:pt x="42327" y="1316"/>
                  <a:pt x="42327" y="2933"/>
                </a:cubicBezTo>
                <a:lnTo>
                  <a:pt x="42327" y="11661"/>
                </a:lnTo>
                <a:cubicBezTo>
                  <a:pt x="42327" y="13277"/>
                  <a:pt x="43916" y="14594"/>
                  <a:pt x="45866" y="14594"/>
                </a:cubicBezTo>
                <a:lnTo>
                  <a:pt x="49400" y="14594"/>
                </a:lnTo>
                <a:lnTo>
                  <a:pt x="49400" y="21222"/>
                </a:lnTo>
                <a:cubicBezTo>
                  <a:pt x="40872" y="22488"/>
                  <a:pt x="32994" y="25266"/>
                  <a:pt x="26122" y="29188"/>
                </a:cubicBezTo>
                <a:lnTo>
                  <a:pt x="17361" y="21922"/>
                </a:lnTo>
                <a:lnTo>
                  <a:pt x="20127" y="19627"/>
                </a:lnTo>
                <a:cubicBezTo>
                  <a:pt x="21505" y="18483"/>
                  <a:pt x="21505" y="16627"/>
                  <a:pt x="20127" y="15483"/>
                </a:cubicBezTo>
                <a:cubicBezTo>
                  <a:pt x="18750" y="14344"/>
                  <a:pt x="16511" y="14344"/>
                  <a:pt x="15133" y="15483"/>
                </a:cubicBezTo>
                <a:lnTo>
                  <a:pt x="4611" y="24277"/>
                </a:lnTo>
                <a:cubicBezTo>
                  <a:pt x="3233" y="25422"/>
                  <a:pt x="3233" y="27277"/>
                  <a:pt x="4611" y="28422"/>
                </a:cubicBezTo>
                <a:cubicBezTo>
                  <a:pt x="5988" y="29566"/>
                  <a:pt x="8222" y="29566"/>
                  <a:pt x="9605" y="28422"/>
                </a:cubicBezTo>
                <a:lnTo>
                  <a:pt x="12366" y="26066"/>
                </a:lnTo>
                <a:lnTo>
                  <a:pt x="20511" y="32822"/>
                </a:lnTo>
                <a:cubicBezTo>
                  <a:pt x="7961" y="41944"/>
                  <a:pt x="0" y="55333"/>
                  <a:pt x="0" y="70227"/>
                </a:cubicBezTo>
                <a:cubicBezTo>
                  <a:pt x="0" y="97661"/>
                  <a:pt x="26916" y="120000"/>
                  <a:pt x="60000" y="120000"/>
                </a:cubicBezTo>
                <a:cubicBezTo>
                  <a:pt x="93083" y="120000"/>
                  <a:pt x="120000" y="97661"/>
                  <a:pt x="120000" y="70227"/>
                </a:cubicBezTo>
                <a:cubicBezTo>
                  <a:pt x="120000" y="55333"/>
                  <a:pt x="112111" y="41944"/>
                  <a:pt x="99566" y="32822"/>
                </a:cubicBezTo>
                <a:lnTo>
                  <a:pt x="107633" y="26066"/>
                </a:lnTo>
                <a:lnTo>
                  <a:pt x="110472" y="28422"/>
                </a:lnTo>
                <a:cubicBezTo>
                  <a:pt x="111850" y="29566"/>
                  <a:pt x="114088" y="29566"/>
                  <a:pt x="115466" y="28422"/>
                </a:cubicBezTo>
                <a:cubicBezTo>
                  <a:pt x="116844" y="27277"/>
                  <a:pt x="116844" y="25422"/>
                  <a:pt x="115466" y="24277"/>
                </a:cubicBezTo>
                <a:lnTo>
                  <a:pt x="104866" y="15483"/>
                </a:lnTo>
                <a:cubicBezTo>
                  <a:pt x="103488" y="14344"/>
                  <a:pt x="101250" y="14344"/>
                  <a:pt x="99872" y="15483"/>
                </a:cubicBezTo>
                <a:cubicBezTo>
                  <a:pt x="98494" y="16627"/>
                  <a:pt x="98494" y="18483"/>
                  <a:pt x="99872" y="19627"/>
                </a:cubicBezTo>
                <a:lnTo>
                  <a:pt x="102638" y="21922"/>
                </a:lnTo>
                <a:lnTo>
                  <a:pt x="93877" y="29188"/>
                </a:lnTo>
                <a:cubicBezTo>
                  <a:pt x="87000" y="25266"/>
                  <a:pt x="79127" y="22488"/>
                  <a:pt x="70600" y="21222"/>
                </a:cubicBezTo>
                <a:lnTo>
                  <a:pt x="70600" y="14594"/>
                </a:lnTo>
                <a:lnTo>
                  <a:pt x="74133" y="14594"/>
                </a:lnTo>
                <a:cubicBezTo>
                  <a:pt x="76083" y="14594"/>
                  <a:pt x="77672" y="13277"/>
                  <a:pt x="77672" y="11661"/>
                </a:cubicBezTo>
                <a:lnTo>
                  <a:pt x="77672" y="2933"/>
                </a:lnTo>
                <a:cubicBezTo>
                  <a:pt x="77672" y="1316"/>
                  <a:pt x="76083" y="0"/>
                  <a:pt x="74133" y="0"/>
                </a:cubicBezTo>
                <a:lnTo>
                  <a:pt x="45866" y="0"/>
                </a:lnTo>
                <a:close/>
                <a:moveTo>
                  <a:pt x="49400" y="5861"/>
                </a:moveTo>
                <a:lnTo>
                  <a:pt x="70600" y="5861"/>
                </a:lnTo>
                <a:lnTo>
                  <a:pt x="70600" y="8794"/>
                </a:lnTo>
                <a:lnTo>
                  <a:pt x="67066" y="8794"/>
                </a:lnTo>
                <a:cubicBezTo>
                  <a:pt x="65116" y="8794"/>
                  <a:pt x="63533" y="10044"/>
                  <a:pt x="63533" y="11661"/>
                </a:cubicBezTo>
                <a:lnTo>
                  <a:pt x="63533" y="20583"/>
                </a:lnTo>
                <a:cubicBezTo>
                  <a:pt x="62366" y="20527"/>
                  <a:pt x="61183" y="20455"/>
                  <a:pt x="60000" y="20455"/>
                </a:cubicBezTo>
                <a:cubicBezTo>
                  <a:pt x="58816" y="20455"/>
                  <a:pt x="57633" y="20527"/>
                  <a:pt x="56466" y="20583"/>
                </a:cubicBezTo>
                <a:lnTo>
                  <a:pt x="56466" y="11661"/>
                </a:lnTo>
                <a:cubicBezTo>
                  <a:pt x="56466" y="10044"/>
                  <a:pt x="54883" y="8794"/>
                  <a:pt x="52933" y="8794"/>
                </a:cubicBezTo>
                <a:lnTo>
                  <a:pt x="49400" y="8794"/>
                </a:lnTo>
                <a:cubicBezTo>
                  <a:pt x="49400" y="8794"/>
                  <a:pt x="49400" y="5861"/>
                  <a:pt x="49400" y="5861"/>
                </a:cubicBezTo>
                <a:close/>
                <a:moveTo>
                  <a:pt x="60000" y="26322"/>
                </a:moveTo>
                <a:cubicBezTo>
                  <a:pt x="89188" y="26322"/>
                  <a:pt x="112933" y="46022"/>
                  <a:pt x="112933" y="70227"/>
                </a:cubicBezTo>
                <a:cubicBezTo>
                  <a:pt x="112933" y="94438"/>
                  <a:pt x="89188" y="114138"/>
                  <a:pt x="60000" y="114138"/>
                </a:cubicBezTo>
                <a:cubicBezTo>
                  <a:pt x="30811" y="114138"/>
                  <a:pt x="7066" y="94438"/>
                  <a:pt x="7066" y="70227"/>
                </a:cubicBezTo>
                <a:cubicBezTo>
                  <a:pt x="7066" y="46022"/>
                  <a:pt x="30811" y="26322"/>
                  <a:pt x="60000" y="26322"/>
                </a:cubicBezTo>
                <a:close/>
                <a:moveTo>
                  <a:pt x="84738" y="46838"/>
                </a:moveTo>
                <a:cubicBezTo>
                  <a:pt x="83833" y="46838"/>
                  <a:pt x="82888" y="47100"/>
                  <a:pt x="82200" y="47666"/>
                </a:cubicBezTo>
                <a:lnTo>
                  <a:pt x="67144" y="60161"/>
                </a:lnTo>
                <a:cubicBezTo>
                  <a:pt x="65044" y="59127"/>
                  <a:pt x="62616" y="58500"/>
                  <a:pt x="60000" y="58500"/>
                </a:cubicBezTo>
                <a:cubicBezTo>
                  <a:pt x="52216" y="58500"/>
                  <a:pt x="45861" y="63772"/>
                  <a:pt x="45866" y="70227"/>
                </a:cubicBezTo>
                <a:cubicBezTo>
                  <a:pt x="45866" y="76683"/>
                  <a:pt x="52216" y="81955"/>
                  <a:pt x="60000" y="81955"/>
                </a:cubicBezTo>
                <a:cubicBezTo>
                  <a:pt x="67783" y="81955"/>
                  <a:pt x="74133" y="76683"/>
                  <a:pt x="74133" y="70227"/>
                </a:cubicBezTo>
                <a:cubicBezTo>
                  <a:pt x="74133" y="68061"/>
                  <a:pt x="73383" y="66044"/>
                  <a:pt x="72138" y="64300"/>
                </a:cubicBezTo>
                <a:lnTo>
                  <a:pt x="87194" y="51811"/>
                </a:lnTo>
                <a:cubicBezTo>
                  <a:pt x="88572" y="50666"/>
                  <a:pt x="88577" y="48811"/>
                  <a:pt x="87194" y="47666"/>
                </a:cubicBezTo>
                <a:cubicBezTo>
                  <a:pt x="86505" y="47094"/>
                  <a:pt x="85638" y="46838"/>
                  <a:pt x="84738" y="46838"/>
                </a:cubicBezTo>
                <a:close/>
                <a:moveTo>
                  <a:pt x="60000" y="64366"/>
                </a:moveTo>
                <a:cubicBezTo>
                  <a:pt x="63894" y="64366"/>
                  <a:pt x="67066" y="67000"/>
                  <a:pt x="67066" y="70227"/>
                </a:cubicBezTo>
                <a:cubicBezTo>
                  <a:pt x="67066" y="73455"/>
                  <a:pt x="63894" y="76088"/>
                  <a:pt x="60000" y="76088"/>
                </a:cubicBezTo>
                <a:cubicBezTo>
                  <a:pt x="56105" y="76088"/>
                  <a:pt x="52933" y="73455"/>
                  <a:pt x="52933" y="70227"/>
                </a:cubicBezTo>
                <a:cubicBezTo>
                  <a:pt x="52933" y="67000"/>
                  <a:pt x="56105" y="64366"/>
                  <a:pt x="60000" y="6436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7" name="Shape 177"/>
          <p:cNvSpPr/>
          <p:nvPr/>
        </p:nvSpPr>
        <p:spPr>
          <a:xfrm>
            <a:off x="4345781" y="4115544"/>
            <a:ext cx="260400" cy="260400"/>
          </a:xfrm>
          <a:custGeom>
            <a:avLst/>
            <a:gdLst/>
            <a:ahLst/>
            <a:cxnLst/>
            <a:rect l="0" t="0" r="0" b="0"/>
            <a:pathLst>
              <a:path w="120000" h="120000" extrusionOk="0">
                <a:moveTo>
                  <a:pt x="92718" y="0"/>
                </a:moveTo>
                <a:cubicBezTo>
                  <a:pt x="90647" y="0"/>
                  <a:pt x="88943" y="1311"/>
                  <a:pt x="88331" y="3290"/>
                </a:cubicBezTo>
                <a:lnTo>
                  <a:pt x="84211" y="16124"/>
                </a:lnTo>
                <a:lnTo>
                  <a:pt x="71049" y="16124"/>
                </a:lnTo>
                <a:cubicBezTo>
                  <a:pt x="68983" y="16124"/>
                  <a:pt x="67235" y="17480"/>
                  <a:pt x="66522" y="19620"/>
                </a:cubicBezTo>
                <a:cubicBezTo>
                  <a:pt x="65754" y="21937"/>
                  <a:pt x="66411" y="24400"/>
                  <a:pt x="68098" y="25656"/>
                </a:cubicBezTo>
                <a:cubicBezTo>
                  <a:pt x="68098" y="25656"/>
                  <a:pt x="78932" y="34371"/>
                  <a:pt x="78932" y="34371"/>
                </a:cubicBezTo>
                <a:lnTo>
                  <a:pt x="74751" y="47477"/>
                </a:lnTo>
                <a:cubicBezTo>
                  <a:pt x="74267" y="49011"/>
                  <a:pt x="74567" y="50656"/>
                  <a:pt x="75503" y="51935"/>
                </a:cubicBezTo>
                <a:cubicBezTo>
                  <a:pt x="76427" y="53196"/>
                  <a:pt x="77880" y="53924"/>
                  <a:pt x="79411" y="53924"/>
                </a:cubicBezTo>
                <a:cubicBezTo>
                  <a:pt x="80463" y="53924"/>
                  <a:pt x="81499" y="53613"/>
                  <a:pt x="82362" y="52968"/>
                </a:cubicBezTo>
                <a:lnTo>
                  <a:pt x="92991" y="44870"/>
                </a:lnTo>
                <a:lnTo>
                  <a:pt x="103619" y="52896"/>
                </a:lnTo>
                <a:cubicBezTo>
                  <a:pt x="104466" y="53541"/>
                  <a:pt x="105457" y="53924"/>
                  <a:pt x="106503" y="53924"/>
                </a:cubicBezTo>
                <a:cubicBezTo>
                  <a:pt x="108035" y="53924"/>
                  <a:pt x="109477" y="53141"/>
                  <a:pt x="110412" y="51868"/>
                </a:cubicBezTo>
                <a:cubicBezTo>
                  <a:pt x="111364" y="50567"/>
                  <a:pt x="111648" y="48944"/>
                  <a:pt x="111164" y="47410"/>
                </a:cubicBezTo>
                <a:lnTo>
                  <a:pt x="107049" y="34026"/>
                </a:lnTo>
                <a:lnTo>
                  <a:pt x="117750" y="25728"/>
                </a:lnTo>
                <a:cubicBezTo>
                  <a:pt x="119521" y="24400"/>
                  <a:pt x="120233" y="21937"/>
                  <a:pt x="119465" y="19620"/>
                </a:cubicBezTo>
                <a:cubicBezTo>
                  <a:pt x="118752" y="17474"/>
                  <a:pt x="116932" y="16124"/>
                  <a:pt x="114866" y="16124"/>
                </a:cubicBezTo>
                <a:lnTo>
                  <a:pt x="101699" y="16124"/>
                </a:lnTo>
                <a:lnTo>
                  <a:pt x="97584" y="3635"/>
                </a:lnTo>
                <a:cubicBezTo>
                  <a:pt x="96916" y="1495"/>
                  <a:pt x="94912" y="0"/>
                  <a:pt x="92718" y="0"/>
                </a:cubicBezTo>
                <a:close/>
                <a:moveTo>
                  <a:pt x="37715" y="66"/>
                </a:moveTo>
                <a:cubicBezTo>
                  <a:pt x="37102" y="-55"/>
                  <a:pt x="36401" y="11"/>
                  <a:pt x="35800" y="272"/>
                </a:cubicBezTo>
                <a:cubicBezTo>
                  <a:pt x="13384" y="10010"/>
                  <a:pt x="0" y="31292"/>
                  <a:pt x="0" y="57220"/>
                </a:cubicBezTo>
                <a:cubicBezTo>
                  <a:pt x="0" y="91831"/>
                  <a:pt x="28211" y="120000"/>
                  <a:pt x="62886" y="120000"/>
                </a:cubicBezTo>
                <a:cubicBezTo>
                  <a:pt x="88731" y="120000"/>
                  <a:pt x="110006" y="106599"/>
                  <a:pt x="119738" y="84183"/>
                </a:cubicBezTo>
                <a:cubicBezTo>
                  <a:pt x="120261" y="82977"/>
                  <a:pt x="119994" y="81598"/>
                  <a:pt x="119053" y="80687"/>
                </a:cubicBezTo>
                <a:cubicBezTo>
                  <a:pt x="118106" y="79770"/>
                  <a:pt x="116670" y="79497"/>
                  <a:pt x="115484" y="80070"/>
                </a:cubicBezTo>
                <a:cubicBezTo>
                  <a:pt x="107829" y="83716"/>
                  <a:pt x="99639" y="85556"/>
                  <a:pt x="91142" y="85556"/>
                </a:cubicBezTo>
                <a:cubicBezTo>
                  <a:pt x="59874" y="85556"/>
                  <a:pt x="34424" y="60155"/>
                  <a:pt x="34424" y="28885"/>
                </a:cubicBezTo>
                <a:cubicBezTo>
                  <a:pt x="34424" y="20381"/>
                  <a:pt x="36267" y="12188"/>
                  <a:pt x="39914" y="4524"/>
                </a:cubicBezTo>
                <a:cubicBezTo>
                  <a:pt x="40476" y="3340"/>
                  <a:pt x="40276" y="1900"/>
                  <a:pt x="39363" y="955"/>
                </a:cubicBezTo>
                <a:cubicBezTo>
                  <a:pt x="38906" y="483"/>
                  <a:pt x="38333" y="188"/>
                  <a:pt x="37715" y="66"/>
                </a:cubicBezTo>
                <a:close/>
                <a:moveTo>
                  <a:pt x="92924" y="9604"/>
                </a:moveTo>
                <a:lnTo>
                  <a:pt x="96420" y="20237"/>
                </a:lnTo>
                <a:cubicBezTo>
                  <a:pt x="96844" y="21532"/>
                  <a:pt x="98007" y="22432"/>
                  <a:pt x="99371" y="22432"/>
                </a:cubicBezTo>
                <a:lnTo>
                  <a:pt x="111715" y="22432"/>
                </a:lnTo>
                <a:lnTo>
                  <a:pt x="101426" y="30391"/>
                </a:lnTo>
                <a:cubicBezTo>
                  <a:pt x="100385" y="31197"/>
                  <a:pt x="100012" y="32570"/>
                  <a:pt x="100396" y="33821"/>
                </a:cubicBezTo>
                <a:lnTo>
                  <a:pt x="103898" y="45282"/>
                </a:lnTo>
                <a:lnTo>
                  <a:pt x="94845" y="38423"/>
                </a:lnTo>
                <a:cubicBezTo>
                  <a:pt x="94282" y="37995"/>
                  <a:pt x="93664" y="37800"/>
                  <a:pt x="92991" y="37800"/>
                </a:cubicBezTo>
                <a:cubicBezTo>
                  <a:pt x="92323" y="37800"/>
                  <a:pt x="91632" y="37995"/>
                  <a:pt x="91070" y="38423"/>
                </a:cubicBezTo>
                <a:lnTo>
                  <a:pt x="82089" y="45215"/>
                </a:lnTo>
                <a:lnTo>
                  <a:pt x="85586" y="34165"/>
                </a:lnTo>
                <a:cubicBezTo>
                  <a:pt x="85975" y="32931"/>
                  <a:pt x="85569" y="31614"/>
                  <a:pt x="84556" y="30803"/>
                </a:cubicBezTo>
                <a:lnTo>
                  <a:pt x="74133" y="22432"/>
                </a:lnTo>
                <a:cubicBezTo>
                  <a:pt x="74133" y="22432"/>
                  <a:pt x="86543" y="22432"/>
                  <a:pt x="86543" y="22432"/>
                </a:cubicBezTo>
                <a:cubicBezTo>
                  <a:pt x="87913" y="22432"/>
                  <a:pt x="89149" y="21548"/>
                  <a:pt x="89561" y="20237"/>
                </a:cubicBezTo>
                <a:lnTo>
                  <a:pt x="92924" y="9604"/>
                </a:lnTo>
                <a:close/>
                <a:moveTo>
                  <a:pt x="31067" y="9876"/>
                </a:moveTo>
                <a:cubicBezTo>
                  <a:pt x="29130" y="15985"/>
                  <a:pt x="28116" y="22365"/>
                  <a:pt x="28116" y="28885"/>
                </a:cubicBezTo>
                <a:cubicBezTo>
                  <a:pt x="28116" y="63635"/>
                  <a:pt x="56400" y="91870"/>
                  <a:pt x="91142" y="91870"/>
                </a:cubicBezTo>
                <a:cubicBezTo>
                  <a:pt x="97656" y="91870"/>
                  <a:pt x="104026" y="90919"/>
                  <a:pt x="110134" y="88985"/>
                </a:cubicBezTo>
                <a:cubicBezTo>
                  <a:pt x="100318" y="104609"/>
                  <a:pt x="83169" y="113685"/>
                  <a:pt x="62886" y="113685"/>
                </a:cubicBezTo>
                <a:cubicBezTo>
                  <a:pt x="31685" y="113685"/>
                  <a:pt x="6308" y="88352"/>
                  <a:pt x="6308" y="57220"/>
                </a:cubicBezTo>
                <a:cubicBezTo>
                  <a:pt x="6308" y="36867"/>
                  <a:pt x="15450" y="19709"/>
                  <a:pt x="31067" y="987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8" name="Shape 178"/>
          <p:cNvSpPr/>
          <p:nvPr/>
        </p:nvSpPr>
        <p:spPr>
          <a:xfrm>
            <a:off x="1878657" y="4113013"/>
            <a:ext cx="273600" cy="273299"/>
          </a:xfrm>
          <a:custGeom>
            <a:avLst/>
            <a:gdLst/>
            <a:ahLst/>
            <a:cxnLst/>
            <a:rect l="0" t="0" r="0" b="0"/>
            <a:pathLst>
              <a:path w="120000" h="120000" extrusionOk="0">
                <a:moveTo>
                  <a:pt x="60000" y="0"/>
                </a:moveTo>
                <a:cubicBezTo>
                  <a:pt x="26922" y="0"/>
                  <a:pt x="0" y="26883"/>
                  <a:pt x="0" y="59966"/>
                </a:cubicBezTo>
                <a:cubicBezTo>
                  <a:pt x="0" y="71050"/>
                  <a:pt x="3100" y="81427"/>
                  <a:pt x="8355" y="90344"/>
                </a:cubicBezTo>
                <a:cubicBezTo>
                  <a:pt x="8400" y="90427"/>
                  <a:pt x="8372" y="90522"/>
                  <a:pt x="8422" y="90605"/>
                </a:cubicBezTo>
                <a:cubicBezTo>
                  <a:pt x="8477" y="90694"/>
                  <a:pt x="8555" y="90716"/>
                  <a:pt x="8616" y="90800"/>
                </a:cubicBezTo>
                <a:cubicBezTo>
                  <a:pt x="19122" y="108233"/>
                  <a:pt x="38205" y="120000"/>
                  <a:pt x="60000" y="120000"/>
                </a:cubicBezTo>
                <a:cubicBezTo>
                  <a:pt x="93077" y="120000"/>
                  <a:pt x="120000" y="93050"/>
                  <a:pt x="120000" y="59966"/>
                </a:cubicBezTo>
                <a:cubicBezTo>
                  <a:pt x="120000" y="48883"/>
                  <a:pt x="116905" y="38511"/>
                  <a:pt x="111644" y="29594"/>
                </a:cubicBezTo>
                <a:cubicBezTo>
                  <a:pt x="111605" y="29511"/>
                  <a:pt x="111627" y="29411"/>
                  <a:pt x="111577" y="29327"/>
                </a:cubicBezTo>
                <a:cubicBezTo>
                  <a:pt x="111522" y="29238"/>
                  <a:pt x="111444" y="29216"/>
                  <a:pt x="111383" y="29133"/>
                </a:cubicBezTo>
                <a:cubicBezTo>
                  <a:pt x="100877" y="11700"/>
                  <a:pt x="81794" y="0"/>
                  <a:pt x="60000" y="0"/>
                </a:cubicBezTo>
                <a:close/>
                <a:moveTo>
                  <a:pt x="60000" y="6011"/>
                </a:moveTo>
                <a:cubicBezTo>
                  <a:pt x="78638" y="6011"/>
                  <a:pt x="95083" y="15511"/>
                  <a:pt x="104788" y="29916"/>
                </a:cubicBezTo>
                <a:lnTo>
                  <a:pt x="12144" y="84922"/>
                </a:lnTo>
                <a:cubicBezTo>
                  <a:pt x="8244" y="77455"/>
                  <a:pt x="6005" y="68955"/>
                  <a:pt x="6005" y="59966"/>
                </a:cubicBezTo>
                <a:cubicBezTo>
                  <a:pt x="6005" y="30194"/>
                  <a:pt x="30233" y="6011"/>
                  <a:pt x="60000" y="6011"/>
                </a:cubicBezTo>
                <a:close/>
                <a:moveTo>
                  <a:pt x="47922" y="20966"/>
                </a:moveTo>
                <a:cubicBezTo>
                  <a:pt x="46883" y="20966"/>
                  <a:pt x="45922" y="21522"/>
                  <a:pt x="45377" y="22405"/>
                </a:cubicBezTo>
                <a:cubicBezTo>
                  <a:pt x="44827" y="23288"/>
                  <a:pt x="44777" y="24416"/>
                  <a:pt x="45244" y="25344"/>
                </a:cubicBezTo>
                <a:lnTo>
                  <a:pt x="50400" y="35600"/>
                </a:lnTo>
                <a:cubicBezTo>
                  <a:pt x="40588" y="40944"/>
                  <a:pt x="33666" y="53711"/>
                  <a:pt x="33033" y="65522"/>
                </a:cubicBezTo>
                <a:lnTo>
                  <a:pt x="39566" y="61600"/>
                </a:lnTo>
                <a:cubicBezTo>
                  <a:pt x="41827" y="50344"/>
                  <a:pt x="50316" y="39000"/>
                  <a:pt x="60066" y="39000"/>
                </a:cubicBezTo>
                <a:cubicBezTo>
                  <a:pt x="63605" y="39000"/>
                  <a:pt x="67172" y="40550"/>
                  <a:pt x="70383" y="43311"/>
                </a:cubicBezTo>
                <a:lnTo>
                  <a:pt x="75733" y="40111"/>
                </a:lnTo>
                <a:cubicBezTo>
                  <a:pt x="73788" y="38200"/>
                  <a:pt x="71716" y="36644"/>
                  <a:pt x="69533" y="35472"/>
                </a:cubicBezTo>
                <a:cubicBezTo>
                  <a:pt x="69533" y="35472"/>
                  <a:pt x="74622" y="25344"/>
                  <a:pt x="74622" y="25344"/>
                </a:cubicBezTo>
                <a:cubicBezTo>
                  <a:pt x="75088" y="24416"/>
                  <a:pt x="75044" y="23288"/>
                  <a:pt x="74494" y="22405"/>
                </a:cubicBezTo>
                <a:cubicBezTo>
                  <a:pt x="73944" y="21522"/>
                  <a:pt x="72988" y="20966"/>
                  <a:pt x="71950" y="20966"/>
                </a:cubicBezTo>
                <a:lnTo>
                  <a:pt x="47922" y="20966"/>
                </a:lnTo>
                <a:close/>
                <a:moveTo>
                  <a:pt x="52755" y="26977"/>
                </a:moveTo>
                <a:lnTo>
                  <a:pt x="67050" y="26977"/>
                </a:lnTo>
                <a:cubicBezTo>
                  <a:pt x="67050" y="26977"/>
                  <a:pt x="63850" y="33383"/>
                  <a:pt x="63850" y="33377"/>
                </a:cubicBezTo>
                <a:cubicBezTo>
                  <a:pt x="62600" y="33116"/>
                  <a:pt x="61333" y="32988"/>
                  <a:pt x="60066" y="32988"/>
                </a:cubicBezTo>
                <a:cubicBezTo>
                  <a:pt x="58677" y="32988"/>
                  <a:pt x="57344" y="33155"/>
                  <a:pt x="56016" y="33444"/>
                </a:cubicBezTo>
                <a:lnTo>
                  <a:pt x="52755" y="26977"/>
                </a:lnTo>
                <a:close/>
                <a:moveTo>
                  <a:pt x="107855" y="35077"/>
                </a:moveTo>
                <a:cubicBezTo>
                  <a:pt x="111761" y="42544"/>
                  <a:pt x="113994" y="50977"/>
                  <a:pt x="113994" y="59966"/>
                </a:cubicBezTo>
                <a:cubicBezTo>
                  <a:pt x="113994" y="89744"/>
                  <a:pt x="89766" y="113988"/>
                  <a:pt x="60000" y="113988"/>
                </a:cubicBezTo>
                <a:cubicBezTo>
                  <a:pt x="41361" y="113988"/>
                  <a:pt x="24916" y="104494"/>
                  <a:pt x="15211" y="90083"/>
                </a:cubicBezTo>
                <a:lnTo>
                  <a:pt x="107855" y="35077"/>
                </a:lnTo>
                <a:close/>
                <a:moveTo>
                  <a:pt x="86050" y="56961"/>
                </a:moveTo>
                <a:cubicBezTo>
                  <a:pt x="78355" y="56961"/>
                  <a:pt x="72533" y="60844"/>
                  <a:pt x="72533" y="65977"/>
                </a:cubicBezTo>
                <a:cubicBezTo>
                  <a:pt x="72533" y="67644"/>
                  <a:pt x="73205" y="69172"/>
                  <a:pt x="74300" y="70483"/>
                </a:cubicBezTo>
                <a:cubicBezTo>
                  <a:pt x="73166" y="71822"/>
                  <a:pt x="72533" y="73361"/>
                  <a:pt x="72533" y="74994"/>
                </a:cubicBezTo>
                <a:cubicBezTo>
                  <a:pt x="72533" y="76661"/>
                  <a:pt x="73205" y="78188"/>
                  <a:pt x="74300" y="79500"/>
                </a:cubicBezTo>
                <a:cubicBezTo>
                  <a:pt x="73166" y="80833"/>
                  <a:pt x="72533" y="82372"/>
                  <a:pt x="72533" y="84005"/>
                </a:cubicBezTo>
                <a:cubicBezTo>
                  <a:pt x="69144" y="85961"/>
                  <a:pt x="65088" y="86944"/>
                  <a:pt x="60716" y="86944"/>
                </a:cubicBezTo>
                <a:cubicBezTo>
                  <a:pt x="53744" y="86944"/>
                  <a:pt x="47950" y="84433"/>
                  <a:pt x="44200" y="80150"/>
                </a:cubicBezTo>
                <a:lnTo>
                  <a:pt x="38977" y="83222"/>
                </a:lnTo>
                <a:cubicBezTo>
                  <a:pt x="43805" y="89261"/>
                  <a:pt x="51533" y="92955"/>
                  <a:pt x="60716" y="92955"/>
                </a:cubicBezTo>
                <a:cubicBezTo>
                  <a:pt x="65983" y="92955"/>
                  <a:pt x="70927" y="91700"/>
                  <a:pt x="75144" y="89361"/>
                </a:cubicBezTo>
                <a:cubicBezTo>
                  <a:pt x="77561" y="91572"/>
                  <a:pt x="81450" y="92955"/>
                  <a:pt x="86050" y="92955"/>
                </a:cubicBezTo>
                <a:cubicBezTo>
                  <a:pt x="93744" y="92955"/>
                  <a:pt x="99566" y="89138"/>
                  <a:pt x="99566" y="84005"/>
                </a:cubicBezTo>
                <a:cubicBezTo>
                  <a:pt x="99566" y="82372"/>
                  <a:pt x="98933" y="80833"/>
                  <a:pt x="97800" y="79500"/>
                </a:cubicBezTo>
                <a:cubicBezTo>
                  <a:pt x="98894" y="78188"/>
                  <a:pt x="99566" y="76661"/>
                  <a:pt x="99566" y="74994"/>
                </a:cubicBezTo>
                <a:cubicBezTo>
                  <a:pt x="99566" y="73361"/>
                  <a:pt x="98933" y="71822"/>
                  <a:pt x="97800" y="70483"/>
                </a:cubicBezTo>
                <a:cubicBezTo>
                  <a:pt x="98894" y="69172"/>
                  <a:pt x="99566" y="67644"/>
                  <a:pt x="99566" y="65977"/>
                </a:cubicBezTo>
                <a:cubicBezTo>
                  <a:pt x="99566" y="60850"/>
                  <a:pt x="93744" y="56961"/>
                  <a:pt x="86050" y="56961"/>
                </a:cubicBezTo>
                <a:close/>
                <a:moveTo>
                  <a:pt x="86050" y="62972"/>
                </a:moveTo>
                <a:cubicBezTo>
                  <a:pt x="90922" y="62972"/>
                  <a:pt x="93555" y="65105"/>
                  <a:pt x="93555" y="65977"/>
                </a:cubicBezTo>
                <a:cubicBezTo>
                  <a:pt x="93555" y="66850"/>
                  <a:pt x="90922" y="68983"/>
                  <a:pt x="86050" y="68983"/>
                </a:cubicBezTo>
                <a:cubicBezTo>
                  <a:pt x="81177" y="68983"/>
                  <a:pt x="78544" y="66844"/>
                  <a:pt x="78544" y="65977"/>
                </a:cubicBezTo>
                <a:cubicBezTo>
                  <a:pt x="78544" y="65105"/>
                  <a:pt x="81177" y="62972"/>
                  <a:pt x="86050" y="62972"/>
                </a:cubicBezTo>
                <a:close/>
                <a:moveTo>
                  <a:pt x="79388" y="73816"/>
                </a:moveTo>
                <a:cubicBezTo>
                  <a:pt x="81333" y="74522"/>
                  <a:pt x="83588" y="74994"/>
                  <a:pt x="86050" y="74994"/>
                </a:cubicBezTo>
                <a:cubicBezTo>
                  <a:pt x="88511" y="74994"/>
                  <a:pt x="90766" y="74522"/>
                  <a:pt x="92711" y="73816"/>
                </a:cubicBezTo>
                <a:cubicBezTo>
                  <a:pt x="93277" y="74261"/>
                  <a:pt x="93555" y="74722"/>
                  <a:pt x="93555" y="74994"/>
                </a:cubicBezTo>
                <a:cubicBezTo>
                  <a:pt x="93555" y="75861"/>
                  <a:pt x="90922" y="77994"/>
                  <a:pt x="86050" y="77994"/>
                </a:cubicBezTo>
                <a:cubicBezTo>
                  <a:pt x="81177" y="77994"/>
                  <a:pt x="78544" y="75861"/>
                  <a:pt x="78544" y="74994"/>
                </a:cubicBezTo>
                <a:cubicBezTo>
                  <a:pt x="78544" y="74722"/>
                  <a:pt x="78822" y="74261"/>
                  <a:pt x="79388" y="73816"/>
                </a:cubicBezTo>
                <a:close/>
                <a:moveTo>
                  <a:pt x="79388" y="82833"/>
                </a:moveTo>
                <a:cubicBezTo>
                  <a:pt x="81333" y="83533"/>
                  <a:pt x="83588" y="84005"/>
                  <a:pt x="86050" y="84005"/>
                </a:cubicBezTo>
                <a:cubicBezTo>
                  <a:pt x="88511" y="84005"/>
                  <a:pt x="90766" y="83533"/>
                  <a:pt x="92711" y="82833"/>
                </a:cubicBezTo>
                <a:cubicBezTo>
                  <a:pt x="93277" y="83277"/>
                  <a:pt x="93555" y="83738"/>
                  <a:pt x="93555" y="84005"/>
                </a:cubicBezTo>
                <a:cubicBezTo>
                  <a:pt x="93555" y="84877"/>
                  <a:pt x="90922" y="86944"/>
                  <a:pt x="86050" y="86944"/>
                </a:cubicBezTo>
                <a:cubicBezTo>
                  <a:pt x="81177" y="86944"/>
                  <a:pt x="78544" y="84877"/>
                  <a:pt x="78544" y="84005"/>
                </a:cubicBezTo>
                <a:cubicBezTo>
                  <a:pt x="78544" y="83738"/>
                  <a:pt x="78822" y="83277"/>
                  <a:pt x="79388" y="8283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79" name="Shape 179"/>
          <p:cNvSpPr/>
          <p:nvPr/>
        </p:nvSpPr>
        <p:spPr>
          <a:xfrm>
            <a:off x="3970734" y="3305769"/>
            <a:ext cx="273299" cy="232500"/>
          </a:xfrm>
          <a:custGeom>
            <a:avLst/>
            <a:gdLst/>
            <a:ahLst/>
            <a:cxnLst/>
            <a:rect l="0" t="0" r="0" b="0"/>
            <a:pathLst>
              <a:path w="120000" h="120000" extrusionOk="0">
                <a:moveTo>
                  <a:pt x="7511" y="0"/>
                </a:moveTo>
                <a:cubicBezTo>
                  <a:pt x="3372" y="0"/>
                  <a:pt x="0" y="3970"/>
                  <a:pt x="0" y="8832"/>
                </a:cubicBezTo>
                <a:lnTo>
                  <a:pt x="0" y="75897"/>
                </a:lnTo>
                <a:cubicBezTo>
                  <a:pt x="0" y="80760"/>
                  <a:pt x="3372" y="84730"/>
                  <a:pt x="7511" y="84730"/>
                </a:cubicBezTo>
                <a:lnTo>
                  <a:pt x="35733" y="84730"/>
                </a:lnTo>
                <a:lnTo>
                  <a:pt x="15677" y="114228"/>
                </a:lnTo>
                <a:cubicBezTo>
                  <a:pt x="14644" y="115750"/>
                  <a:pt x="14844" y="118003"/>
                  <a:pt x="16133" y="119224"/>
                </a:cubicBezTo>
                <a:cubicBezTo>
                  <a:pt x="17438" y="120446"/>
                  <a:pt x="19277" y="120200"/>
                  <a:pt x="20316" y="118684"/>
                </a:cubicBezTo>
                <a:lnTo>
                  <a:pt x="43438" y="84730"/>
                </a:lnTo>
                <a:lnTo>
                  <a:pt x="46577" y="84730"/>
                </a:lnTo>
                <a:lnTo>
                  <a:pt x="69700" y="118684"/>
                </a:lnTo>
                <a:cubicBezTo>
                  <a:pt x="70294" y="119559"/>
                  <a:pt x="71105" y="119988"/>
                  <a:pt x="71988" y="119988"/>
                </a:cubicBezTo>
                <a:cubicBezTo>
                  <a:pt x="72644" y="119988"/>
                  <a:pt x="73327" y="119743"/>
                  <a:pt x="73883" y="119224"/>
                </a:cubicBezTo>
                <a:cubicBezTo>
                  <a:pt x="75172" y="118003"/>
                  <a:pt x="75372" y="115750"/>
                  <a:pt x="74338" y="114228"/>
                </a:cubicBezTo>
                <a:lnTo>
                  <a:pt x="54216" y="84730"/>
                </a:lnTo>
                <a:lnTo>
                  <a:pt x="82833" y="84730"/>
                </a:lnTo>
                <a:cubicBezTo>
                  <a:pt x="86866" y="84730"/>
                  <a:pt x="90016" y="80843"/>
                  <a:pt x="90016" y="75897"/>
                </a:cubicBezTo>
                <a:lnTo>
                  <a:pt x="90016" y="64299"/>
                </a:lnTo>
                <a:cubicBezTo>
                  <a:pt x="90016" y="63535"/>
                  <a:pt x="90416" y="63039"/>
                  <a:pt x="90672" y="62838"/>
                </a:cubicBezTo>
                <a:cubicBezTo>
                  <a:pt x="91138" y="62470"/>
                  <a:pt x="91744" y="62453"/>
                  <a:pt x="92238" y="62682"/>
                </a:cubicBezTo>
                <a:lnTo>
                  <a:pt x="113922" y="72903"/>
                </a:lnTo>
                <a:cubicBezTo>
                  <a:pt x="115300" y="73544"/>
                  <a:pt x="116822" y="73332"/>
                  <a:pt x="118038" y="72362"/>
                </a:cubicBezTo>
                <a:cubicBezTo>
                  <a:pt x="119272" y="71386"/>
                  <a:pt x="120000" y="69763"/>
                  <a:pt x="120000" y="67985"/>
                </a:cubicBezTo>
                <a:lnTo>
                  <a:pt x="120000" y="16745"/>
                </a:lnTo>
                <a:cubicBezTo>
                  <a:pt x="120000" y="14949"/>
                  <a:pt x="119266" y="13265"/>
                  <a:pt x="118038" y="12289"/>
                </a:cubicBezTo>
                <a:cubicBezTo>
                  <a:pt x="116855" y="11347"/>
                  <a:pt x="115338" y="11191"/>
                  <a:pt x="113988" y="11832"/>
                </a:cubicBezTo>
                <a:lnTo>
                  <a:pt x="92172" y="22048"/>
                </a:lnTo>
                <a:cubicBezTo>
                  <a:pt x="91488" y="22371"/>
                  <a:pt x="90883" y="22059"/>
                  <a:pt x="90672" y="21892"/>
                </a:cubicBezTo>
                <a:cubicBezTo>
                  <a:pt x="90422" y="21691"/>
                  <a:pt x="90016" y="21223"/>
                  <a:pt x="90016" y="20431"/>
                </a:cubicBezTo>
                <a:lnTo>
                  <a:pt x="90016" y="8832"/>
                </a:lnTo>
                <a:cubicBezTo>
                  <a:pt x="90016" y="3886"/>
                  <a:pt x="86866" y="0"/>
                  <a:pt x="82833" y="0"/>
                </a:cubicBezTo>
                <a:lnTo>
                  <a:pt x="7511" y="0"/>
                </a:lnTo>
                <a:close/>
                <a:moveTo>
                  <a:pt x="7511" y="7065"/>
                </a:moveTo>
                <a:lnTo>
                  <a:pt x="82833" y="7065"/>
                </a:lnTo>
                <a:cubicBezTo>
                  <a:pt x="83994" y="7065"/>
                  <a:pt x="84005" y="8654"/>
                  <a:pt x="84005" y="8832"/>
                </a:cubicBezTo>
                <a:lnTo>
                  <a:pt x="84005" y="20431"/>
                </a:lnTo>
                <a:cubicBezTo>
                  <a:pt x="84005" y="23347"/>
                  <a:pt x="85266" y="26085"/>
                  <a:pt x="87338" y="27730"/>
                </a:cubicBezTo>
                <a:cubicBezTo>
                  <a:pt x="89427" y="29386"/>
                  <a:pt x="92066" y="29743"/>
                  <a:pt x="94394" y="28656"/>
                </a:cubicBezTo>
                <a:lnTo>
                  <a:pt x="114055" y="19433"/>
                </a:lnTo>
                <a:cubicBezTo>
                  <a:pt x="114055" y="19433"/>
                  <a:pt x="114055" y="65369"/>
                  <a:pt x="114055" y="65375"/>
                </a:cubicBezTo>
                <a:lnTo>
                  <a:pt x="94455" y="56079"/>
                </a:lnTo>
                <a:cubicBezTo>
                  <a:pt x="92122" y="54981"/>
                  <a:pt x="89461" y="55315"/>
                  <a:pt x="87338" y="57000"/>
                </a:cubicBezTo>
                <a:cubicBezTo>
                  <a:pt x="85261" y="58650"/>
                  <a:pt x="84005" y="61405"/>
                  <a:pt x="84005" y="64299"/>
                </a:cubicBezTo>
                <a:lnTo>
                  <a:pt x="84005" y="75897"/>
                </a:lnTo>
                <a:cubicBezTo>
                  <a:pt x="84005" y="76076"/>
                  <a:pt x="84000" y="77665"/>
                  <a:pt x="82833" y="77665"/>
                </a:cubicBezTo>
                <a:lnTo>
                  <a:pt x="48011" y="77665"/>
                </a:lnTo>
                <a:cubicBezTo>
                  <a:pt x="47994" y="77665"/>
                  <a:pt x="47966" y="77665"/>
                  <a:pt x="47950" y="77665"/>
                </a:cubicBezTo>
                <a:lnTo>
                  <a:pt x="42005" y="77665"/>
                </a:lnTo>
                <a:lnTo>
                  <a:pt x="7511" y="77665"/>
                </a:lnTo>
                <a:cubicBezTo>
                  <a:pt x="6683" y="77665"/>
                  <a:pt x="6011" y="76868"/>
                  <a:pt x="6011" y="75897"/>
                </a:cubicBezTo>
                <a:lnTo>
                  <a:pt x="6011" y="8832"/>
                </a:lnTo>
                <a:cubicBezTo>
                  <a:pt x="6011" y="7862"/>
                  <a:pt x="6683" y="7065"/>
                  <a:pt x="7511" y="7065"/>
                </a:cubicBezTo>
                <a:close/>
                <a:moveTo>
                  <a:pt x="18027" y="14135"/>
                </a:moveTo>
                <a:cubicBezTo>
                  <a:pt x="14722" y="14135"/>
                  <a:pt x="12022" y="17314"/>
                  <a:pt x="12022" y="21200"/>
                </a:cubicBezTo>
                <a:cubicBezTo>
                  <a:pt x="12022" y="25092"/>
                  <a:pt x="14722" y="28271"/>
                  <a:pt x="18027" y="28271"/>
                </a:cubicBezTo>
                <a:cubicBezTo>
                  <a:pt x="21338" y="28271"/>
                  <a:pt x="23972" y="25092"/>
                  <a:pt x="23972" y="21200"/>
                </a:cubicBezTo>
                <a:cubicBezTo>
                  <a:pt x="23972" y="17314"/>
                  <a:pt x="21338" y="14135"/>
                  <a:pt x="18027" y="1413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0" name="Shape 180"/>
          <p:cNvSpPr/>
          <p:nvPr/>
        </p:nvSpPr>
        <p:spPr>
          <a:xfrm>
            <a:off x="3553866" y="3688556"/>
            <a:ext cx="218699" cy="273299"/>
          </a:xfrm>
          <a:custGeom>
            <a:avLst/>
            <a:gdLst/>
            <a:ahLst/>
            <a:cxnLst/>
            <a:rect l="0" t="0" r="0" b="0"/>
            <a:pathLst>
              <a:path w="120000" h="120000" extrusionOk="0">
                <a:moveTo>
                  <a:pt x="9388" y="0"/>
                </a:moveTo>
                <a:cubicBezTo>
                  <a:pt x="4216" y="0"/>
                  <a:pt x="0" y="3377"/>
                  <a:pt x="0" y="7511"/>
                </a:cubicBezTo>
                <a:lnTo>
                  <a:pt x="0" y="112488"/>
                </a:lnTo>
                <a:cubicBezTo>
                  <a:pt x="0" y="116622"/>
                  <a:pt x="4216" y="120000"/>
                  <a:pt x="9388" y="120000"/>
                </a:cubicBezTo>
                <a:lnTo>
                  <a:pt x="110611" y="120000"/>
                </a:lnTo>
                <a:cubicBezTo>
                  <a:pt x="115783" y="120000"/>
                  <a:pt x="120000" y="116622"/>
                  <a:pt x="120000" y="112488"/>
                </a:cubicBezTo>
                <a:lnTo>
                  <a:pt x="120000" y="32988"/>
                </a:lnTo>
                <a:cubicBezTo>
                  <a:pt x="120000" y="32211"/>
                  <a:pt x="119627" y="31494"/>
                  <a:pt x="119022" y="30961"/>
                </a:cubicBezTo>
                <a:cubicBezTo>
                  <a:pt x="118977" y="30927"/>
                  <a:pt x="118977" y="30933"/>
                  <a:pt x="118938" y="30900"/>
                </a:cubicBezTo>
                <a:lnTo>
                  <a:pt x="81388" y="916"/>
                </a:lnTo>
                <a:cubicBezTo>
                  <a:pt x="81350" y="883"/>
                  <a:pt x="81344" y="816"/>
                  <a:pt x="81305" y="783"/>
                </a:cubicBezTo>
                <a:cubicBezTo>
                  <a:pt x="80633" y="294"/>
                  <a:pt x="79750" y="0"/>
                  <a:pt x="78777" y="0"/>
                </a:cubicBezTo>
                <a:lnTo>
                  <a:pt x="9388" y="0"/>
                </a:lnTo>
                <a:close/>
                <a:moveTo>
                  <a:pt x="9388" y="6011"/>
                </a:moveTo>
                <a:lnTo>
                  <a:pt x="75022" y="6011"/>
                </a:lnTo>
                <a:lnTo>
                  <a:pt x="75022" y="28483"/>
                </a:lnTo>
                <a:cubicBezTo>
                  <a:pt x="75022" y="32616"/>
                  <a:pt x="79238" y="35994"/>
                  <a:pt x="84405" y="35994"/>
                </a:cubicBezTo>
                <a:lnTo>
                  <a:pt x="112488" y="35994"/>
                </a:lnTo>
                <a:cubicBezTo>
                  <a:pt x="112488" y="35994"/>
                  <a:pt x="112488" y="112488"/>
                  <a:pt x="112488" y="112488"/>
                </a:cubicBezTo>
                <a:cubicBezTo>
                  <a:pt x="112488" y="113316"/>
                  <a:pt x="111644" y="113988"/>
                  <a:pt x="110611" y="113988"/>
                </a:cubicBezTo>
                <a:lnTo>
                  <a:pt x="9388" y="113988"/>
                </a:lnTo>
                <a:cubicBezTo>
                  <a:pt x="8355" y="113988"/>
                  <a:pt x="7511" y="113311"/>
                  <a:pt x="7511" y="112488"/>
                </a:cubicBezTo>
                <a:lnTo>
                  <a:pt x="7511" y="7511"/>
                </a:lnTo>
                <a:cubicBezTo>
                  <a:pt x="7511" y="6688"/>
                  <a:pt x="8355" y="6011"/>
                  <a:pt x="9388" y="6011"/>
                </a:cubicBezTo>
                <a:close/>
                <a:moveTo>
                  <a:pt x="82533" y="10255"/>
                </a:moveTo>
                <a:lnTo>
                  <a:pt x="107183" y="29983"/>
                </a:lnTo>
                <a:lnTo>
                  <a:pt x="84405" y="29983"/>
                </a:lnTo>
                <a:cubicBezTo>
                  <a:pt x="83377" y="29983"/>
                  <a:pt x="82533" y="29305"/>
                  <a:pt x="82533" y="28483"/>
                </a:cubicBezTo>
                <a:cubicBezTo>
                  <a:pt x="82533" y="28483"/>
                  <a:pt x="82533" y="10255"/>
                  <a:pt x="82533" y="10255"/>
                </a:cubicBezTo>
                <a:close/>
                <a:moveTo>
                  <a:pt x="26283" y="29983"/>
                </a:moveTo>
                <a:cubicBezTo>
                  <a:pt x="24211" y="29983"/>
                  <a:pt x="22527" y="31333"/>
                  <a:pt x="22533" y="32988"/>
                </a:cubicBezTo>
                <a:cubicBezTo>
                  <a:pt x="22533" y="34644"/>
                  <a:pt x="24211" y="35994"/>
                  <a:pt x="26283" y="35994"/>
                </a:cubicBezTo>
                <a:lnTo>
                  <a:pt x="56244" y="35994"/>
                </a:lnTo>
                <a:cubicBezTo>
                  <a:pt x="58316" y="35994"/>
                  <a:pt x="60000" y="34644"/>
                  <a:pt x="60000" y="32988"/>
                </a:cubicBezTo>
                <a:cubicBezTo>
                  <a:pt x="60000" y="31327"/>
                  <a:pt x="58316" y="29983"/>
                  <a:pt x="56244" y="29983"/>
                </a:cubicBezTo>
                <a:lnTo>
                  <a:pt x="26283" y="29983"/>
                </a:lnTo>
                <a:close/>
                <a:moveTo>
                  <a:pt x="26283" y="48011"/>
                </a:moveTo>
                <a:cubicBezTo>
                  <a:pt x="24211" y="48011"/>
                  <a:pt x="22527" y="49361"/>
                  <a:pt x="22533" y="51016"/>
                </a:cubicBezTo>
                <a:cubicBezTo>
                  <a:pt x="22533" y="52677"/>
                  <a:pt x="24211" y="54022"/>
                  <a:pt x="26283" y="54022"/>
                </a:cubicBezTo>
                <a:lnTo>
                  <a:pt x="93716" y="54022"/>
                </a:lnTo>
                <a:cubicBezTo>
                  <a:pt x="95788" y="54022"/>
                  <a:pt x="97466" y="52677"/>
                  <a:pt x="97466" y="51016"/>
                </a:cubicBezTo>
                <a:cubicBezTo>
                  <a:pt x="97466" y="49361"/>
                  <a:pt x="95788" y="48011"/>
                  <a:pt x="93716" y="48011"/>
                </a:cubicBezTo>
                <a:lnTo>
                  <a:pt x="26283" y="48011"/>
                </a:lnTo>
                <a:close/>
                <a:moveTo>
                  <a:pt x="26283" y="66044"/>
                </a:moveTo>
                <a:cubicBezTo>
                  <a:pt x="24211" y="66044"/>
                  <a:pt x="22527" y="67322"/>
                  <a:pt x="22533" y="68983"/>
                </a:cubicBezTo>
                <a:cubicBezTo>
                  <a:pt x="22533" y="70638"/>
                  <a:pt x="24211" y="71988"/>
                  <a:pt x="26283" y="71988"/>
                </a:cubicBezTo>
                <a:lnTo>
                  <a:pt x="93716" y="71988"/>
                </a:lnTo>
                <a:cubicBezTo>
                  <a:pt x="95788" y="71988"/>
                  <a:pt x="97466" y="70638"/>
                  <a:pt x="97466" y="68983"/>
                </a:cubicBezTo>
                <a:cubicBezTo>
                  <a:pt x="97466" y="67322"/>
                  <a:pt x="95788" y="66044"/>
                  <a:pt x="93716" y="66044"/>
                </a:cubicBezTo>
                <a:lnTo>
                  <a:pt x="26283" y="66044"/>
                </a:lnTo>
                <a:close/>
                <a:moveTo>
                  <a:pt x="26283" y="84005"/>
                </a:moveTo>
                <a:cubicBezTo>
                  <a:pt x="24211" y="84005"/>
                  <a:pt x="22527" y="85355"/>
                  <a:pt x="22533" y="87011"/>
                </a:cubicBezTo>
                <a:cubicBezTo>
                  <a:pt x="22533" y="88672"/>
                  <a:pt x="24211" y="90016"/>
                  <a:pt x="26283" y="90016"/>
                </a:cubicBezTo>
                <a:lnTo>
                  <a:pt x="93716" y="90016"/>
                </a:lnTo>
                <a:cubicBezTo>
                  <a:pt x="95788" y="90016"/>
                  <a:pt x="97466" y="88666"/>
                  <a:pt x="97466" y="87011"/>
                </a:cubicBezTo>
                <a:cubicBezTo>
                  <a:pt x="97466" y="85355"/>
                  <a:pt x="95788" y="84005"/>
                  <a:pt x="93716" y="84005"/>
                </a:cubicBezTo>
                <a:lnTo>
                  <a:pt x="26283" y="84005"/>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1" name="Shape 181"/>
          <p:cNvSpPr/>
          <p:nvPr/>
        </p:nvSpPr>
        <p:spPr>
          <a:xfrm>
            <a:off x="5187850" y="3703438"/>
            <a:ext cx="232500" cy="273299"/>
          </a:xfrm>
          <a:custGeom>
            <a:avLst/>
            <a:gdLst/>
            <a:ahLst/>
            <a:cxnLst/>
            <a:rect l="0" t="0" r="0" b="0"/>
            <a:pathLst>
              <a:path w="120000" h="120000" extrusionOk="0">
                <a:moveTo>
                  <a:pt x="17672" y="0"/>
                </a:moveTo>
                <a:cubicBezTo>
                  <a:pt x="7938" y="0"/>
                  <a:pt x="0" y="6688"/>
                  <a:pt x="0" y="14961"/>
                </a:cubicBezTo>
                <a:lnTo>
                  <a:pt x="0" y="97461"/>
                </a:lnTo>
                <a:cubicBezTo>
                  <a:pt x="0" y="101083"/>
                  <a:pt x="3044" y="104150"/>
                  <a:pt x="7066" y="104844"/>
                </a:cubicBezTo>
                <a:lnTo>
                  <a:pt x="7066" y="110983"/>
                </a:lnTo>
                <a:cubicBezTo>
                  <a:pt x="7066" y="115950"/>
                  <a:pt x="11833" y="120000"/>
                  <a:pt x="17672" y="120000"/>
                </a:cubicBezTo>
                <a:lnTo>
                  <a:pt x="24738" y="120000"/>
                </a:lnTo>
                <a:cubicBezTo>
                  <a:pt x="30577" y="120000"/>
                  <a:pt x="35338" y="115950"/>
                  <a:pt x="35338" y="110983"/>
                </a:cubicBezTo>
                <a:lnTo>
                  <a:pt x="35338" y="104977"/>
                </a:lnTo>
                <a:lnTo>
                  <a:pt x="84738" y="104977"/>
                </a:lnTo>
                <a:lnTo>
                  <a:pt x="84738" y="110983"/>
                </a:lnTo>
                <a:cubicBezTo>
                  <a:pt x="84738" y="115950"/>
                  <a:pt x="89500" y="120000"/>
                  <a:pt x="95338" y="120000"/>
                </a:cubicBezTo>
                <a:lnTo>
                  <a:pt x="102327" y="120000"/>
                </a:lnTo>
                <a:cubicBezTo>
                  <a:pt x="108166" y="120000"/>
                  <a:pt x="112933" y="115950"/>
                  <a:pt x="112933" y="110983"/>
                </a:cubicBezTo>
                <a:lnTo>
                  <a:pt x="112933" y="104844"/>
                </a:lnTo>
                <a:cubicBezTo>
                  <a:pt x="116955" y="104150"/>
                  <a:pt x="120000" y="101083"/>
                  <a:pt x="120000" y="97461"/>
                </a:cubicBezTo>
                <a:lnTo>
                  <a:pt x="120000" y="14961"/>
                </a:lnTo>
                <a:cubicBezTo>
                  <a:pt x="120000" y="6688"/>
                  <a:pt x="112061" y="0"/>
                  <a:pt x="102327" y="0"/>
                </a:cubicBezTo>
                <a:lnTo>
                  <a:pt x="17672" y="0"/>
                </a:lnTo>
                <a:close/>
                <a:moveTo>
                  <a:pt x="17672" y="6011"/>
                </a:moveTo>
                <a:lnTo>
                  <a:pt x="102327" y="6011"/>
                </a:lnTo>
                <a:cubicBezTo>
                  <a:pt x="108166" y="6011"/>
                  <a:pt x="112933" y="9994"/>
                  <a:pt x="112933" y="14961"/>
                </a:cubicBezTo>
                <a:cubicBezTo>
                  <a:pt x="112933" y="14961"/>
                  <a:pt x="112933" y="97461"/>
                  <a:pt x="112933" y="97461"/>
                </a:cubicBezTo>
                <a:cubicBezTo>
                  <a:pt x="112933" y="98288"/>
                  <a:pt x="112138" y="98966"/>
                  <a:pt x="111166" y="98966"/>
                </a:cubicBezTo>
                <a:lnTo>
                  <a:pt x="109400" y="98966"/>
                </a:lnTo>
                <a:lnTo>
                  <a:pt x="8833" y="98966"/>
                </a:lnTo>
                <a:cubicBezTo>
                  <a:pt x="7861" y="98966"/>
                  <a:pt x="7066" y="98288"/>
                  <a:pt x="7066" y="97461"/>
                </a:cubicBezTo>
                <a:lnTo>
                  <a:pt x="7066" y="14961"/>
                </a:lnTo>
                <a:cubicBezTo>
                  <a:pt x="7066" y="9994"/>
                  <a:pt x="11833" y="6011"/>
                  <a:pt x="17672" y="6011"/>
                </a:cubicBezTo>
                <a:close/>
                <a:moveTo>
                  <a:pt x="38872" y="11955"/>
                </a:moveTo>
                <a:cubicBezTo>
                  <a:pt x="36922" y="11955"/>
                  <a:pt x="35338" y="13300"/>
                  <a:pt x="35338" y="14961"/>
                </a:cubicBezTo>
                <a:cubicBezTo>
                  <a:pt x="35338" y="16616"/>
                  <a:pt x="36922" y="17966"/>
                  <a:pt x="38872" y="17966"/>
                </a:cubicBezTo>
                <a:lnTo>
                  <a:pt x="81205" y="17966"/>
                </a:lnTo>
                <a:cubicBezTo>
                  <a:pt x="83155" y="17966"/>
                  <a:pt x="84738" y="16616"/>
                  <a:pt x="84738" y="14961"/>
                </a:cubicBezTo>
                <a:cubicBezTo>
                  <a:pt x="84738" y="13300"/>
                  <a:pt x="83155" y="11955"/>
                  <a:pt x="81205" y="11955"/>
                </a:cubicBezTo>
                <a:lnTo>
                  <a:pt x="38872" y="11955"/>
                </a:lnTo>
                <a:close/>
                <a:moveTo>
                  <a:pt x="26505" y="23972"/>
                </a:moveTo>
                <a:cubicBezTo>
                  <a:pt x="21638" y="23972"/>
                  <a:pt x="17672" y="27350"/>
                  <a:pt x="17672" y="31488"/>
                </a:cubicBezTo>
                <a:lnTo>
                  <a:pt x="17672" y="67477"/>
                </a:lnTo>
                <a:cubicBezTo>
                  <a:pt x="17672" y="71616"/>
                  <a:pt x="21638" y="74994"/>
                  <a:pt x="26505" y="74994"/>
                </a:cubicBezTo>
                <a:lnTo>
                  <a:pt x="93572" y="74994"/>
                </a:lnTo>
                <a:cubicBezTo>
                  <a:pt x="98438" y="74994"/>
                  <a:pt x="102327" y="71616"/>
                  <a:pt x="102327" y="67477"/>
                </a:cubicBezTo>
                <a:lnTo>
                  <a:pt x="102327" y="31488"/>
                </a:lnTo>
                <a:cubicBezTo>
                  <a:pt x="102327" y="27350"/>
                  <a:pt x="98438" y="23972"/>
                  <a:pt x="93572" y="23972"/>
                </a:cubicBezTo>
                <a:lnTo>
                  <a:pt x="26505" y="23972"/>
                </a:lnTo>
                <a:close/>
                <a:moveTo>
                  <a:pt x="26505" y="29983"/>
                </a:moveTo>
                <a:lnTo>
                  <a:pt x="93572" y="29983"/>
                </a:lnTo>
                <a:cubicBezTo>
                  <a:pt x="94544" y="29983"/>
                  <a:pt x="95338" y="30661"/>
                  <a:pt x="95338" y="31488"/>
                </a:cubicBezTo>
                <a:cubicBezTo>
                  <a:pt x="95338" y="31488"/>
                  <a:pt x="95338" y="67477"/>
                  <a:pt x="95338" y="67477"/>
                </a:cubicBezTo>
                <a:cubicBezTo>
                  <a:pt x="95338" y="68305"/>
                  <a:pt x="94544" y="68983"/>
                  <a:pt x="93572" y="68983"/>
                </a:cubicBezTo>
                <a:lnTo>
                  <a:pt x="26505" y="68983"/>
                </a:lnTo>
                <a:cubicBezTo>
                  <a:pt x="25533" y="68983"/>
                  <a:pt x="24738" y="68305"/>
                  <a:pt x="24738" y="67477"/>
                </a:cubicBezTo>
                <a:lnTo>
                  <a:pt x="24738" y="31488"/>
                </a:lnTo>
                <a:cubicBezTo>
                  <a:pt x="24738" y="30661"/>
                  <a:pt x="25533" y="29983"/>
                  <a:pt x="26505" y="29983"/>
                </a:cubicBezTo>
                <a:close/>
                <a:moveTo>
                  <a:pt x="24738" y="81000"/>
                </a:moveTo>
                <a:cubicBezTo>
                  <a:pt x="20844" y="81000"/>
                  <a:pt x="17672" y="83638"/>
                  <a:pt x="17672" y="86944"/>
                </a:cubicBezTo>
                <a:cubicBezTo>
                  <a:pt x="17672" y="90255"/>
                  <a:pt x="20844" y="92955"/>
                  <a:pt x="24738" y="92955"/>
                </a:cubicBezTo>
                <a:cubicBezTo>
                  <a:pt x="28627" y="92955"/>
                  <a:pt x="31805" y="90255"/>
                  <a:pt x="31805" y="86944"/>
                </a:cubicBezTo>
                <a:cubicBezTo>
                  <a:pt x="31805" y="83638"/>
                  <a:pt x="28627" y="81000"/>
                  <a:pt x="24738" y="81000"/>
                </a:cubicBezTo>
                <a:close/>
                <a:moveTo>
                  <a:pt x="95338" y="81000"/>
                </a:moveTo>
                <a:cubicBezTo>
                  <a:pt x="91450" y="81000"/>
                  <a:pt x="88272" y="83638"/>
                  <a:pt x="88272" y="86944"/>
                </a:cubicBezTo>
                <a:cubicBezTo>
                  <a:pt x="88272" y="90255"/>
                  <a:pt x="91450" y="92955"/>
                  <a:pt x="95338" y="92955"/>
                </a:cubicBezTo>
                <a:cubicBezTo>
                  <a:pt x="99227" y="92955"/>
                  <a:pt x="102327" y="90255"/>
                  <a:pt x="102327" y="86944"/>
                </a:cubicBezTo>
                <a:cubicBezTo>
                  <a:pt x="102327" y="83638"/>
                  <a:pt x="99227" y="81000"/>
                  <a:pt x="95338" y="81000"/>
                </a:cubicBezTo>
                <a:close/>
                <a:moveTo>
                  <a:pt x="14133" y="104977"/>
                </a:moveTo>
                <a:lnTo>
                  <a:pt x="28272" y="104977"/>
                </a:lnTo>
                <a:cubicBezTo>
                  <a:pt x="28272" y="104977"/>
                  <a:pt x="28272" y="110983"/>
                  <a:pt x="28272" y="110983"/>
                </a:cubicBezTo>
                <a:cubicBezTo>
                  <a:pt x="28272" y="112638"/>
                  <a:pt x="26683" y="113988"/>
                  <a:pt x="24738" y="113988"/>
                </a:cubicBezTo>
                <a:lnTo>
                  <a:pt x="17672" y="113988"/>
                </a:lnTo>
                <a:cubicBezTo>
                  <a:pt x="15722" y="113988"/>
                  <a:pt x="14133" y="112638"/>
                  <a:pt x="14133" y="110983"/>
                </a:cubicBezTo>
                <a:lnTo>
                  <a:pt x="14133" y="104977"/>
                </a:lnTo>
                <a:close/>
                <a:moveTo>
                  <a:pt x="91805" y="104977"/>
                </a:moveTo>
                <a:lnTo>
                  <a:pt x="105866" y="104977"/>
                </a:lnTo>
                <a:cubicBezTo>
                  <a:pt x="105866" y="104977"/>
                  <a:pt x="105866" y="110983"/>
                  <a:pt x="105866" y="110983"/>
                </a:cubicBezTo>
                <a:cubicBezTo>
                  <a:pt x="105866" y="112638"/>
                  <a:pt x="104277" y="113988"/>
                  <a:pt x="102327" y="113988"/>
                </a:cubicBezTo>
                <a:lnTo>
                  <a:pt x="95338" y="113988"/>
                </a:lnTo>
                <a:cubicBezTo>
                  <a:pt x="93394" y="113988"/>
                  <a:pt x="91805" y="112638"/>
                  <a:pt x="91805" y="110983"/>
                </a:cubicBezTo>
                <a:lnTo>
                  <a:pt x="91805" y="104977"/>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2" name="Shape 182"/>
          <p:cNvSpPr/>
          <p:nvPr/>
        </p:nvSpPr>
        <p:spPr>
          <a:xfrm>
            <a:off x="6116687" y="4108698"/>
            <a:ext cx="218699" cy="273299"/>
          </a:xfrm>
          <a:custGeom>
            <a:avLst/>
            <a:gdLst/>
            <a:ahLst/>
            <a:cxnLst/>
            <a:rect l="0" t="0" r="0" b="0"/>
            <a:pathLst>
              <a:path w="120000" h="120000" extrusionOk="0">
                <a:moveTo>
                  <a:pt x="9388" y="0"/>
                </a:moveTo>
                <a:cubicBezTo>
                  <a:pt x="4216" y="0"/>
                  <a:pt x="0" y="3377"/>
                  <a:pt x="0" y="7511"/>
                </a:cubicBezTo>
                <a:lnTo>
                  <a:pt x="0" y="112488"/>
                </a:lnTo>
                <a:cubicBezTo>
                  <a:pt x="0" y="116622"/>
                  <a:pt x="4216" y="120000"/>
                  <a:pt x="9388" y="120000"/>
                </a:cubicBezTo>
                <a:lnTo>
                  <a:pt x="110694" y="120000"/>
                </a:lnTo>
                <a:cubicBezTo>
                  <a:pt x="115866" y="120000"/>
                  <a:pt x="120000" y="116622"/>
                  <a:pt x="120000" y="112488"/>
                </a:cubicBezTo>
                <a:lnTo>
                  <a:pt x="120000" y="32988"/>
                </a:lnTo>
                <a:cubicBezTo>
                  <a:pt x="120000" y="32211"/>
                  <a:pt x="119627" y="31494"/>
                  <a:pt x="119022" y="30961"/>
                </a:cubicBezTo>
                <a:cubicBezTo>
                  <a:pt x="118977" y="30927"/>
                  <a:pt x="118977" y="30927"/>
                  <a:pt x="118938" y="30900"/>
                </a:cubicBezTo>
                <a:lnTo>
                  <a:pt x="81466" y="916"/>
                </a:lnTo>
                <a:cubicBezTo>
                  <a:pt x="81427" y="883"/>
                  <a:pt x="81344" y="816"/>
                  <a:pt x="81305" y="783"/>
                </a:cubicBezTo>
                <a:cubicBezTo>
                  <a:pt x="80633" y="294"/>
                  <a:pt x="79750" y="0"/>
                  <a:pt x="78777" y="0"/>
                </a:cubicBezTo>
                <a:lnTo>
                  <a:pt x="9388" y="0"/>
                </a:lnTo>
                <a:close/>
                <a:moveTo>
                  <a:pt x="9388" y="6011"/>
                </a:moveTo>
                <a:lnTo>
                  <a:pt x="75022" y="6011"/>
                </a:lnTo>
                <a:lnTo>
                  <a:pt x="75022" y="28483"/>
                </a:lnTo>
                <a:cubicBezTo>
                  <a:pt x="75022" y="32616"/>
                  <a:pt x="79238" y="35994"/>
                  <a:pt x="84405" y="35994"/>
                </a:cubicBezTo>
                <a:lnTo>
                  <a:pt x="112488" y="35994"/>
                </a:lnTo>
                <a:cubicBezTo>
                  <a:pt x="112488" y="35994"/>
                  <a:pt x="112488" y="112488"/>
                  <a:pt x="112488" y="112488"/>
                </a:cubicBezTo>
                <a:cubicBezTo>
                  <a:pt x="112488" y="113316"/>
                  <a:pt x="111727" y="113988"/>
                  <a:pt x="110694" y="113988"/>
                </a:cubicBezTo>
                <a:lnTo>
                  <a:pt x="9388" y="113988"/>
                </a:lnTo>
                <a:cubicBezTo>
                  <a:pt x="8355" y="113988"/>
                  <a:pt x="7511" y="113311"/>
                  <a:pt x="7511" y="112488"/>
                </a:cubicBezTo>
                <a:lnTo>
                  <a:pt x="7511" y="7511"/>
                </a:lnTo>
                <a:cubicBezTo>
                  <a:pt x="7511" y="6683"/>
                  <a:pt x="8355" y="6011"/>
                  <a:pt x="9388" y="6011"/>
                </a:cubicBezTo>
                <a:close/>
                <a:moveTo>
                  <a:pt x="82533" y="10255"/>
                </a:moveTo>
                <a:lnTo>
                  <a:pt x="107266" y="29983"/>
                </a:lnTo>
                <a:lnTo>
                  <a:pt x="84405" y="29983"/>
                </a:lnTo>
                <a:cubicBezTo>
                  <a:pt x="83377" y="29983"/>
                  <a:pt x="82533" y="29305"/>
                  <a:pt x="82533" y="28483"/>
                </a:cubicBezTo>
                <a:cubicBezTo>
                  <a:pt x="82533" y="28483"/>
                  <a:pt x="82533" y="10255"/>
                  <a:pt x="82533" y="10255"/>
                </a:cubicBezTo>
                <a:close/>
                <a:moveTo>
                  <a:pt x="26283" y="29983"/>
                </a:moveTo>
                <a:cubicBezTo>
                  <a:pt x="24211" y="29983"/>
                  <a:pt x="22533" y="31327"/>
                  <a:pt x="22533" y="32988"/>
                </a:cubicBezTo>
                <a:cubicBezTo>
                  <a:pt x="22533" y="34644"/>
                  <a:pt x="24211" y="35994"/>
                  <a:pt x="26283" y="35994"/>
                </a:cubicBezTo>
                <a:lnTo>
                  <a:pt x="56244" y="35994"/>
                </a:lnTo>
                <a:cubicBezTo>
                  <a:pt x="58316" y="35994"/>
                  <a:pt x="60000" y="34644"/>
                  <a:pt x="60000" y="32988"/>
                </a:cubicBezTo>
                <a:cubicBezTo>
                  <a:pt x="60000" y="31327"/>
                  <a:pt x="58316" y="29983"/>
                  <a:pt x="56244" y="29983"/>
                </a:cubicBezTo>
                <a:lnTo>
                  <a:pt x="26283" y="29983"/>
                </a:lnTo>
                <a:close/>
                <a:moveTo>
                  <a:pt x="26283" y="48011"/>
                </a:moveTo>
                <a:cubicBezTo>
                  <a:pt x="24211" y="48011"/>
                  <a:pt x="22533" y="49361"/>
                  <a:pt x="22533" y="51016"/>
                </a:cubicBezTo>
                <a:cubicBezTo>
                  <a:pt x="22533" y="52677"/>
                  <a:pt x="24211" y="54022"/>
                  <a:pt x="26283" y="54022"/>
                </a:cubicBezTo>
                <a:lnTo>
                  <a:pt x="93794" y="54022"/>
                </a:lnTo>
                <a:cubicBezTo>
                  <a:pt x="95866" y="54022"/>
                  <a:pt x="97550" y="52677"/>
                  <a:pt x="97550" y="51016"/>
                </a:cubicBezTo>
                <a:cubicBezTo>
                  <a:pt x="97550" y="49361"/>
                  <a:pt x="95866" y="48011"/>
                  <a:pt x="93794" y="48011"/>
                </a:cubicBezTo>
                <a:lnTo>
                  <a:pt x="26283" y="48011"/>
                </a:lnTo>
                <a:close/>
                <a:moveTo>
                  <a:pt x="26283" y="66044"/>
                </a:moveTo>
                <a:cubicBezTo>
                  <a:pt x="24211" y="66044"/>
                  <a:pt x="22533" y="67322"/>
                  <a:pt x="22533" y="68983"/>
                </a:cubicBezTo>
                <a:cubicBezTo>
                  <a:pt x="22533" y="70638"/>
                  <a:pt x="24211" y="71988"/>
                  <a:pt x="26283" y="71988"/>
                </a:cubicBezTo>
                <a:lnTo>
                  <a:pt x="93794" y="71988"/>
                </a:lnTo>
                <a:cubicBezTo>
                  <a:pt x="95866" y="71988"/>
                  <a:pt x="97550" y="70638"/>
                  <a:pt x="97550" y="68983"/>
                </a:cubicBezTo>
                <a:cubicBezTo>
                  <a:pt x="97550" y="67322"/>
                  <a:pt x="95866" y="66044"/>
                  <a:pt x="93794" y="66044"/>
                </a:cubicBezTo>
                <a:lnTo>
                  <a:pt x="26283" y="66044"/>
                </a:lnTo>
                <a:close/>
                <a:moveTo>
                  <a:pt x="26283" y="84005"/>
                </a:moveTo>
                <a:cubicBezTo>
                  <a:pt x="24211" y="84005"/>
                  <a:pt x="22533" y="85355"/>
                  <a:pt x="22533" y="87011"/>
                </a:cubicBezTo>
                <a:cubicBezTo>
                  <a:pt x="22533" y="88672"/>
                  <a:pt x="24211" y="90016"/>
                  <a:pt x="26283" y="90016"/>
                </a:cubicBezTo>
                <a:lnTo>
                  <a:pt x="93794" y="90016"/>
                </a:lnTo>
                <a:cubicBezTo>
                  <a:pt x="95866" y="90016"/>
                  <a:pt x="97550" y="88666"/>
                  <a:pt x="97550" y="87011"/>
                </a:cubicBezTo>
                <a:cubicBezTo>
                  <a:pt x="97550" y="85355"/>
                  <a:pt x="95866" y="84005"/>
                  <a:pt x="93794" y="84005"/>
                </a:cubicBezTo>
                <a:lnTo>
                  <a:pt x="26283" y="84005"/>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3" name="Shape 183"/>
          <p:cNvSpPr/>
          <p:nvPr/>
        </p:nvSpPr>
        <p:spPr>
          <a:xfrm>
            <a:off x="3552825" y="4108698"/>
            <a:ext cx="205200" cy="287100"/>
          </a:xfrm>
          <a:custGeom>
            <a:avLst/>
            <a:gdLst/>
            <a:ahLst/>
            <a:cxnLst/>
            <a:rect l="0" t="0" r="0" b="0"/>
            <a:pathLst>
              <a:path w="120000" h="120000" extrusionOk="0">
                <a:moveTo>
                  <a:pt x="19944" y="0"/>
                </a:moveTo>
                <a:cubicBezTo>
                  <a:pt x="8911" y="0"/>
                  <a:pt x="0" y="6430"/>
                  <a:pt x="0" y="14309"/>
                </a:cubicBezTo>
                <a:lnTo>
                  <a:pt x="0" y="82860"/>
                </a:lnTo>
                <a:cubicBezTo>
                  <a:pt x="0" y="90327"/>
                  <a:pt x="8050" y="96484"/>
                  <a:pt x="18288" y="97108"/>
                </a:cubicBezTo>
                <a:lnTo>
                  <a:pt x="8444" y="116143"/>
                </a:lnTo>
                <a:cubicBezTo>
                  <a:pt x="7683" y="117626"/>
                  <a:pt x="8722" y="119270"/>
                  <a:pt x="10800" y="119810"/>
                </a:cubicBezTo>
                <a:cubicBezTo>
                  <a:pt x="11255" y="119933"/>
                  <a:pt x="11733" y="120000"/>
                  <a:pt x="12188" y="120000"/>
                </a:cubicBezTo>
                <a:cubicBezTo>
                  <a:pt x="13822" y="120000"/>
                  <a:pt x="15344" y="119286"/>
                  <a:pt x="15938" y="118133"/>
                </a:cubicBezTo>
                <a:lnTo>
                  <a:pt x="19422" y="111413"/>
                </a:lnTo>
                <a:cubicBezTo>
                  <a:pt x="19594" y="111429"/>
                  <a:pt x="19761" y="111413"/>
                  <a:pt x="19944" y="111413"/>
                </a:cubicBezTo>
                <a:lnTo>
                  <a:pt x="99972" y="111413"/>
                </a:lnTo>
                <a:cubicBezTo>
                  <a:pt x="100211" y="111413"/>
                  <a:pt x="100438" y="111446"/>
                  <a:pt x="100666" y="111413"/>
                </a:cubicBezTo>
                <a:lnTo>
                  <a:pt x="104238" y="118133"/>
                </a:lnTo>
                <a:cubicBezTo>
                  <a:pt x="105016" y="119609"/>
                  <a:pt x="107305" y="120362"/>
                  <a:pt x="109377" y="119810"/>
                </a:cubicBezTo>
                <a:cubicBezTo>
                  <a:pt x="111444" y="119258"/>
                  <a:pt x="112500" y="117620"/>
                  <a:pt x="111727" y="116143"/>
                </a:cubicBezTo>
                <a:lnTo>
                  <a:pt x="101711" y="97108"/>
                </a:lnTo>
                <a:cubicBezTo>
                  <a:pt x="111927" y="96473"/>
                  <a:pt x="120000" y="90316"/>
                  <a:pt x="120000" y="82860"/>
                </a:cubicBezTo>
                <a:lnTo>
                  <a:pt x="120000" y="14309"/>
                </a:lnTo>
                <a:cubicBezTo>
                  <a:pt x="120000" y="6430"/>
                  <a:pt x="111000" y="0"/>
                  <a:pt x="99972" y="0"/>
                </a:cubicBezTo>
                <a:lnTo>
                  <a:pt x="19944" y="0"/>
                </a:lnTo>
                <a:close/>
                <a:moveTo>
                  <a:pt x="19944" y="5722"/>
                </a:moveTo>
                <a:lnTo>
                  <a:pt x="99972" y="5722"/>
                </a:lnTo>
                <a:cubicBezTo>
                  <a:pt x="106588" y="5722"/>
                  <a:pt x="111988" y="9584"/>
                  <a:pt x="111988" y="14309"/>
                </a:cubicBezTo>
                <a:cubicBezTo>
                  <a:pt x="111988" y="14309"/>
                  <a:pt x="111988" y="82860"/>
                  <a:pt x="111988" y="82860"/>
                </a:cubicBezTo>
                <a:cubicBezTo>
                  <a:pt x="111988" y="87585"/>
                  <a:pt x="106588" y="91447"/>
                  <a:pt x="99972" y="91447"/>
                </a:cubicBezTo>
                <a:lnTo>
                  <a:pt x="96050" y="91447"/>
                </a:lnTo>
                <a:cubicBezTo>
                  <a:pt x="95988" y="91447"/>
                  <a:pt x="95938" y="91447"/>
                  <a:pt x="95877" y="91447"/>
                </a:cubicBezTo>
                <a:lnTo>
                  <a:pt x="24033" y="91447"/>
                </a:lnTo>
                <a:cubicBezTo>
                  <a:pt x="23972" y="91447"/>
                  <a:pt x="23922" y="91447"/>
                  <a:pt x="23861" y="91447"/>
                </a:cubicBezTo>
                <a:lnTo>
                  <a:pt x="19944" y="91447"/>
                </a:lnTo>
                <a:cubicBezTo>
                  <a:pt x="13322" y="91447"/>
                  <a:pt x="7922" y="87585"/>
                  <a:pt x="7922" y="82860"/>
                </a:cubicBezTo>
                <a:lnTo>
                  <a:pt x="7922" y="14309"/>
                </a:lnTo>
                <a:cubicBezTo>
                  <a:pt x="7922" y="9584"/>
                  <a:pt x="13322" y="5722"/>
                  <a:pt x="19944" y="5722"/>
                </a:cubicBezTo>
                <a:close/>
                <a:moveTo>
                  <a:pt x="39972" y="11445"/>
                </a:moveTo>
                <a:cubicBezTo>
                  <a:pt x="37761" y="11445"/>
                  <a:pt x="35966" y="12727"/>
                  <a:pt x="35966" y="14309"/>
                </a:cubicBezTo>
                <a:cubicBezTo>
                  <a:pt x="35966" y="15886"/>
                  <a:pt x="37761" y="17168"/>
                  <a:pt x="39972" y="17168"/>
                </a:cubicBezTo>
                <a:lnTo>
                  <a:pt x="79944" y="17168"/>
                </a:lnTo>
                <a:cubicBezTo>
                  <a:pt x="82150" y="17168"/>
                  <a:pt x="83950" y="15886"/>
                  <a:pt x="83950" y="14309"/>
                </a:cubicBezTo>
                <a:cubicBezTo>
                  <a:pt x="83950" y="12727"/>
                  <a:pt x="82150" y="11445"/>
                  <a:pt x="79944" y="11445"/>
                </a:cubicBezTo>
                <a:lnTo>
                  <a:pt x="39972" y="11445"/>
                </a:lnTo>
                <a:close/>
                <a:moveTo>
                  <a:pt x="29955" y="22891"/>
                </a:moveTo>
                <a:cubicBezTo>
                  <a:pt x="24444" y="22891"/>
                  <a:pt x="19944" y="26045"/>
                  <a:pt x="19944" y="29984"/>
                </a:cubicBezTo>
                <a:lnTo>
                  <a:pt x="19944" y="55739"/>
                </a:lnTo>
                <a:cubicBezTo>
                  <a:pt x="19944" y="59679"/>
                  <a:pt x="24444" y="62894"/>
                  <a:pt x="29955" y="62894"/>
                </a:cubicBezTo>
                <a:lnTo>
                  <a:pt x="89955" y="62894"/>
                </a:lnTo>
                <a:cubicBezTo>
                  <a:pt x="95472" y="62894"/>
                  <a:pt x="99972" y="59679"/>
                  <a:pt x="99972" y="55739"/>
                </a:cubicBezTo>
                <a:lnTo>
                  <a:pt x="99972" y="29984"/>
                </a:lnTo>
                <a:cubicBezTo>
                  <a:pt x="99972" y="26045"/>
                  <a:pt x="95472" y="22891"/>
                  <a:pt x="89955" y="22891"/>
                </a:cubicBezTo>
                <a:lnTo>
                  <a:pt x="29955" y="22891"/>
                </a:lnTo>
                <a:close/>
                <a:moveTo>
                  <a:pt x="29955" y="28552"/>
                </a:moveTo>
                <a:lnTo>
                  <a:pt x="89955" y="28552"/>
                </a:lnTo>
                <a:cubicBezTo>
                  <a:pt x="91061" y="28552"/>
                  <a:pt x="91961" y="29198"/>
                  <a:pt x="91961" y="29984"/>
                </a:cubicBezTo>
                <a:cubicBezTo>
                  <a:pt x="91961" y="29984"/>
                  <a:pt x="91961" y="55739"/>
                  <a:pt x="91961" y="55739"/>
                </a:cubicBezTo>
                <a:cubicBezTo>
                  <a:pt x="91961" y="56525"/>
                  <a:pt x="91061" y="57172"/>
                  <a:pt x="89955" y="57172"/>
                </a:cubicBezTo>
                <a:lnTo>
                  <a:pt x="29955" y="57172"/>
                </a:lnTo>
                <a:cubicBezTo>
                  <a:pt x="28855" y="57172"/>
                  <a:pt x="27955" y="56525"/>
                  <a:pt x="27955" y="55739"/>
                </a:cubicBezTo>
                <a:lnTo>
                  <a:pt x="27955" y="29984"/>
                </a:lnTo>
                <a:cubicBezTo>
                  <a:pt x="27955" y="29198"/>
                  <a:pt x="28855" y="28552"/>
                  <a:pt x="29955" y="28552"/>
                </a:cubicBezTo>
                <a:close/>
                <a:moveTo>
                  <a:pt x="27955" y="71414"/>
                </a:moveTo>
                <a:cubicBezTo>
                  <a:pt x="23538" y="71414"/>
                  <a:pt x="19944" y="73989"/>
                  <a:pt x="19944" y="77137"/>
                </a:cubicBezTo>
                <a:cubicBezTo>
                  <a:pt x="19944" y="80286"/>
                  <a:pt x="23538" y="82860"/>
                  <a:pt x="27955" y="82860"/>
                </a:cubicBezTo>
                <a:cubicBezTo>
                  <a:pt x="32366" y="82860"/>
                  <a:pt x="35966" y="80286"/>
                  <a:pt x="35966" y="77137"/>
                </a:cubicBezTo>
                <a:cubicBezTo>
                  <a:pt x="35966" y="73989"/>
                  <a:pt x="32366" y="71414"/>
                  <a:pt x="27955" y="71414"/>
                </a:cubicBezTo>
                <a:close/>
                <a:moveTo>
                  <a:pt x="91961" y="71414"/>
                </a:moveTo>
                <a:cubicBezTo>
                  <a:pt x="87544" y="71414"/>
                  <a:pt x="83950" y="73989"/>
                  <a:pt x="83950" y="77137"/>
                </a:cubicBezTo>
                <a:cubicBezTo>
                  <a:pt x="83950" y="80286"/>
                  <a:pt x="87544" y="82860"/>
                  <a:pt x="91961" y="82860"/>
                </a:cubicBezTo>
                <a:cubicBezTo>
                  <a:pt x="96372" y="82860"/>
                  <a:pt x="99972" y="80286"/>
                  <a:pt x="99972" y="77137"/>
                </a:cubicBezTo>
                <a:cubicBezTo>
                  <a:pt x="99972" y="73989"/>
                  <a:pt x="96372" y="71414"/>
                  <a:pt x="91961" y="71414"/>
                </a:cubicBezTo>
                <a:close/>
                <a:moveTo>
                  <a:pt x="26733" y="97170"/>
                </a:moveTo>
                <a:lnTo>
                  <a:pt x="93177" y="97170"/>
                </a:lnTo>
                <a:lnTo>
                  <a:pt x="97705" y="105690"/>
                </a:lnTo>
                <a:cubicBezTo>
                  <a:pt x="97705" y="105690"/>
                  <a:pt x="22377" y="105690"/>
                  <a:pt x="22377" y="105690"/>
                </a:cubicBezTo>
                <a:lnTo>
                  <a:pt x="26733" y="97170"/>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4" name="Shape 184"/>
          <p:cNvSpPr/>
          <p:nvPr/>
        </p:nvSpPr>
        <p:spPr>
          <a:xfrm>
            <a:off x="5624066" y="800100"/>
            <a:ext cx="246299" cy="300899"/>
          </a:xfrm>
          <a:custGeom>
            <a:avLst/>
            <a:gdLst/>
            <a:ahLst/>
            <a:cxnLst/>
            <a:rect l="0" t="0" r="0" b="0"/>
            <a:pathLst>
              <a:path w="120000" h="120000" extrusionOk="0">
                <a:moveTo>
                  <a:pt x="8344" y="0"/>
                </a:moveTo>
                <a:cubicBezTo>
                  <a:pt x="3738" y="0"/>
                  <a:pt x="0" y="3061"/>
                  <a:pt x="0" y="6827"/>
                </a:cubicBezTo>
                <a:lnTo>
                  <a:pt x="0" y="113172"/>
                </a:lnTo>
                <a:cubicBezTo>
                  <a:pt x="0" y="116938"/>
                  <a:pt x="3738" y="120000"/>
                  <a:pt x="8344" y="120000"/>
                </a:cubicBezTo>
                <a:lnTo>
                  <a:pt x="111655" y="120000"/>
                </a:lnTo>
                <a:cubicBezTo>
                  <a:pt x="116255" y="120000"/>
                  <a:pt x="120000" y="116938"/>
                  <a:pt x="120000" y="113172"/>
                </a:cubicBezTo>
                <a:cubicBezTo>
                  <a:pt x="120000" y="113172"/>
                  <a:pt x="120000" y="6827"/>
                  <a:pt x="120000" y="6827"/>
                </a:cubicBezTo>
                <a:cubicBezTo>
                  <a:pt x="120000" y="3061"/>
                  <a:pt x="116255" y="0"/>
                  <a:pt x="111655" y="0"/>
                </a:cubicBezTo>
                <a:lnTo>
                  <a:pt x="8344" y="0"/>
                </a:lnTo>
                <a:close/>
                <a:moveTo>
                  <a:pt x="8344" y="5461"/>
                </a:moveTo>
                <a:lnTo>
                  <a:pt x="111655" y="5461"/>
                </a:lnTo>
                <a:cubicBezTo>
                  <a:pt x="112577" y="5461"/>
                  <a:pt x="113327" y="6077"/>
                  <a:pt x="113327" y="6827"/>
                </a:cubicBezTo>
                <a:cubicBezTo>
                  <a:pt x="113327" y="6827"/>
                  <a:pt x="113327" y="113172"/>
                  <a:pt x="113327" y="113172"/>
                </a:cubicBezTo>
                <a:cubicBezTo>
                  <a:pt x="113327" y="113922"/>
                  <a:pt x="112577" y="114538"/>
                  <a:pt x="111655" y="114538"/>
                </a:cubicBezTo>
                <a:lnTo>
                  <a:pt x="8344" y="114538"/>
                </a:lnTo>
                <a:cubicBezTo>
                  <a:pt x="7422" y="114538"/>
                  <a:pt x="6672" y="113922"/>
                  <a:pt x="6672" y="113172"/>
                </a:cubicBezTo>
                <a:lnTo>
                  <a:pt x="6672" y="6827"/>
                </a:lnTo>
                <a:cubicBezTo>
                  <a:pt x="6672" y="6077"/>
                  <a:pt x="7422" y="5461"/>
                  <a:pt x="8344" y="5461"/>
                </a:cubicBezTo>
                <a:close/>
                <a:moveTo>
                  <a:pt x="33300" y="19061"/>
                </a:moveTo>
                <a:cubicBezTo>
                  <a:pt x="31461" y="19061"/>
                  <a:pt x="30038" y="20283"/>
                  <a:pt x="30038" y="21788"/>
                </a:cubicBezTo>
                <a:cubicBezTo>
                  <a:pt x="30038" y="23294"/>
                  <a:pt x="31461" y="24522"/>
                  <a:pt x="33300" y="24522"/>
                </a:cubicBezTo>
                <a:lnTo>
                  <a:pt x="86627" y="24522"/>
                </a:lnTo>
                <a:cubicBezTo>
                  <a:pt x="88466" y="24522"/>
                  <a:pt x="89961" y="23294"/>
                  <a:pt x="89961" y="21788"/>
                </a:cubicBezTo>
                <a:cubicBezTo>
                  <a:pt x="89961" y="20283"/>
                  <a:pt x="88466" y="19061"/>
                  <a:pt x="86627" y="19061"/>
                </a:cubicBezTo>
                <a:lnTo>
                  <a:pt x="33300" y="19061"/>
                </a:lnTo>
                <a:close/>
                <a:moveTo>
                  <a:pt x="59927" y="38177"/>
                </a:moveTo>
                <a:cubicBezTo>
                  <a:pt x="51650" y="38177"/>
                  <a:pt x="44411" y="41755"/>
                  <a:pt x="40266" y="47083"/>
                </a:cubicBezTo>
                <a:lnTo>
                  <a:pt x="39977" y="46966"/>
                </a:lnTo>
                <a:cubicBezTo>
                  <a:pt x="38277" y="49283"/>
                  <a:pt x="37150" y="51483"/>
                  <a:pt x="36783" y="54211"/>
                </a:cubicBezTo>
                <a:lnTo>
                  <a:pt x="36638" y="56944"/>
                </a:lnTo>
                <a:cubicBezTo>
                  <a:pt x="37094" y="67850"/>
                  <a:pt x="47355" y="75822"/>
                  <a:pt x="59927" y="75822"/>
                </a:cubicBezTo>
                <a:cubicBezTo>
                  <a:pt x="72794" y="75822"/>
                  <a:pt x="83288" y="67527"/>
                  <a:pt x="83288" y="57000"/>
                </a:cubicBezTo>
                <a:cubicBezTo>
                  <a:pt x="83288" y="53422"/>
                  <a:pt x="82055" y="50250"/>
                  <a:pt x="79950" y="47383"/>
                </a:cubicBezTo>
                <a:cubicBezTo>
                  <a:pt x="79950" y="47383"/>
                  <a:pt x="79661" y="47083"/>
                  <a:pt x="79661" y="47083"/>
                </a:cubicBezTo>
                <a:cubicBezTo>
                  <a:pt x="75516" y="41755"/>
                  <a:pt x="68205" y="38177"/>
                  <a:pt x="59927" y="38177"/>
                </a:cubicBezTo>
                <a:close/>
                <a:moveTo>
                  <a:pt x="55138" y="40494"/>
                </a:moveTo>
                <a:cubicBezTo>
                  <a:pt x="54255" y="41744"/>
                  <a:pt x="53100" y="43288"/>
                  <a:pt x="52094" y="46016"/>
                </a:cubicBezTo>
                <a:lnTo>
                  <a:pt x="44472" y="46016"/>
                </a:lnTo>
                <a:cubicBezTo>
                  <a:pt x="47150" y="43288"/>
                  <a:pt x="50877" y="41366"/>
                  <a:pt x="55138" y="40494"/>
                </a:cubicBezTo>
                <a:close/>
                <a:moveTo>
                  <a:pt x="59127" y="40611"/>
                </a:moveTo>
                <a:lnTo>
                  <a:pt x="62033" y="40611"/>
                </a:lnTo>
                <a:cubicBezTo>
                  <a:pt x="62083" y="40611"/>
                  <a:pt x="63966" y="43288"/>
                  <a:pt x="65588" y="46016"/>
                </a:cubicBezTo>
                <a:lnTo>
                  <a:pt x="55500" y="46016"/>
                </a:lnTo>
                <a:cubicBezTo>
                  <a:pt x="57083" y="43288"/>
                  <a:pt x="58927" y="40611"/>
                  <a:pt x="59127" y="40611"/>
                </a:cubicBezTo>
                <a:close/>
                <a:moveTo>
                  <a:pt x="66311" y="40850"/>
                </a:moveTo>
                <a:cubicBezTo>
                  <a:pt x="69933" y="41850"/>
                  <a:pt x="73100" y="46016"/>
                  <a:pt x="75455" y="46016"/>
                </a:cubicBezTo>
                <a:lnTo>
                  <a:pt x="69138" y="46016"/>
                </a:lnTo>
                <a:cubicBezTo>
                  <a:pt x="68222" y="46016"/>
                  <a:pt x="67166" y="42094"/>
                  <a:pt x="66311" y="40850"/>
                </a:cubicBezTo>
                <a:close/>
                <a:moveTo>
                  <a:pt x="42300" y="48750"/>
                </a:moveTo>
                <a:lnTo>
                  <a:pt x="51077" y="48750"/>
                </a:lnTo>
                <a:cubicBezTo>
                  <a:pt x="50577" y="51477"/>
                  <a:pt x="50222" y="54211"/>
                  <a:pt x="50061" y="54211"/>
                </a:cubicBezTo>
                <a:lnTo>
                  <a:pt x="40266" y="54211"/>
                </a:lnTo>
                <a:cubicBezTo>
                  <a:pt x="40561" y="54211"/>
                  <a:pt x="41238" y="51472"/>
                  <a:pt x="42300" y="48750"/>
                </a:cubicBezTo>
                <a:close/>
                <a:moveTo>
                  <a:pt x="54411" y="48750"/>
                </a:moveTo>
                <a:lnTo>
                  <a:pt x="65511" y="48750"/>
                </a:lnTo>
                <a:cubicBezTo>
                  <a:pt x="66050" y="51477"/>
                  <a:pt x="66427" y="54211"/>
                  <a:pt x="66600" y="54211"/>
                </a:cubicBezTo>
                <a:cubicBezTo>
                  <a:pt x="66600" y="54211"/>
                  <a:pt x="53327" y="54211"/>
                  <a:pt x="53327" y="54211"/>
                </a:cubicBezTo>
                <a:cubicBezTo>
                  <a:pt x="53494" y="54211"/>
                  <a:pt x="53872" y="51472"/>
                  <a:pt x="54411" y="48750"/>
                </a:cubicBezTo>
                <a:close/>
                <a:moveTo>
                  <a:pt x="68922" y="48750"/>
                </a:moveTo>
                <a:cubicBezTo>
                  <a:pt x="68922" y="48750"/>
                  <a:pt x="77627" y="48750"/>
                  <a:pt x="77627" y="48750"/>
                </a:cubicBezTo>
                <a:cubicBezTo>
                  <a:pt x="78688" y="51477"/>
                  <a:pt x="79366" y="54211"/>
                  <a:pt x="79661" y="54211"/>
                </a:cubicBezTo>
                <a:lnTo>
                  <a:pt x="69938" y="54211"/>
                </a:lnTo>
                <a:cubicBezTo>
                  <a:pt x="69777" y="54211"/>
                  <a:pt x="69422" y="51472"/>
                  <a:pt x="68922" y="48750"/>
                </a:cubicBezTo>
                <a:close/>
                <a:moveTo>
                  <a:pt x="40122" y="56944"/>
                </a:moveTo>
                <a:lnTo>
                  <a:pt x="49988" y="56944"/>
                </a:lnTo>
                <a:cubicBezTo>
                  <a:pt x="50033" y="59666"/>
                  <a:pt x="50327" y="62405"/>
                  <a:pt x="50783" y="62405"/>
                </a:cubicBezTo>
                <a:lnTo>
                  <a:pt x="41572" y="62405"/>
                </a:lnTo>
                <a:cubicBezTo>
                  <a:pt x="40722" y="62405"/>
                  <a:pt x="40222" y="59666"/>
                  <a:pt x="40122" y="56944"/>
                </a:cubicBezTo>
                <a:close/>
                <a:moveTo>
                  <a:pt x="53250" y="56944"/>
                </a:moveTo>
                <a:cubicBezTo>
                  <a:pt x="53250" y="56944"/>
                  <a:pt x="66600" y="56944"/>
                  <a:pt x="66600" y="56944"/>
                </a:cubicBezTo>
                <a:cubicBezTo>
                  <a:pt x="66550" y="59666"/>
                  <a:pt x="66311" y="62405"/>
                  <a:pt x="65805" y="62405"/>
                </a:cubicBezTo>
                <a:lnTo>
                  <a:pt x="54122" y="62405"/>
                </a:lnTo>
                <a:cubicBezTo>
                  <a:pt x="53605" y="62405"/>
                  <a:pt x="53311" y="59666"/>
                  <a:pt x="53250" y="56944"/>
                </a:cubicBezTo>
                <a:close/>
                <a:moveTo>
                  <a:pt x="69938" y="56944"/>
                </a:moveTo>
                <a:lnTo>
                  <a:pt x="79805" y="56944"/>
                </a:lnTo>
                <a:cubicBezTo>
                  <a:pt x="79705" y="59666"/>
                  <a:pt x="79205" y="62405"/>
                  <a:pt x="78355" y="62405"/>
                </a:cubicBezTo>
                <a:lnTo>
                  <a:pt x="69216" y="62405"/>
                </a:lnTo>
                <a:cubicBezTo>
                  <a:pt x="69672" y="62405"/>
                  <a:pt x="69894" y="59666"/>
                  <a:pt x="69938" y="56944"/>
                </a:cubicBezTo>
                <a:close/>
                <a:moveTo>
                  <a:pt x="43311" y="65133"/>
                </a:moveTo>
                <a:lnTo>
                  <a:pt x="51583" y="65133"/>
                </a:lnTo>
                <a:cubicBezTo>
                  <a:pt x="52361" y="67861"/>
                  <a:pt x="53477" y="69605"/>
                  <a:pt x="54994" y="71966"/>
                </a:cubicBezTo>
                <a:cubicBezTo>
                  <a:pt x="50133" y="70938"/>
                  <a:pt x="45994" y="70588"/>
                  <a:pt x="43311" y="65133"/>
                </a:cubicBezTo>
                <a:close/>
                <a:moveTo>
                  <a:pt x="54994" y="65133"/>
                </a:moveTo>
                <a:lnTo>
                  <a:pt x="65438" y="65133"/>
                </a:lnTo>
                <a:cubicBezTo>
                  <a:pt x="64538" y="67861"/>
                  <a:pt x="63272" y="70605"/>
                  <a:pt x="61450" y="73327"/>
                </a:cubicBezTo>
                <a:lnTo>
                  <a:pt x="59127" y="73327"/>
                </a:lnTo>
                <a:cubicBezTo>
                  <a:pt x="57272" y="70605"/>
                  <a:pt x="55916" y="67861"/>
                  <a:pt x="54994" y="65133"/>
                </a:cubicBezTo>
                <a:close/>
                <a:moveTo>
                  <a:pt x="68922" y="65133"/>
                </a:moveTo>
                <a:lnTo>
                  <a:pt x="76616" y="65133"/>
                </a:lnTo>
                <a:cubicBezTo>
                  <a:pt x="74222" y="67861"/>
                  <a:pt x="69927" y="70416"/>
                  <a:pt x="65733" y="71605"/>
                </a:cubicBezTo>
                <a:cubicBezTo>
                  <a:pt x="67405" y="68966"/>
                  <a:pt x="69255" y="65133"/>
                  <a:pt x="68922" y="65133"/>
                </a:cubicBezTo>
                <a:close/>
                <a:moveTo>
                  <a:pt x="43311" y="84550"/>
                </a:moveTo>
                <a:cubicBezTo>
                  <a:pt x="41472" y="84550"/>
                  <a:pt x="39977" y="85777"/>
                  <a:pt x="39977" y="87283"/>
                </a:cubicBezTo>
                <a:cubicBezTo>
                  <a:pt x="39977" y="88788"/>
                  <a:pt x="41472" y="90016"/>
                  <a:pt x="43311" y="90016"/>
                </a:cubicBezTo>
                <a:lnTo>
                  <a:pt x="76688" y="90016"/>
                </a:lnTo>
                <a:cubicBezTo>
                  <a:pt x="78527" y="90016"/>
                  <a:pt x="80022" y="88788"/>
                  <a:pt x="80022" y="87283"/>
                </a:cubicBezTo>
                <a:cubicBezTo>
                  <a:pt x="80022" y="85777"/>
                  <a:pt x="78527" y="84550"/>
                  <a:pt x="76688" y="84550"/>
                </a:cubicBezTo>
                <a:lnTo>
                  <a:pt x="43311" y="84550"/>
                </a:lnTo>
                <a:close/>
                <a:moveTo>
                  <a:pt x="43311" y="98150"/>
                </a:moveTo>
                <a:cubicBezTo>
                  <a:pt x="41472" y="98150"/>
                  <a:pt x="39977" y="99372"/>
                  <a:pt x="39977" y="100883"/>
                </a:cubicBezTo>
                <a:cubicBezTo>
                  <a:pt x="39977" y="102388"/>
                  <a:pt x="41472" y="103611"/>
                  <a:pt x="43311" y="103611"/>
                </a:cubicBezTo>
                <a:lnTo>
                  <a:pt x="76688" y="103611"/>
                </a:lnTo>
                <a:cubicBezTo>
                  <a:pt x="78527" y="103611"/>
                  <a:pt x="80022" y="102388"/>
                  <a:pt x="80022" y="100883"/>
                </a:cubicBezTo>
                <a:cubicBezTo>
                  <a:pt x="80022" y="99372"/>
                  <a:pt x="78527" y="98150"/>
                  <a:pt x="76688" y="98150"/>
                </a:cubicBezTo>
                <a:lnTo>
                  <a:pt x="43311" y="98150"/>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5" name="Shape 185"/>
          <p:cNvSpPr/>
          <p:nvPr/>
        </p:nvSpPr>
        <p:spPr>
          <a:xfrm>
            <a:off x="6097899" y="1269019"/>
            <a:ext cx="225599" cy="239100"/>
          </a:xfrm>
          <a:custGeom>
            <a:avLst/>
            <a:gdLst/>
            <a:ahLst/>
            <a:cxnLst/>
            <a:rect l="0" t="0" r="0" b="0"/>
            <a:pathLst>
              <a:path w="120000" h="120000" extrusionOk="0">
                <a:moveTo>
                  <a:pt x="112727" y="99427"/>
                </a:moveTo>
                <a:cubicBezTo>
                  <a:pt x="112727" y="106988"/>
                  <a:pt x="107038" y="113144"/>
                  <a:pt x="99016" y="113144"/>
                </a:cubicBezTo>
                <a:lnTo>
                  <a:pt x="73561" y="113144"/>
                </a:lnTo>
                <a:cubicBezTo>
                  <a:pt x="69861" y="113144"/>
                  <a:pt x="64161" y="112144"/>
                  <a:pt x="62672" y="110572"/>
                </a:cubicBezTo>
                <a:cubicBezTo>
                  <a:pt x="65016" y="106738"/>
                  <a:pt x="65455" y="102494"/>
                  <a:pt x="65455" y="99427"/>
                </a:cubicBezTo>
                <a:lnTo>
                  <a:pt x="65455" y="82283"/>
                </a:lnTo>
                <a:cubicBezTo>
                  <a:pt x="65455" y="72511"/>
                  <a:pt x="61816" y="67094"/>
                  <a:pt x="54544" y="64300"/>
                </a:cubicBezTo>
                <a:lnTo>
                  <a:pt x="54544" y="61716"/>
                </a:lnTo>
                <a:cubicBezTo>
                  <a:pt x="54544" y="54105"/>
                  <a:pt x="61788" y="48077"/>
                  <a:pt x="69927" y="48000"/>
                </a:cubicBezTo>
                <a:lnTo>
                  <a:pt x="99016" y="48000"/>
                </a:lnTo>
                <a:cubicBezTo>
                  <a:pt x="107038" y="48000"/>
                  <a:pt x="112727" y="54150"/>
                  <a:pt x="112727" y="61716"/>
                </a:cubicBezTo>
                <a:cubicBezTo>
                  <a:pt x="112727" y="61716"/>
                  <a:pt x="112727" y="99427"/>
                  <a:pt x="112727" y="99427"/>
                </a:cubicBezTo>
                <a:close/>
                <a:moveTo>
                  <a:pt x="58183" y="99427"/>
                </a:moveTo>
                <a:cubicBezTo>
                  <a:pt x="58183" y="99722"/>
                  <a:pt x="58533" y="103544"/>
                  <a:pt x="56355" y="107083"/>
                </a:cubicBezTo>
                <a:cubicBezTo>
                  <a:pt x="55805" y="107500"/>
                  <a:pt x="55611" y="108044"/>
                  <a:pt x="55388" y="108694"/>
                </a:cubicBezTo>
                <a:cubicBezTo>
                  <a:pt x="53272" y="111155"/>
                  <a:pt x="50055" y="113144"/>
                  <a:pt x="44472" y="113144"/>
                </a:cubicBezTo>
                <a:lnTo>
                  <a:pt x="22655" y="113144"/>
                </a:lnTo>
                <a:cubicBezTo>
                  <a:pt x="14633" y="113144"/>
                  <a:pt x="7272" y="106988"/>
                  <a:pt x="7272" y="99427"/>
                </a:cubicBezTo>
                <a:lnTo>
                  <a:pt x="7272" y="82283"/>
                </a:lnTo>
                <a:cubicBezTo>
                  <a:pt x="7272" y="74722"/>
                  <a:pt x="14633" y="68572"/>
                  <a:pt x="22655" y="68572"/>
                </a:cubicBezTo>
                <a:lnTo>
                  <a:pt x="44472" y="68572"/>
                </a:lnTo>
                <a:cubicBezTo>
                  <a:pt x="45066" y="68572"/>
                  <a:pt x="58183" y="68727"/>
                  <a:pt x="58183" y="82283"/>
                </a:cubicBezTo>
                <a:cubicBezTo>
                  <a:pt x="58183" y="82283"/>
                  <a:pt x="58183" y="99427"/>
                  <a:pt x="58183" y="99427"/>
                </a:cubicBezTo>
                <a:close/>
                <a:moveTo>
                  <a:pt x="15383" y="44572"/>
                </a:moveTo>
                <a:cubicBezTo>
                  <a:pt x="15383" y="35116"/>
                  <a:pt x="23538" y="27427"/>
                  <a:pt x="33561" y="27427"/>
                </a:cubicBezTo>
                <a:cubicBezTo>
                  <a:pt x="43588" y="27427"/>
                  <a:pt x="51744" y="35116"/>
                  <a:pt x="51744" y="44572"/>
                </a:cubicBezTo>
                <a:cubicBezTo>
                  <a:pt x="51744" y="54022"/>
                  <a:pt x="43588" y="61716"/>
                  <a:pt x="33561" y="61716"/>
                </a:cubicBezTo>
                <a:cubicBezTo>
                  <a:pt x="23538" y="61716"/>
                  <a:pt x="15383" y="54022"/>
                  <a:pt x="15383" y="44572"/>
                </a:cubicBezTo>
                <a:close/>
                <a:moveTo>
                  <a:pt x="66288" y="24000"/>
                </a:moveTo>
                <a:cubicBezTo>
                  <a:pt x="66288" y="14550"/>
                  <a:pt x="74444" y="6855"/>
                  <a:pt x="84472" y="6855"/>
                </a:cubicBezTo>
                <a:cubicBezTo>
                  <a:pt x="94494" y="6855"/>
                  <a:pt x="102655" y="14550"/>
                  <a:pt x="102655" y="24000"/>
                </a:cubicBezTo>
                <a:cubicBezTo>
                  <a:pt x="102655" y="33450"/>
                  <a:pt x="94494" y="41144"/>
                  <a:pt x="84472" y="41144"/>
                </a:cubicBezTo>
                <a:cubicBezTo>
                  <a:pt x="74444" y="41144"/>
                  <a:pt x="66288" y="33450"/>
                  <a:pt x="66288" y="24000"/>
                </a:cubicBezTo>
                <a:close/>
                <a:moveTo>
                  <a:pt x="101583" y="41355"/>
                </a:moveTo>
                <a:cubicBezTo>
                  <a:pt x="106455" y="36983"/>
                  <a:pt x="109716" y="30827"/>
                  <a:pt x="109716" y="24000"/>
                </a:cubicBezTo>
                <a:cubicBezTo>
                  <a:pt x="109716" y="10766"/>
                  <a:pt x="98400" y="0"/>
                  <a:pt x="84366" y="0"/>
                </a:cubicBezTo>
                <a:cubicBezTo>
                  <a:pt x="70333" y="0"/>
                  <a:pt x="58966" y="10766"/>
                  <a:pt x="58966" y="24000"/>
                </a:cubicBezTo>
                <a:cubicBezTo>
                  <a:pt x="58966" y="30833"/>
                  <a:pt x="62050" y="36994"/>
                  <a:pt x="66927" y="41366"/>
                </a:cubicBezTo>
                <a:cubicBezTo>
                  <a:pt x="64038" y="41744"/>
                  <a:pt x="61366" y="42622"/>
                  <a:pt x="58966" y="43922"/>
                </a:cubicBezTo>
                <a:cubicBezTo>
                  <a:pt x="58600" y="30988"/>
                  <a:pt x="47361" y="20572"/>
                  <a:pt x="33555" y="20572"/>
                </a:cubicBezTo>
                <a:cubicBezTo>
                  <a:pt x="19522" y="20572"/>
                  <a:pt x="8105" y="31338"/>
                  <a:pt x="8105" y="44572"/>
                </a:cubicBezTo>
                <a:cubicBezTo>
                  <a:pt x="8105" y="51711"/>
                  <a:pt x="11027" y="58111"/>
                  <a:pt x="16288" y="62511"/>
                </a:cubicBezTo>
                <a:cubicBezTo>
                  <a:pt x="7144" y="64955"/>
                  <a:pt x="0" y="72888"/>
                  <a:pt x="0" y="82283"/>
                </a:cubicBezTo>
                <a:lnTo>
                  <a:pt x="0" y="99427"/>
                </a:lnTo>
                <a:cubicBezTo>
                  <a:pt x="0" y="110772"/>
                  <a:pt x="10622" y="120000"/>
                  <a:pt x="22655" y="120000"/>
                </a:cubicBezTo>
                <a:lnTo>
                  <a:pt x="44472" y="120000"/>
                </a:lnTo>
                <a:cubicBezTo>
                  <a:pt x="50566" y="120000"/>
                  <a:pt x="55050" y="118305"/>
                  <a:pt x="58338" y="115822"/>
                </a:cubicBezTo>
                <a:cubicBezTo>
                  <a:pt x="61877" y="118811"/>
                  <a:pt x="68016" y="120000"/>
                  <a:pt x="73561" y="120000"/>
                </a:cubicBezTo>
                <a:lnTo>
                  <a:pt x="99016" y="120000"/>
                </a:lnTo>
                <a:cubicBezTo>
                  <a:pt x="111050" y="120000"/>
                  <a:pt x="120000" y="110772"/>
                  <a:pt x="120000" y="99427"/>
                </a:cubicBezTo>
                <a:lnTo>
                  <a:pt x="120000" y="61716"/>
                </a:lnTo>
                <a:cubicBezTo>
                  <a:pt x="120000" y="51327"/>
                  <a:pt x="112205" y="42738"/>
                  <a:pt x="101583" y="4135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6" name="Shape 186"/>
          <p:cNvSpPr/>
          <p:nvPr/>
        </p:nvSpPr>
        <p:spPr>
          <a:xfrm>
            <a:off x="5626112" y="1262211"/>
            <a:ext cx="225599" cy="261900"/>
          </a:xfrm>
          <a:custGeom>
            <a:avLst/>
            <a:gdLst/>
            <a:ahLst/>
            <a:cxnLst/>
            <a:rect l="0" t="0" r="0" b="0"/>
            <a:pathLst>
              <a:path w="120000" h="120000" extrusionOk="0">
                <a:moveTo>
                  <a:pt x="59299" y="0"/>
                </a:moveTo>
                <a:cubicBezTo>
                  <a:pt x="38599" y="0"/>
                  <a:pt x="21782" y="14500"/>
                  <a:pt x="21782" y="32338"/>
                </a:cubicBezTo>
                <a:cubicBezTo>
                  <a:pt x="21782" y="45088"/>
                  <a:pt x="30364" y="56133"/>
                  <a:pt x="42834" y="61400"/>
                </a:cubicBezTo>
                <a:cubicBezTo>
                  <a:pt x="21425" y="67755"/>
                  <a:pt x="4530" y="79877"/>
                  <a:pt x="178" y="103561"/>
                </a:cubicBezTo>
                <a:cubicBezTo>
                  <a:pt x="-518" y="107344"/>
                  <a:pt x="848" y="111811"/>
                  <a:pt x="3894" y="114883"/>
                </a:cubicBezTo>
                <a:cubicBezTo>
                  <a:pt x="6795" y="117811"/>
                  <a:pt x="10874" y="120000"/>
                  <a:pt x="15053" y="120000"/>
                </a:cubicBezTo>
                <a:lnTo>
                  <a:pt x="103540" y="120000"/>
                </a:lnTo>
                <a:cubicBezTo>
                  <a:pt x="107635" y="120000"/>
                  <a:pt x="111719" y="117811"/>
                  <a:pt x="114615" y="114883"/>
                </a:cubicBezTo>
                <a:cubicBezTo>
                  <a:pt x="117712" y="111761"/>
                  <a:pt x="119118" y="107361"/>
                  <a:pt x="118415" y="103561"/>
                </a:cubicBezTo>
                <a:cubicBezTo>
                  <a:pt x="114091" y="80005"/>
                  <a:pt x="97179" y="67655"/>
                  <a:pt x="75759" y="61327"/>
                </a:cubicBezTo>
                <a:cubicBezTo>
                  <a:pt x="88213" y="56061"/>
                  <a:pt x="96811" y="45077"/>
                  <a:pt x="96811" y="32338"/>
                </a:cubicBezTo>
                <a:cubicBezTo>
                  <a:pt x="96811" y="14500"/>
                  <a:pt x="79994" y="0"/>
                  <a:pt x="59299" y="0"/>
                </a:cubicBezTo>
                <a:close/>
                <a:moveTo>
                  <a:pt x="59299" y="6277"/>
                </a:moveTo>
                <a:cubicBezTo>
                  <a:pt x="75988" y="6277"/>
                  <a:pt x="89529" y="17955"/>
                  <a:pt x="89529" y="32338"/>
                </a:cubicBezTo>
                <a:cubicBezTo>
                  <a:pt x="89529" y="46716"/>
                  <a:pt x="75988" y="58394"/>
                  <a:pt x="59299" y="58394"/>
                </a:cubicBezTo>
                <a:cubicBezTo>
                  <a:pt x="42605" y="58394"/>
                  <a:pt x="29064" y="46716"/>
                  <a:pt x="29064" y="32338"/>
                </a:cubicBezTo>
                <a:cubicBezTo>
                  <a:pt x="29064" y="17955"/>
                  <a:pt x="42605" y="6277"/>
                  <a:pt x="59299" y="6277"/>
                </a:cubicBezTo>
                <a:close/>
                <a:moveTo>
                  <a:pt x="3660" y="9416"/>
                </a:moveTo>
                <a:cubicBezTo>
                  <a:pt x="1651" y="9416"/>
                  <a:pt x="16" y="9800"/>
                  <a:pt x="16" y="11527"/>
                </a:cubicBezTo>
                <a:lnTo>
                  <a:pt x="16" y="20944"/>
                </a:lnTo>
                <a:cubicBezTo>
                  <a:pt x="16" y="22672"/>
                  <a:pt x="1651" y="24011"/>
                  <a:pt x="3660" y="24011"/>
                </a:cubicBezTo>
                <a:cubicBezTo>
                  <a:pt x="5668" y="24011"/>
                  <a:pt x="7298" y="22672"/>
                  <a:pt x="7298" y="20944"/>
                </a:cubicBezTo>
                <a:lnTo>
                  <a:pt x="7298" y="15622"/>
                </a:lnTo>
                <a:lnTo>
                  <a:pt x="14579" y="15622"/>
                </a:lnTo>
                <a:cubicBezTo>
                  <a:pt x="16588" y="15622"/>
                  <a:pt x="18222" y="14283"/>
                  <a:pt x="18222" y="12550"/>
                </a:cubicBezTo>
                <a:cubicBezTo>
                  <a:pt x="18222" y="10822"/>
                  <a:pt x="16588" y="9416"/>
                  <a:pt x="14579" y="9416"/>
                </a:cubicBezTo>
                <a:lnTo>
                  <a:pt x="3660" y="9416"/>
                </a:lnTo>
                <a:close/>
                <a:moveTo>
                  <a:pt x="105437" y="9416"/>
                </a:moveTo>
                <a:cubicBezTo>
                  <a:pt x="103428" y="9416"/>
                  <a:pt x="101799" y="10822"/>
                  <a:pt x="101799" y="12550"/>
                </a:cubicBezTo>
                <a:cubicBezTo>
                  <a:pt x="101799" y="14283"/>
                  <a:pt x="103428" y="15622"/>
                  <a:pt x="105437" y="15622"/>
                </a:cubicBezTo>
                <a:lnTo>
                  <a:pt x="112718" y="15622"/>
                </a:lnTo>
                <a:lnTo>
                  <a:pt x="112718" y="20944"/>
                </a:lnTo>
                <a:cubicBezTo>
                  <a:pt x="112718" y="22672"/>
                  <a:pt x="114347" y="24011"/>
                  <a:pt x="116356" y="24011"/>
                </a:cubicBezTo>
                <a:cubicBezTo>
                  <a:pt x="118370" y="24011"/>
                  <a:pt x="120000" y="22672"/>
                  <a:pt x="120000" y="20944"/>
                </a:cubicBezTo>
                <a:lnTo>
                  <a:pt x="120000" y="11527"/>
                </a:lnTo>
                <a:cubicBezTo>
                  <a:pt x="120000" y="9800"/>
                  <a:pt x="118370" y="9416"/>
                  <a:pt x="116356" y="9416"/>
                </a:cubicBezTo>
                <a:lnTo>
                  <a:pt x="105437" y="9416"/>
                </a:lnTo>
                <a:close/>
                <a:moveTo>
                  <a:pt x="3660" y="47005"/>
                </a:moveTo>
                <a:cubicBezTo>
                  <a:pt x="1651" y="47005"/>
                  <a:pt x="16" y="48411"/>
                  <a:pt x="16" y="50144"/>
                </a:cubicBezTo>
                <a:lnTo>
                  <a:pt x="16" y="59488"/>
                </a:lnTo>
                <a:cubicBezTo>
                  <a:pt x="16" y="61216"/>
                  <a:pt x="1651" y="63650"/>
                  <a:pt x="3660" y="63650"/>
                </a:cubicBezTo>
                <a:lnTo>
                  <a:pt x="14579" y="63650"/>
                </a:lnTo>
                <a:cubicBezTo>
                  <a:pt x="16588" y="63650"/>
                  <a:pt x="18222" y="62244"/>
                  <a:pt x="18222" y="60511"/>
                </a:cubicBezTo>
                <a:cubicBezTo>
                  <a:pt x="18222" y="58783"/>
                  <a:pt x="16588" y="57372"/>
                  <a:pt x="14579" y="57372"/>
                </a:cubicBezTo>
                <a:lnTo>
                  <a:pt x="7298" y="57372"/>
                </a:lnTo>
                <a:lnTo>
                  <a:pt x="7298" y="50144"/>
                </a:lnTo>
                <a:cubicBezTo>
                  <a:pt x="7298" y="48411"/>
                  <a:pt x="5668" y="47005"/>
                  <a:pt x="3660" y="47005"/>
                </a:cubicBezTo>
                <a:close/>
                <a:moveTo>
                  <a:pt x="116356" y="47005"/>
                </a:moveTo>
                <a:cubicBezTo>
                  <a:pt x="114347" y="47005"/>
                  <a:pt x="112718" y="48411"/>
                  <a:pt x="112718" y="50144"/>
                </a:cubicBezTo>
                <a:lnTo>
                  <a:pt x="112718" y="57372"/>
                </a:lnTo>
                <a:lnTo>
                  <a:pt x="105437" y="57372"/>
                </a:lnTo>
                <a:cubicBezTo>
                  <a:pt x="103428" y="57372"/>
                  <a:pt x="101799" y="58783"/>
                  <a:pt x="101799" y="60511"/>
                </a:cubicBezTo>
                <a:cubicBezTo>
                  <a:pt x="101799" y="62244"/>
                  <a:pt x="103428" y="63650"/>
                  <a:pt x="105437" y="63650"/>
                </a:cubicBezTo>
                <a:lnTo>
                  <a:pt x="116356" y="63650"/>
                </a:lnTo>
                <a:cubicBezTo>
                  <a:pt x="118370" y="63650"/>
                  <a:pt x="120000" y="61216"/>
                  <a:pt x="120000" y="59488"/>
                </a:cubicBezTo>
                <a:lnTo>
                  <a:pt x="120000" y="50144"/>
                </a:lnTo>
                <a:cubicBezTo>
                  <a:pt x="120000" y="48411"/>
                  <a:pt x="118370" y="47005"/>
                  <a:pt x="116356" y="47005"/>
                </a:cubicBezTo>
                <a:close/>
                <a:moveTo>
                  <a:pt x="59299" y="65355"/>
                </a:moveTo>
                <a:cubicBezTo>
                  <a:pt x="84552" y="65355"/>
                  <a:pt x="106380" y="78311"/>
                  <a:pt x="111217" y="104583"/>
                </a:cubicBezTo>
                <a:cubicBezTo>
                  <a:pt x="111585" y="106600"/>
                  <a:pt x="110810" y="109044"/>
                  <a:pt x="109080" y="110788"/>
                </a:cubicBezTo>
                <a:cubicBezTo>
                  <a:pt x="107563" y="112322"/>
                  <a:pt x="105504" y="113722"/>
                  <a:pt x="103540" y="113722"/>
                </a:cubicBezTo>
                <a:lnTo>
                  <a:pt x="15053" y="113722"/>
                </a:lnTo>
                <a:cubicBezTo>
                  <a:pt x="13011" y="113722"/>
                  <a:pt x="10958" y="112322"/>
                  <a:pt x="9435" y="110788"/>
                </a:cubicBezTo>
                <a:cubicBezTo>
                  <a:pt x="7800" y="109138"/>
                  <a:pt x="7024" y="106733"/>
                  <a:pt x="7381" y="104788"/>
                </a:cubicBezTo>
                <a:cubicBezTo>
                  <a:pt x="12241" y="78361"/>
                  <a:pt x="34068" y="65355"/>
                  <a:pt x="59299" y="6535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7" name="Shape 187"/>
          <p:cNvSpPr/>
          <p:nvPr/>
        </p:nvSpPr>
        <p:spPr>
          <a:xfrm>
            <a:off x="6075274" y="811708"/>
            <a:ext cx="280200" cy="273299"/>
          </a:xfrm>
          <a:custGeom>
            <a:avLst/>
            <a:gdLst/>
            <a:ahLst/>
            <a:cxnLst/>
            <a:rect l="0" t="0" r="0" b="0"/>
            <a:pathLst>
              <a:path w="120000" h="120000" extrusionOk="0">
                <a:moveTo>
                  <a:pt x="55642" y="0"/>
                </a:moveTo>
                <a:cubicBezTo>
                  <a:pt x="39503" y="0"/>
                  <a:pt x="26333" y="13438"/>
                  <a:pt x="26333" y="29983"/>
                </a:cubicBezTo>
                <a:cubicBezTo>
                  <a:pt x="26333" y="41011"/>
                  <a:pt x="32189" y="50638"/>
                  <a:pt x="40859" y="55850"/>
                </a:cubicBezTo>
                <a:cubicBezTo>
                  <a:pt x="21850" y="60716"/>
                  <a:pt x="6397" y="74844"/>
                  <a:pt x="334" y="94000"/>
                </a:cubicBezTo>
                <a:cubicBezTo>
                  <a:pt x="-586" y="96922"/>
                  <a:pt x="441" y="100144"/>
                  <a:pt x="2886" y="102033"/>
                </a:cubicBezTo>
                <a:cubicBezTo>
                  <a:pt x="18054" y="113783"/>
                  <a:pt x="36309" y="120000"/>
                  <a:pt x="55642" y="120000"/>
                </a:cubicBezTo>
                <a:cubicBezTo>
                  <a:pt x="74975" y="120000"/>
                  <a:pt x="93230" y="113788"/>
                  <a:pt x="108404" y="102033"/>
                </a:cubicBezTo>
                <a:cubicBezTo>
                  <a:pt x="111006" y="100016"/>
                  <a:pt x="112530" y="96161"/>
                  <a:pt x="110570" y="93216"/>
                </a:cubicBezTo>
                <a:cubicBezTo>
                  <a:pt x="110062" y="92455"/>
                  <a:pt x="109711" y="91972"/>
                  <a:pt x="109420" y="91516"/>
                </a:cubicBezTo>
                <a:cubicBezTo>
                  <a:pt x="108862" y="90622"/>
                  <a:pt x="108376" y="89800"/>
                  <a:pt x="106685" y="87405"/>
                </a:cubicBezTo>
                <a:cubicBezTo>
                  <a:pt x="105736" y="86061"/>
                  <a:pt x="103921" y="85777"/>
                  <a:pt x="102604" y="86750"/>
                </a:cubicBezTo>
                <a:cubicBezTo>
                  <a:pt x="101297" y="87722"/>
                  <a:pt x="101018" y="89588"/>
                  <a:pt x="101967" y="90933"/>
                </a:cubicBezTo>
                <a:cubicBezTo>
                  <a:pt x="103547" y="93166"/>
                  <a:pt x="103994" y="93950"/>
                  <a:pt x="104519" y="94783"/>
                </a:cubicBezTo>
                <a:cubicBezTo>
                  <a:pt x="104792" y="95227"/>
                  <a:pt x="105083" y="95666"/>
                  <a:pt x="105535" y="96350"/>
                </a:cubicBezTo>
                <a:cubicBezTo>
                  <a:pt x="105445" y="96588"/>
                  <a:pt x="105200" y="96983"/>
                  <a:pt x="104837" y="97266"/>
                </a:cubicBezTo>
                <a:cubicBezTo>
                  <a:pt x="90690" y="108222"/>
                  <a:pt x="73691" y="113988"/>
                  <a:pt x="55642" y="113988"/>
                </a:cubicBezTo>
                <a:cubicBezTo>
                  <a:pt x="37599" y="113988"/>
                  <a:pt x="20600" y="108222"/>
                  <a:pt x="6453" y="97266"/>
                </a:cubicBezTo>
                <a:cubicBezTo>
                  <a:pt x="6006" y="96916"/>
                  <a:pt x="5789" y="96316"/>
                  <a:pt x="5945" y="95827"/>
                </a:cubicBezTo>
                <a:cubicBezTo>
                  <a:pt x="12728" y="74394"/>
                  <a:pt x="32697" y="59966"/>
                  <a:pt x="55642" y="59966"/>
                </a:cubicBezTo>
                <a:cubicBezTo>
                  <a:pt x="63497" y="59966"/>
                  <a:pt x="67600" y="60288"/>
                  <a:pt x="74311" y="63366"/>
                </a:cubicBezTo>
                <a:cubicBezTo>
                  <a:pt x="75801" y="64044"/>
                  <a:pt x="77543" y="63372"/>
                  <a:pt x="78202" y="61861"/>
                </a:cubicBezTo>
                <a:cubicBezTo>
                  <a:pt x="78861" y="60350"/>
                  <a:pt x="78207" y="58616"/>
                  <a:pt x="76734" y="57944"/>
                </a:cubicBezTo>
                <a:cubicBezTo>
                  <a:pt x="74579" y="56955"/>
                  <a:pt x="72642" y="56216"/>
                  <a:pt x="70743" y="55655"/>
                </a:cubicBezTo>
                <a:cubicBezTo>
                  <a:pt x="79218" y="50394"/>
                  <a:pt x="84890" y="40855"/>
                  <a:pt x="84890" y="29983"/>
                </a:cubicBezTo>
                <a:cubicBezTo>
                  <a:pt x="84890" y="13438"/>
                  <a:pt x="71782" y="0"/>
                  <a:pt x="55642" y="0"/>
                </a:cubicBezTo>
                <a:close/>
                <a:moveTo>
                  <a:pt x="55642" y="6011"/>
                </a:moveTo>
                <a:cubicBezTo>
                  <a:pt x="68555" y="6011"/>
                  <a:pt x="79028" y="16750"/>
                  <a:pt x="79028" y="29983"/>
                </a:cubicBezTo>
                <a:cubicBezTo>
                  <a:pt x="79028" y="43216"/>
                  <a:pt x="68555" y="54022"/>
                  <a:pt x="55642" y="54022"/>
                </a:cubicBezTo>
                <a:cubicBezTo>
                  <a:pt x="42729" y="54022"/>
                  <a:pt x="32195" y="43216"/>
                  <a:pt x="32195" y="29983"/>
                </a:cubicBezTo>
                <a:cubicBezTo>
                  <a:pt x="32195" y="16750"/>
                  <a:pt x="42729" y="6011"/>
                  <a:pt x="55642" y="6011"/>
                </a:cubicBezTo>
                <a:close/>
                <a:moveTo>
                  <a:pt x="102475" y="35994"/>
                </a:moveTo>
                <a:cubicBezTo>
                  <a:pt x="96022" y="35994"/>
                  <a:pt x="90752" y="41394"/>
                  <a:pt x="90752" y="48011"/>
                </a:cubicBezTo>
                <a:lnTo>
                  <a:pt x="90752" y="48794"/>
                </a:lnTo>
                <a:lnTo>
                  <a:pt x="90752" y="51150"/>
                </a:lnTo>
                <a:cubicBezTo>
                  <a:pt x="87826" y="51844"/>
                  <a:pt x="84890" y="54844"/>
                  <a:pt x="84890" y="58466"/>
                </a:cubicBezTo>
                <a:lnTo>
                  <a:pt x="84890" y="73488"/>
                </a:lnTo>
                <a:cubicBezTo>
                  <a:pt x="84890" y="77622"/>
                  <a:pt x="88184" y="81327"/>
                  <a:pt x="92220" y="81327"/>
                </a:cubicBezTo>
                <a:lnTo>
                  <a:pt x="112736" y="81327"/>
                </a:lnTo>
                <a:cubicBezTo>
                  <a:pt x="116773" y="81327"/>
                  <a:pt x="120000" y="77622"/>
                  <a:pt x="120000" y="73488"/>
                </a:cubicBezTo>
                <a:lnTo>
                  <a:pt x="120000" y="58466"/>
                </a:lnTo>
                <a:cubicBezTo>
                  <a:pt x="120000" y="54844"/>
                  <a:pt x="117130" y="51844"/>
                  <a:pt x="114199" y="51150"/>
                </a:cubicBezTo>
                <a:lnTo>
                  <a:pt x="114199" y="48011"/>
                </a:lnTo>
                <a:cubicBezTo>
                  <a:pt x="114199" y="41394"/>
                  <a:pt x="108935" y="35994"/>
                  <a:pt x="102475" y="35994"/>
                </a:cubicBezTo>
                <a:close/>
                <a:moveTo>
                  <a:pt x="102475" y="42005"/>
                </a:moveTo>
                <a:cubicBezTo>
                  <a:pt x="105708" y="42005"/>
                  <a:pt x="108337" y="44705"/>
                  <a:pt x="108337" y="48011"/>
                </a:cubicBezTo>
                <a:lnTo>
                  <a:pt x="108337" y="51344"/>
                </a:lnTo>
                <a:lnTo>
                  <a:pt x="96614" y="51344"/>
                </a:lnTo>
                <a:cubicBezTo>
                  <a:pt x="96614" y="51344"/>
                  <a:pt x="96614" y="48011"/>
                  <a:pt x="96614" y="48011"/>
                </a:cubicBezTo>
                <a:cubicBezTo>
                  <a:pt x="96614" y="44705"/>
                  <a:pt x="99249" y="42005"/>
                  <a:pt x="102475" y="42005"/>
                </a:cubicBezTo>
                <a:close/>
                <a:moveTo>
                  <a:pt x="92220" y="57288"/>
                </a:moveTo>
                <a:lnTo>
                  <a:pt x="112736" y="57288"/>
                </a:lnTo>
                <a:cubicBezTo>
                  <a:pt x="113546" y="57288"/>
                  <a:pt x="114199" y="57961"/>
                  <a:pt x="114199" y="58788"/>
                </a:cubicBezTo>
                <a:cubicBezTo>
                  <a:pt x="114199" y="58788"/>
                  <a:pt x="114199" y="73816"/>
                  <a:pt x="114199" y="73816"/>
                </a:cubicBezTo>
                <a:cubicBezTo>
                  <a:pt x="114199" y="74644"/>
                  <a:pt x="113546" y="75316"/>
                  <a:pt x="112736" y="75316"/>
                </a:cubicBezTo>
                <a:lnTo>
                  <a:pt x="92220" y="75316"/>
                </a:lnTo>
                <a:cubicBezTo>
                  <a:pt x="91411" y="75316"/>
                  <a:pt x="90752" y="74644"/>
                  <a:pt x="90752" y="73816"/>
                </a:cubicBezTo>
                <a:lnTo>
                  <a:pt x="90752" y="58788"/>
                </a:lnTo>
                <a:cubicBezTo>
                  <a:pt x="90752" y="57961"/>
                  <a:pt x="91411" y="57288"/>
                  <a:pt x="92220" y="5728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8" name="Shape 188"/>
          <p:cNvSpPr/>
          <p:nvPr/>
        </p:nvSpPr>
        <p:spPr>
          <a:xfrm>
            <a:off x="6542224" y="1282749"/>
            <a:ext cx="314400" cy="218699"/>
          </a:xfrm>
          <a:custGeom>
            <a:avLst/>
            <a:gdLst/>
            <a:ahLst/>
            <a:cxnLst/>
            <a:rect l="0" t="0" r="0" b="0"/>
            <a:pathLst>
              <a:path w="120000" h="120000" extrusionOk="0">
                <a:moveTo>
                  <a:pt x="60000" y="0"/>
                </a:moveTo>
                <a:cubicBezTo>
                  <a:pt x="34807" y="0"/>
                  <a:pt x="13035" y="21233"/>
                  <a:pt x="272" y="58327"/>
                </a:cubicBezTo>
                <a:cubicBezTo>
                  <a:pt x="-89" y="59372"/>
                  <a:pt x="-89" y="60627"/>
                  <a:pt x="272" y="61672"/>
                </a:cubicBezTo>
                <a:cubicBezTo>
                  <a:pt x="13035" y="98766"/>
                  <a:pt x="34807" y="120000"/>
                  <a:pt x="60000" y="120000"/>
                </a:cubicBezTo>
                <a:cubicBezTo>
                  <a:pt x="85192" y="120000"/>
                  <a:pt x="106964" y="98766"/>
                  <a:pt x="119727" y="61672"/>
                </a:cubicBezTo>
                <a:cubicBezTo>
                  <a:pt x="120089" y="60627"/>
                  <a:pt x="120089" y="59372"/>
                  <a:pt x="119727" y="58327"/>
                </a:cubicBezTo>
                <a:cubicBezTo>
                  <a:pt x="106964" y="21233"/>
                  <a:pt x="85192" y="0"/>
                  <a:pt x="60000" y="0"/>
                </a:cubicBezTo>
                <a:close/>
                <a:moveTo>
                  <a:pt x="60000" y="7433"/>
                </a:moveTo>
                <a:cubicBezTo>
                  <a:pt x="82755" y="7433"/>
                  <a:pt x="102585" y="26555"/>
                  <a:pt x="114508" y="59961"/>
                </a:cubicBezTo>
                <a:cubicBezTo>
                  <a:pt x="102585" y="93361"/>
                  <a:pt x="82755" y="112483"/>
                  <a:pt x="60000" y="112483"/>
                </a:cubicBezTo>
                <a:cubicBezTo>
                  <a:pt x="37244" y="112483"/>
                  <a:pt x="17470" y="93361"/>
                  <a:pt x="5552" y="59961"/>
                </a:cubicBezTo>
                <a:cubicBezTo>
                  <a:pt x="17470" y="26555"/>
                  <a:pt x="37244" y="7433"/>
                  <a:pt x="60000" y="7433"/>
                </a:cubicBezTo>
                <a:close/>
                <a:moveTo>
                  <a:pt x="60000" y="22466"/>
                </a:moveTo>
                <a:cubicBezTo>
                  <a:pt x="45617" y="22466"/>
                  <a:pt x="33939" y="39272"/>
                  <a:pt x="33939" y="59961"/>
                </a:cubicBezTo>
                <a:cubicBezTo>
                  <a:pt x="33939" y="80644"/>
                  <a:pt x="45617" y="97533"/>
                  <a:pt x="60000" y="97533"/>
                </a:cubicBezTo>
                <a:cubicBezTo>
                  <a:pt x="74382" y="97533"/>
                  <a:pt x="86116" y="80644"/>
                  <a:pt x="86116" y="59961"/>
                </a:cubicBezTo>
                <a:cubicBezTo>
                  <a:pt x="86116" y="39272"/>
                  <a:pt x="74382" y="22466"/>
                  <a:pt x="60000" y="22466"/>
                </a:cubicBezTo>
                <a:close/>
                <a:moveTo>
                  <a:pt x="60000" y="29977"/>
                </a:moveTo>
                <a:cubicBezTo>
                  <a:pt x="71505" y="29977"/>
                  <a:pt x="80892" y="43411"/>
                  <a:pt x="80892" y="59961"/>
                </a:cubicBezTo>
                <a:cubicBezTo>
                  <a:pt x="80892" y="76505"/>
                  <a:pt x="71505" y="90022"/>
                  <a:pt x="60000" y="90022"/>
                </a:cubicBezTo>
                <a:cubicBezTo>
                  <a:pt x="48494" y="90022"/>
                  <a:pt x="39163" y="76505"/>
                  <a:pt x="39163" y="59961"/>
                </a:cubicBezTo>
                <a:cubicBezTo>
                  <a:pt x="39163" y="43411"/>
                  <a:pt x="48494" y="29977"/>
                  <a:pt x="60000" y="29977"/>
                </a:cubicBezTo>
                <a:close/>
                <a:moveTo>
                  <a:pt x="60000" y="45011"/>
                </a:moveTo>
                <a:cubicBezTo>
                  <a:pt x="54247" y="45011"/>
                  <a:pt x="49612" y="51683"/>
                  <a:pt x="49606" y="59961"/>
                </a:cubicBezTo>
                <a:cubicBezTo>
                  <a:pt x="49606" y="68233"/>
                  <a:pt x="54247" y="74988"/>
                  <a:pt x="60000" y="74988"/>
                </a:cubicBezTo>
                <a:cubicBezTo>
                  <a:pt x="65752" y="74988"/>
                  <a:pt x="70448" y="68233"/>
                  <a:pt x="70448" y="59961"/>
                </a:cubicBezTo>
                <a:cubicBezTo>
                  <a:pt x="70448" y="51683"/>
                  <a:pt x="65752" y="45011"/>
                  <a:pt x="60000" y="4501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89" name="Shape 189"/>
          <p:cNvSpPr/>
          <p:nvPr/>
        </p:nvSpPr>
        <p:spPr>
          <a:xfrm>
            <a:off x="7499449" y="1642318"/>
            <a:ext cx="218699" cy="281700"/>
          </a:xfrm>
          <a:custGeom>
            <a:avLst/>
            <a:gdLst/>
            <a:ahLst/>
            <a:cxnLst/>
            <a:rect l="0" t="0" r="0" b="0"/>
            <a:pathLst>
              <a:path w="120000" h="120000" extrusionOk="0">
                <a:moveTo>
                  <a:pt x="60000" y="0"/>
                </a:moveTo>
                <a:cubicBezTo>
                  <a:pt x="33116" y="0"/>
                  <a:pt x="11266" y="16694"/>
                  <a:pt x="11266" y="37227"/>
                </a:cubicBezTo>
                <a:lnTo>
                  <a:pt x="11266" y="44272"/>
                </a:lnTo>
                <a:cubicBezTo>
                  <a:pt x="6083" y="44272"/>
                  <a:pt x="0" y="46916"/>
                  <a:pt x="0" y="50927"/>
                </a:cubicBezTo>
                <a:lnTo>
                  <a:pt x="0" y="112133"/>
                </a:lnTo>
                <a:cubicBezTo>
                  <a:pt x="0" y="116150"/>
                  <a:pt x="6094" y="120000"/>
                  <a:pt x="11266" y="120000"/>
                </a:cubicBezTo>
                <a:lnTo>
                  <a:pt x="112488" y="120000"/>
                </a:lnTo>
                <a:cubicBezTo>
                  <a:pt x="117661" y="120000"/>
                  <a:pt x="120000" y="116150"/>
                  <a:pt x="120000" y="112133"/>
                </a:cubicBezTo>
                <a:lnTo>
                  <a:pt x="120000" y="50927"/>
                </a:lnTo>
                <a:cubicBezTo>
                  <a:pt x="120000" y="46916"/>
                  <a:pt x="117661" y="44272"/>
                  <a:pt x="112488" y="44272"/>
                </a:cubicBezTo>
                <a:lnTo>
                  <a:pt x="108733" y="44272"/>
                </a:lnTo>
                <a:lnTo>
                  <a:pt x="108733" y="37227"/>
                </a:lnTo>
                <a:cubicBezTo>
                  <a:pt x="108733" y="16694"/>
                  <a:pt x="86883" y="0"/>
                  <a:pt x="60000" y="0"/>
                </a:cubicBezTo>
                <a:close/>
                <a:moveTo>
                  <a:pt x="60000" y="5772"/>
                </a:moveTo>
                <a:cubicBezTo>
                  <a:pt x="82744" y="5772"/>
                  <a:pt x="101222" y="19905"/>
                  <a:pt x="101222" y="37227"/>
                </a:cubicBezTo>
                <a:lnTo>
                  <a:pt x="101222" y="44650"/>
                </a:lnTo>
                <a:lnTo>
                  <a:pt x="101222" y="50105"/>
                </a:lnTo>
                <a:lnTo>
                  <a:pt x="112488" y="50105"/>
                </a:lnTo>
                <a:cubicBezTo>
                  <a:pt x="113527" y="50105"/>
                  <a:pt x="112488" y="51138"/>
                  <a:pt x="112488" y="51944"/>
                </a:cubicBezTo>
                <a:cubicBezTo>
                  <a:pt x="112488" y="51944"/>
                  <a:pt x="112488" y="113088"/>
                  <a:pt x="112488" y="113088"/>
                </a:cubicBezTo>
                <a:cubicBezTo>
                  <a:pt x="112488" y="113888"/>
                  <a:pt x="113527" y="114166"/>
                  <a:pt x="112488" y="114166"/>
                </a:cubicBezTo>
                <a:lnTo>
                  <a:pt x="11266" y="114166"/>
                </a:lnTo>
                <a:cubicBezTo>
                  <a:pt x="10227" y="114166"/>
                  <a:pt x="7511" y="113888"/>
                  <a:pt x="7511" y="113088"/>
                </a:cubicBezTo>
                <a:lnTo>
                  <a:pt x="7511" y="51944"/>
                </a:lnTo>
                <a:cubicBezTo>
                  <a:pt x="7511" y="51138"/>
                  <a:pt x="10227" y="50105"/>
                  <a:pt x="11266" y="50105"/>
                </a:cubicBezTo>
                <a:lnTo>
                  <a:pt x="18777" y="50105"/>
                </a:lnTo>
                <a:lnTo>
                  <a:pt x="18777" y="44650"/>
                </a:lnTo>
                <a:lnTo>
                  <a:pt x="18777" y="37227"/>
                </a:lnTo>
                <a:cubicBezTo>
                  <a:pt x="18777" y="19905"/>
                  <a:pt x="37255" y="5772"/>
                  <a:pt x="60000" y="5772"/>
                </a:cubicBezTo>
                <a:close/>
                <a:moveTo>
                  <a:pt x="60000" y="11605"/>
                </a:moveTo>
                <a:cubicBezTo>
                  <a:pt x="41705" y="11605"/>
                  <a:pt x="26283" y="23238"/>
                  <a:pt x="26283" y="36977"/>
                </a:cubicBezTo>
                <a:lnTo>
                  <a:pt x="26283" y="44650"/>
                </a:lnTo>
                <a:lnTo>
                  <a:pt x="26283" y="50105"/>
                </a:lnTo>
                <a:lnTo>
                  <a:pt x="93794" y="50105"/>
                </a:lnTo>
                <a:lnTo>
                  <a:pt x="93794" y="44650"/>
                </a:lnTo>
                <a:lnTo>
                  <a:pt x="93794" y="36977"/>
                </a:lnTo>
                <a:cubicBezTo>
                  <a:pt x="93794" y="23238"/>
                  <a:pt x="78294" y="11605"/>
                  <a:pt x="60000" y="11605"/>
                </a:cubicBezTo>
                <a:close/>
                <a:moveTo>
                  <a:pt x="60000" y="17444"/>
                </a:moveTo>
                <a:cubicBezTo>
                  <a:pt x="74227" y="17444"/>
                  <a:pt x="86283" y="26400"/>
                  <a:pt x="86283" y="36977"/>
                </a:cubicBezTo>
                <a:cubicBezTo>
                  <a:pt x="86283" y="36977"/>
                  <a:pt x="86283" y="44272"/>
                  <a:pt x="86283" y="44272"/>
                </a:cubicBezTo>
                <a:lnTo>
                  <a:pt x="33794" y="44272"/>
                </a:lnTo>
                <a:lnTo>
                  <a:pt x="33794" y="36977"/>
                </a:lnTo>
                <a:cubicBezTo>
                  <a:pt x="33794" y="26400"/>
                  <a:pt x="45772" y="17444"/>
                  <a:pt x="60000" y="17444"/>
                </a:cubicBezTo>
                <a:close/>
                <a:moveTo>
                  <a:pt x="60733" y="61138"/>
                </a:moveTo>
                <a:cubicBezTo>
                  <a:pt x="50605" y="61138"/>
                  <a:pt x="42366" y="67544"/>
                  <a:pt x="42366" y="75411"/>
                </a:cubicBezTo>
                <a:cubicBezTo>
                  <a:pt x="42366" y="79494"/>
                  <a:pt x="44550" y="83277"/>
                  <a:pt x="48327" y="85938"/>
                </a:cubicBezTo>
                <a:lnTo>
                  <a:pt x="42611" y="97988"/>
                </a:lnTo>
                <a:cubicBezTo>
                  <a:pt x="42188" y="98883"/>
                  <a:pt x="42400" y="99683"/>
                  <a:pt x="43100" y="100466"/>
                </a:cubicBezTo>
                <a:cubicBezTo>
                  <a:pt x="43805" y="101244"/>
                  <a:pt x="44894" y="101544"/>
                  <a:pt x="46122" y="101544"/>
                </a:cubicBezTo>
                <a:lnTo>
                  <a:pt x="75427" y="101544"/>
                </a:lnTo>
                <a:cubicBezTo>
                  <a:pt x="76655" y="101544"/>
                  <a:pt x="77744" y="101244"/>
                  <a:pt x="78450" y="100466"/>
                </a:cubicBezTo>
                <a:cubicBezTo>
                  <a:pt x="79150" y="99683"/>
                  <a:pt x="79361" y="98822"/>
                  <a:pt x="78938" y="97927"/>
                </a:cubicBezTo>
                <a:lnTo>
                  <a:pt x="73222" y="85877"/>
                </a:lnTo>
                <a:cubicBezTo>
                  <a:pt x="77000" y="83216"/>
                  <a:pt x="79183" y="79494"/>
                  <a:pt x="79183" y="75411"/>
                </a:cubicBezTo>
                <a:cubicBezTo>
                  <a:pt x="79183" y="67544"/>
                  <a:pt x="70866" y="61138"/>
                  <a:pt x="60733" y="61138"/>
                </a:cubicBezTo>
                <a:close/>
                <a:moveTo>
                  <a:pt x="60733" y="66911"/>
                </a:moveTo>
                <a:cubicBezTo>
                  <a:pt x="66733" y="66911"/>
                  <a:pt x="71672" y="70755"/>
                  <a:pt x="71672" y="75411"/>
                </a:cubicBezTo>
                <a:cubicBezTo>
                  <a:pt x="71672" y="78311"/>
                  <a:pt x="69788" y="80855"/>
                  <a:pt x="66694" y="82388"/>
                </a:cubicBezTo>
                <a:cubicBezTo>
                  <a:pt x="65205" y="83127"/>
                  <a:pt x="64611" y="84466"/>
                  <a:pt x="65222" y="85750"/>
                </a:cubicBezTo>
                <a:lnTo>
                  <a:pt x="70038" y="95705"/>
                </a:lnTo>
                <a:lnTo>
                  <a:pt x="51511" y="95705"/>
                </a:lnTo>
                <a:lnTo>
                  <a:pt x="56327" y="85750"/>
                </a:lnTo>
                <a:cubicBezTo>
                  <a:pt x="56938" y="84466"/>
                  <a:pt x="56344" y="83127"/>
                  <a:pt x="54855" y="82388"/>
                </a:cubicBezTo>
                <a:cubicBezTo>
                  <a:pt x="51761" y="80855"/>
                  <a:pt x="49877" y="78250"/>
                  <a:pt x="49877" y="75350"/>
                </a:cubicBezTo>
                <a:cubicBezTo>
                  <a:pt x="49877" y="70688"/>
                  <a:pt x="54738" y="66911"/>
                  <a:pt x="60733" y="6691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0" name="Shape 190"/>
          <p:cNvSpPr/>
          <p:nvPr/>
        </p:nvSpPr>
        <p:spPr>
          <a:xfrm>
            <a:off x="6104780" y="1644997"/>
            <a:ext cx="211800" cy="290099"/>
          </a:xfrm>
          <a:custGeom>
            <a:avLst/>
            <a:gdLst/>
            <a:ahLst/>
            <a:cxnLst/>
            <a:rect l="0" t="0" r="0" b="0"/>
            <a:pathLst>
              <a:path w="120000" h="120000" extrusionOk="0">
                <a:moveTo>
                  <a:pt x="9688" y="0"/>
                </a:moveTo>
                <a:cubicBezTo>
                  <a:pt x="4355" y="0"/>
                  <a:pt x="0" y="4411"/>
                  <a:pt x="0" y="8311"/>
                </a:cubicBezTo>
                <a:lnTo>
                  <a:pt x="0" y="93650"/>
                </a:lnTo>
                <a:cubicBezTo>
                  <a:pt x="0" y="96561"/>
                  <a:pt x="2377" y="99094"/>
                  <a:pt x="6066" y="100172"/>
                </a:cubicBezTo>
                <a:lnTo>
                  <a:pt x="71883" y="119505"/>
                </a:lnTo>
                <a:cubicBezTo>
                  <a:pt x="73044" y="119850"/>
                  <a:pt x="74288" y="120000"/>
                  <a:pt x="75505" y="120000"/>
                </a:cubicBezTo>
                <a:cubicBezTo>
                  <a:pt x="77405" y="120000"/>
                  <a:pt x="79277" y="119633"/>
                  <a:pt x="80900" y="118827"/>
                </a:cubicBezTo>
                <a:cubicBezTo>
                  <a:pt x="83577" y="117511"/>
                  <a:pt x="85111" y="115283"/>
                  <a:pt x="85111" y="112922"/>
                </a:cubicBezTo>
                <a:lnTo>
                  <a:pt x="85111" y="98944"/>
                </a:lnTo>
                <a:lnTo>
                  <a:pt x="110311" y="98944"/>
                </a:lnTo>
                <a:cubicBezTo>
                  <a:pt x="115644" y="98944"/>
                  <a:pt x="120000" y="97055"/>
                  <a:pt x="120000" y="93155"/>
                </a:cubicBezTo>
                <a:lnTo>
                  <a:pt x="120000" y="8311"/>
                </a:lnTo>
                <a:cubicBezTo>
                  <a:pt x="120000" y="4411"/>
                  <a:pt x="115644" y="0"/>
                  <a:pt x="110311" y="0"/>
                </a:cubicBezTo>
                <a:lnTo>
                  <a:pt x="11038" y="0"/>
                </a:lnTo>
                <a:cubicBezTo>
                  <a:pt x="10977" y="0"/>
                  <a:pt x="10933" y="0"/>
                  <a:pt x="10872" y="0"/>
                </a:cubicBezTo>
                <a:lnTo>
                  <a:pt x="9688" y="0"/>
                </a:lnTo>
                <a:close/>
                <a:moveTo>
                  <a:pt x="9688" y="5605"/>
                </a:moveTo>
                <a:lnTo>
                  <a:pt x="10194" y="5605"/>
                </a:lnTo>
                <a:lnTo>
                  <a:pt x="76177" y="26350"/>
                </a:lnTo>
                <a:cubicBezTo>
                  <a:pt x="76916" y="26572"/>
                  <a:pt x="77361" y="27794"/>
                  <a:pt x="77361" y="28383"/>
                </a:cubicBezTo>
                <a:cubicBezTo>
                  <a:pt x="77361" y="28383"/>
                  <a:pt x="77361" y="112922"/>
                  <a:pt x="77361" y="112922"/>
                </a:cubicBezTo>
                <a:cubicBezTo>
                  <a:pt x="77361" y="113611"/>
                  <a:pt x="76772" y="114022"/>
                  <a:pt x="76516" y="114150"/>
                </a:cubicBezTo>
                <a:cubicBezTo>
                  <a:pt x="76205" y="114300"/>
                  <a:pt x="75561" y="114511"/>
                  <a:pt x="74744" y="114272"/>
                </a:cubicBezTo>
                <a:lnTo>
                  <a:pt x="8933" y="94938"/>
                </a:lnTo>
                <a:cubicBezTo>
                  <a:pt x="8188" y="94722"/>
                  <a:pt x="7750" y="94238"/>
                  <a:pt x="7755" y="93650"/>
                </a:cubicBezTo>
                <a:lnTo>
                  <a:pt x="7755" y="91738"/>
                </a:lnTo>
                <a:lnTo>
                  <a:pt x="7755" y="8311"/>
                </a:lnTo>
                <a:cubicBezTo>
                  <a:pt x="7755" y="7533"/>
                  <a:pt x="8622" y="5605"/>
                  <a:pt x="9688" y="5605"/>
                </a:cubicBezTo>
                <a:close/>
                <a:moveTo>
                  <a:pt x="30250" y="5605"/>
                </a:moveTo>
                <a:lnTo>
                  <a:pt x="110311" y="5605"/>
                </a:lnTo>
                <a:cubicBezTo>
                  <a:pt x="111372" y="5605"/>
                  <a:pt x="112244" y="7533"/>
                  <a:pt x="112244" y="8311"/>
                </a:cubicBezTo>
                <a:cubicBezTo>
                  <a:pt x="112244" y="8311"/>
                  <a:pt x="112244" y="93155"/>
                  <a:pt x="112244" y="93155"/>
                </a:cubicBezTo>
                <a:cubicBezTo>
                  <a:pt x="112244" y="93933"/>
                  <a:pt x="111372" y="93277"/>
                  <a:pt x="110311" y="93277"/>
                </a:cubicBezTo>
                <a:lnTo>
                  <a:pt x="85111" y="93277"/>
                </a:lnTo>
                <a:lnTo>
                  <a:pt x="85111" y="28383"/>
                </a:lnTo>
                <a:cubicBezTo>
                  <a:pt x="85111" y="25472"/>
                  <a:pt x="82772" y="22188"/>
                  <a:pt x="79127" y="21116"/>
                </a:cubicBezTo>
                <a:lnTo>
                  <a:pt x="30250" y="5605"/>
                </a:lnTo>
                <a:close/>
                <a:moveTo>
                  <a:pt x="65816" y="56522"/>
                </a:moveTo>
                <a:cubicBezTo>
                  <a:pt x="63677" y="56522"/>
                  <a:pt x="61938" y="57788"/>
                  <a:pt x="61938" y="59355"/>
                </a:cubicBezTo>
                <a:lnTo>
                  <a:pt x="61938" y="70683"/>
                </a:lnTo>
                <a:cubicBezTo>
                  <a:pt x="61938" y="72244"/>
                  <a:pt x="63677" y="73516"/>
                  <a:pt x="65816" y="73516"/>
                </a:cubicBezTo>
                <a:cubicBezTo>
                  <a:pt x="67955" y="73516"/>
                  <a:pt x="69688" y="72244"/>
                  <a:pt x="69688" y="70683"/>
                </a:cubicBezTo>
                <a:lnTo>
                  <a:pt x="69688" y="59355"/>
                </a:lnTo>
                <a:cubicBezTo>
                  <a:pt x="69688" y="57788"/>
                  <a:pt x="67955" y="56522"/>
                  <a:pt x="65816" y="5652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1" name="Shape 191"/>
          <p:cNvSpPr/>
          <p:nvPr/>
        </p:nvSpPr>
        <p:spPr>
          <a:xfrm>
            <a:off x="6601717" y="825400"/>
            <a:ext cx="205200" cy="252899"/>
          </a:xfrm>
          <a:custGeom>
            <a:avLst/>
            <a:gdLst/>
            <a:ahLst/>
            <a:cxnLst/>
            <a:rect l="0" t="0" r="0" b="0"/>
            <a:pathLst>
              <a:path w="120000" h="120000" extrusionOk="0">
                <a:moveTo>
                  <a:pt x="42061" y="0"/>
                </a:moveTo>
                <a:cubicBezTo>
                  <a:pt x="36544" y="0"/>
                  <a:pt x="30738" y="3227"/>
                  <a:pt x="30738" y="7700"/>
                </a:cubicBezTo>
                <a:lnTo>
                  <a:pt x="30738" y="12927"/>
                </a:lnTo>
                <a:lnTo>
                  <a:pt x="4005" y="12927"/>
                </a:lnTo>
                <a:cubicBezTo>
                  <a:pt x="1794" y="12927"/>
                  <a:pt x="0" y="14383"/>
                  <a:pt x="0" y="16172"/>
                </a:cubicBezTo>
                <a:cubicBezTo>
                  <a:pt x="0" y="17966"/>
                  <a:pt x="1794" y="19422"/>
                  <a:pt x="4005" y="19422"/>
                </a:cubicBezTo>
                <a:lnTo>
                  <a:pt x="6705" y="19422"/>
                </a:lnTo>
                <a:lnTo>
                  <a:pt x="6705" y="111455"/>
                </a:lnTo>
                <a:cubicBezTo>
                  <a:pt x="6705" y="115927"/>
                  <a:pt x="12511" y="120000"/>
                  <a:pt x="18027" y="120000"/>
                </a:cubicBezTo>
                <a:lnTo>
                  <a:pt x="102061" y="120000"/>
                </a:lnTo>
                <a:cubicBezTo>
                  <a:pt x="107577" y="120000"/>
                  <a:pt x="110766" y="115927"/>
                  <a:pt x="110766" y="111455"/>
                </a:cubicBezTo>
                <a:lnTo>
                  <a:pt x="110766" y="19422"/>
                </a:lnTo>
                <a:lnTo>
                  <a:pt x="115994" y="19422"/>
                </a:lnTo>
                <a:cubicBezTo>
                  <a:pt x="118205" y="19422"/>
                  <a:pt x="120000" y="17966"/>
                  <a:pt x="120000" y="16172"/>
                </a:cubicBezTo>
                <a:cubicBezTo>
                  <a:pt x="120000" y="14383"/>
                  <a:pt x="118205" y="12927"/>
                  <a:pt x="115994" y="12927"/>
                </a:cubicBezTo>
                <a:lnTo>
                  <a:pt x="86733" y="12927"/>
                </a:lnTo>
                <a:lnTo>
                  <a:pt x="86733" y="7700"/>
                </a:lnTo>
                <a:cubicBezTo>
                  <a:pt x="86733" y="3227"/>
                  <a:pt x="83544" y="0"/>
                  <a:pt x="78027" y="0"/>
                </a:cubicBezTo>
                <a:lnTo>
                  <a:pt x="42061" y="0"/>
                </a:lnTo>
                <a:close/>
                <a:moveTo>
                  <a:pt x="42061" y="6500"/>
                </a:moveTo>
                <a:lnTo>
                  <a:pt x="78027" y="6500"/>
                </a:lnTo>
                <a:cubicBezTo>
                  <a:pt x="79127" y="6500"/>
                  <a:pt x="78722" y="6805"/>
                  <a:pt x="78722" y="7700"/>
                </a:cubicBezTo>
                <a:lnTo>
                  <a:pt x="78722" y="12927"/>
                </a:lnTo>
                <a:lnTo>
                  <a:pt x="38750" y="12927"/>
                </a:lnTo>
                <a:cubicBezTo>
                  <a:pt x="38750" y="12927"/>
                  <a:pt x="38750" y="7700"/>
                  <a:pt x="38750" y="7700"/>
                </a:cubicBezTo>
                <a:cubicBezTo>
                  <a:pt x="38750" y="6805"/>
                  <a:pt x="40961" y="6500"/>
                  <a:pt x="42061" y="6500"/>
                </a:cubicBezTo>
                <a:close/>
                <a:moveTo>
                  <a:pt x="16722" y="19422"/>
                </a:moveTo>
                <a:lnTo>
                  <a:pt x="100755" y="19422"/>
                </a:lnTo>
                <a:cubicBezTo>
                  <a:pt x="101861" y="19422"/>
                  <a:pt x="102755" y="20150"/>
                  <a:pt x="102755" y="21050"/>
                </a:cubicBezTo>
                <a:cubicBezTo>
                  <a:pt x="102755" y="21050"/>
                  <a:pt x="102755" y="111877"/>
                  <a:pt x="102755" y="111877"/>
                </a:cubicBezTo>
                <a:cubicBezTo>
                  <a:pt x="102755" y="112772"/>
                  <a:pt x="101861" y="113500"/>
                  <a:pt x="100755" y="113500"/>
                </a:cubicBezTo>
                <a:lnTo>
                  <a:pt x="16722" y="113500"/>
                </a:lnTo>
                <a:cubicBezTo>
                  <a:pt x="15616" y="113500"/>
                  <a:pt x="14716" y="112772"/>
                  <a:pt x="14716" y="111877"/>
                </a:cubicBezTo>
                <a:lnTo>
                  <a:pt x="14716" y="21050"/>
                </a:lnTo>
                <a:cubicBezTo>
                  <a:pt x="14716" y="20150"/>
                  <a:pt x="15616" y="19422"/>
                  <a:pt x="16722" y="19422"/>
                </a:cubicBezTo>
                <a:close/>
                <a:moveTo>
                  <a:pt x="36050" y="32416"/>
                </a:moveTo>
                <a:cubicBezTo>
                  <a:pt x="33838" y="32416"/>
                  <a:pt x="32044" y="33877"/>
                  <a:pt x="32044" y="35666"/>
                </a:cubicBezTo>
                <a:lnTo>
                  <a:pt x="32044" y="97327"/>
                </a:lnTo>
                <a:cubicBezTo>
                  <a:pt x="32044" y="99122"/>
                  <a:pt x="33838" y="100505"/>
                  <a:pt x="36050" y="100505"/>
                </a:cubicBezTo>
                <a:cubicBezTo>
                  <a:pt x="38261" y="100505"/>
                  <a:pt x="40055" y="99122"/>
                  <a:pt x="40055" y="97327"/>
                </a:cubicBezTo>
                <a:lnTo>
                  <a:pt x="40055" y="35666"/>
                </a:lnTo>
                <a:cubicBezTo>
                  <a:pt x="40055" y="33877"/>
                  <a:pt x="38261" y="32416"/>
                  <a:pt x="36050" y="32416"/>
                </a:cubicBezTo>
                <a:close/>
                <a:moveTo>
                  <a:pt x="60000" y="32416"/>
                </a:moveTo>
                <a:cubicBezTo>
                  <a:pt x="57788" y="32416"/>
                  <a:pt x="55994" y="33877"/>
                  <a:pt x="55994" y="35666"/>
                </a:cubicBezTo>
                <a:lnTo>
                  <a:pt x="55994" y="97327"/>
                </a:lnTo>
                <a:cubicBezTo>
                  <a:pt x="55994" y="99122"/>
                  <a:pt x="57788" y="100505"/>
                  <a:pt x="60000" y="100505"/>
                </a:cubicBezTo>
                <a:cubicBezTo>
                  <a:pt x="62211" y="100505"/>
                  <a:pt x="64005" y="99122"/>
                  <a:pt x="64005" y="97327"/>
                </a:cubicBezTo>
                <a:lnTo>
                  <a:pt x="64005" y="35666"/>
                </a:lnTo>
                <a:cubicBezTo>
                  <a:pt x="64005" y="33877"/>
                  <a:pt x="62211" y="32416"/>
                  <a:pt x="60000" y="32416"/>
                </a:cubicBezTo>
                <a:close/>
                <a:moveTo>
                  <a:pt x="84033" y="32416"/>
                </a:moveTo>
                <a:cubicBezTo>
                  <a:pt x="81822" y="32416"/>
                  <a:pt x="80027" y="33877"/>
                  <a:pt x="80027" y="35666"/>
                </a:cubicBezTo>
                <a:lnTo>
                  <a:pt x="80027" y="97327"/>
                </a:lnTo>
                <a:cubicBezTo>
                  <a:pt x="80027" y="99122"/>
                  <a:pt x="81822" y="100505"/>
                  <a:pt x="84033" y="100505"/>
                </a:cubicBezTo>
                <a:cubicBezTo>
                  <a:pt x="86244" y="100505"/>
                  <a:pt x="88038" y="99122"/>
                  <a:pt x="88038" y="97327"/>
                </a:cubicBezTo>
                <a:lnTo>
                  <a:pt x="88038" y="35666"/>
                </a:lnTo>
                <a:cubicBezTo>
                  <a:pt x="88038" y="33877"/>
                  <a:pt x="86244" y="32416"/>
                  <a:pt x="84033" y="3241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2" name="Shape 192"/>
          <p:cNvSpPr/>
          <p:nvPr/>
        </p:nvSpPr>
        <p:spPr>
          <a:xfrm>
            <a:off x="7080349" y="797420"/>
            <a:ext cx="150600" cy="273299"/>
          </a:xfrm>
          <a:custGeom>
            <a:avLst/>
            <a:gdLst/>
            <a:ahLst/>
            <a:cxnLst/>
            <a:rect l="0" t="0" r="0" b="0"/>
            <a:pathLst>
              <a:path w="120000" h="120000" extrusionOk="0">
                <a:moveTo>
                  <a:pt x="47238" y="0"/>
                </a:moveTo>
                <a:cubicBezTo>
                  <a:pt x="39722" y="0"/>
                  <a:pt x="32761" y="4483"/>
                  <a:pt x="32761" y="8622"/>
                </a:cubicBezTo>
                <a:lnTo>
                  <a:pt x="32761" y="22144"/>
                </a:lnTo>
                <a:cubicBezTo>
                  <a:pt x="32761" y="23805"/>
                  <a:pt x="36155" y="23972"/>
                  <a:pt x="39166" y="23972"/>
                </a:cubicBezTo>
                <a:lnTo>
                  <a:pt x="82727" y="23972"/>
                </a:lnTo>
                <a:cubicBezTo>
                  <a:pt x="85744" y="23972"/>
                  <a:pt x="87238" y="23805"/>
                  <a:pt x="87238" y="22144"/>
                </a:cubicBezTo>
                <a:lnTo>
                  <a:pt x="87238" y="8622"/>
                </a:lnTo>
                <a:cubicBezTo>
                  <a:pt x="87238" y="4483"/>
                  <a:pt x="82061" y="0"/>
                  <a:pt x="74538" y="0"/>
                </a:cubicBezTo>
                <a:lnTo>
                  <a:pt x="47238" y="0"/>
                </a:lnTo>
                <a:close/>
                <a:moveTo>
                  <a:pt x="47238" y="6011"/>
                </a:moveTo>
                <a:lnTo>
                  <a:pt x="74538" y="6011"/>
                </a:lnTo>
                <a:cubicBezTo>
                  <a:pt x="76038" y="6011"/>
                  <a:pt x="76322" y="7794"/>
                  <a:pt x="76322" y="8622"/>
                </a:cubicBezTo>
                <a:lnTo>
                  <a:pt x="76322" y="17966"/>
                </a:lnTo>
                <a:lnTo>
                  <a:pt x="43561" y="17966"/>
                </a:lnTo>
                <a:cubicBezTo>
                  <a:pt x="43561" y="17966"/>
                  <a:pt x="43561" y="8622"/>
                  <a:pt x="43561" y="8622"/>
                </a:cubicBezTo>
                <a:cubicBezTo>
                  <a:pt x="43561" y="7794"/>
                  <a:pt x="45738" y="6011"/>
                  <a:pt x="47238" y="6011"/>
                </a:cubicBezTo>
                <a:close/>
                <a:moveTo>
                  <a:pt x="13650" y="26977"/>
                </a:moveTo>
                <a:cubicBezTo>
                  <a:pt x="6122" y="26977"/>
                  <a:pt x="0" y="30350"/>
                  <a:pt x="0" y="34488"/>
                </a:cubicBezTo>
                <a:lnTo>
                  <a:pt x="0" y="112488"/>
                </a:lnTo>
                <a:cubicBezTo>
                  <a:pt x="0" y="116627"/>
                  <a:pt x="6122" y="120000"/>
                  <a:pt x="13650" y="120000"/>
                </a:cubicBezTo>
                <a:lnTo>
                  <a:pt x="106350" y="120000"/>
                </a:lnTo>
                <a:cubicBezTo>
                  <a:pt x="113877" y="120000"/>
                  <a:pt x="120000" y="116627"/>
                  <a:pt x="120000" y="112488"/>
                </a:cubicBezTo>
                <a:cubicBezTo>
                  <a:pt x="120000" y="112488"/>
                  <a:pt x="120000" y="34488"/>
                  <a:pt x="120000" y="34488"/>
                </a:cubicBezTo>
                <a:cubicBezTo>
                  <a:pt x="120000" y="30350"/>
                  <a:pt x="113877" y="26977"/>
                  <a:pt x="106350" y="26977"/>
                </a:cubicBezTo>
                <a:lnTo>
                  <a:pt x="13650" y="26977"/>
                </a:lnTo>
                <a:close/>
                <a:moveTo>
                  <a:pt x="13650" y="32988"/>
                </a:moveTo>
                <a:lnTo>
                  <a:pt x="106350" y="32988"/>
                </a:lnTo>
                <a:cubicBezTo>
                  <a:pt x="107855" y="32988"/>
                  <a:pt x="109077" y="33661"/>
                  <a:pt x="109077" y="34488"/>
                </a:cubicBezTo>
                <a:cubicBezTo>
                  <a:pt x="109077" y="34488"/>
                  <a:pt x="109077" y="112488"/>
                  <a:pt x="109077" y="112488"/>
                </a:cubicBezTo>
                <a:cubicBezTo>
                  <a:pt x="109077" y="113316"/>
                  <a:pt x="107855" y="113988"/>
                  <a:pt x="106350" y="113988"/>
                </a:cubicBezTo>
                <a:lnTo>
                  <a:pt x="13650" y="113988"/>
                </a:lnTo>
                <a:cubicBezTo>
                  <a:pt x="12144" y="113988"/>
                  <a:pt x="10922" y="113316"/>
                  <a:pt x="10922" y="112488"/>
                </a:cubicBezTo>
                <a:lnTo>
                  <a:pt x="10922" y="34488"/>
                </a:lnTo>
                <a:cubicBezTo>
                  <a:pt x="10922" y="33661"/>
                  <a:pt x="12144" y="32988"/>
                  <a:pt x="13650" y="32988"/>
                </a:cubicBezTo>
                <a:close/>
                <a:moveTo>
                  <a:pt x="27300" y="45005"/>
                </a:moveTo>
                <a:cubicBezTo>
                  <a:pt x="24288" y="45005"/>
                  <a:pt x="21838" y="46355"/>
                  <a:pt x="21838" y="48011"/>
                </a:cubicBezTo>
                <a:cubicBezTo>
                  <a:pt x="21838" y="49672"/>
                  <a:pt x="24288" y="51016"/>
                  <a:pt x="27300" y="51016"/>
                </a:cubicBezTo>
                <a:lnTo>
                  <a:pt x="92700" y="51016"/>
                </a:lnTo>
                <a:cubicBezTo>
                  <a:pt x="95711" y="51016"/>
                  <a:pt x="98161" y="49672"/>
                  <a:pt x="98161" y="48011"/>
                </a:cubicBezTo>
                <a:cubicBezTo>
                  <a:pt x="98161" y="46355"/>
                  <a:pt x="95711" y="45005"/>
                  <a:pt x="92700" y="45005"/>
                </a:cubicBezTo>
                <a:lnTo>
                  <a:pt x="27300" y="45005"/>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3" name="Shape 193"/>
          <p:cNvSpPr/>
          <p:nvPr/>
        </p:nvSpPr>
        <p:spPr>
          <a:xfrm>
            <a:off x="7013971" y="1248519"/>
            <a:ext cx="273600" cy="273299"/>
          </a:xfrm>
          <a:custGeom>
            <a:avLst/>
            <a:gdLst/>
            <a:ahLst/>
            <a:cxnLst/>
            <a:rect l="0" t="0" r="0" b="0"/>
            <a:pathLst>
              <a:path w="120000" h="120000" extrusionOk="0">
                <a:moveTo>
                  <a:pt x="60000" y="0"/>
                </a:moveTo>
                <a:cubicBezTo>
                  <a:pt x="26938" y="0"/>
                  <a:pt x="0" y="26883"/>
                  <a:pt x="0" y="59966"/>
                </a:cubicBezTo>
                <a:cubicBezTo>
                  <a:pt x="0" y="93050"/>
                  <a:pt x="26938" y="120000"/>
                  <a:pt x="60000" y="120000"/>
                </a:cubicBezTo>
                <a:cubicBezTo>
                  <a:pt x="93088" y="120000"/>
                  <a:pt x="120000" y="93050"/>
                  <a:pt x="120000" y="59966"/>
                </a:cubicBezTo>
                <a:cubicBezTo>
                  <a:pt x="120000" y="26883"/>
                  <a:pt x="93088" y="0"/>
                  <a:pt x="60000" y="0"/>
                </a:cubicBezTo>
                <a:close/>
                <a:moveTo>
                  <a:pt x="60000" y="6011"/>
                </a:moveTo>
                <a:cubicBezTo>
                  <a:pt x="89783" y="6011"/>
                  <a:pt x="113994" y="30194"/>
                  <a:pt x="113994" y="59966"/>
                </a:cubicBezTo>
                <a:cubicBezTo>
                  <a:pt x="113994" y="89744"/>
                  <a:pt x="89783" y="113988"/>
                  <a:pt x="60000" y="113988"/>
                </a:cubicBezTo>
                <a:cubicBezTo>
                  <a:pt x="30244" y="113988"/>
                  <a:pt x="6005" y="89738"/>
                  <a:pt x="6005" y="59966"/>
                </a:cubicBezTo>
                <a:cubicBezTo>
                  <a:pt x="6005" y="30194"/>
                  <a:pt x="30244" y="6011"/>
                  <a:pt x="60000" y="6011"/>
                </a:cubicBezTo>
                <a:close/>
                <a:moveTo>
                  <a:pt x="60000" y="18027"/>
                </a:moveTo>
                <a:cubicBezTo>
                  <a:pt x="58344" y="18027"/>
                  <a:pt x="56994" y="19311"/>
                  <a:pt x="56994" y="20966"/>
                </a:cubicBezTo>
                <a:lnTo>
                  <a:pt x="56994" y="62972"/>
                </a:lnTo>
                <a:cubicBezTo>
                  <a:pt x="56994" y="64111"/>
                  <a:pt x="57805" y="65144"/>
                  <a:pt x="58822" y="65650"/>
                </a:cubicBezTo>
                <a:lnTo>
                  <a:pt x="77038" y="74666"/>
                </a:lnTo>
                <a:cubicBezTo>
                  <a:pt x="77466" y="74877"/>
                  <a:pt x="77961" y="74994"/>
                  <a:pt x="78411" y="74994"/>
                </a:cubicBezTo>
                <a:cubicBezTo>
                  <a:pt x="79516" y="74994"/>
                  <a:pt x="80500" y="74411"/>
                  <a:pt x="81022" y="73361"/>
                </a:cubicBezTo>
                <a:cubicBezTo>
                  <a:pt x="81761" y="71877"/>
                  <a:pt x="81133" y="70044"/>
                  <a:pt x="79650" y="69311"/>
                </a:cubicBezTo>
                <a:lnTo>
                  <a:pt x="63005" y="61077"/>
                </a:lnTo>
                <a:lnTo>
                  <a:pt x="63005" y="20966"/>
                </a:lnTo>
                <a:cubicBezTo>
                  <a:pt x="63005" y="19311"/>
                  <a:pt x="61655" y="18027"/>
                  <a:pt x="60000" y="18027"/>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4" name="Shape 194"/>
          <p:cNvSpPr/>
          <p:nvPr/>
        </p:nvSpPr>
        <p:spPr>
          <a:xfrm>
            <a:off x="7014045" y="1683259"/>
            <a:ext cx="280200" cy="191399"/>
          </a:xfrm>
          <a:custGeom>
            <a:avLst/>
            <a:gdLst/>
            <a:ahLst/>
            <a:cxnLst/>
            <a:rect l="0" t="0" r="0" b="0"/>
            <a:pathLst>
              <a:path w="120000" h="120000" extrusionOk="0">
                <a:moveTo>
                  <a:pt x="119140" y="1254"/>
                </a:moveTo>
                <a:cubicBezTo>
                  <a:pt x="117996" y="-418"/>
                  <a:pt x="116148" y="-418"/>
                  <a:pt x="115004" y="1254"/>
                </a:cubicBezTo>
                <a:lnTo>
                  <a:pt x="40976" y="109652"/>
                </a:lnTo>
                <a:lnTo>
                  <a:pt x="4995" y="56970"/>
                </a:lnTo>
                <a:cubicBezTo>
                  <a:pt x="3851" y="55297"/>
                  <a:pt x="2003" y="55297"/>
                  <a:pt x="859" y="56970"/>
                </a:cubicBezTo>
                <a:cubicBezTo>
                  <a:pt x="-284" y="58642"/>
                  <a:pt x="-284" y="61357"/>
                  <a:pt x="859" y="63029"/>
                </a:cubicBezTo>
                <a:lnTo>
                  <a:pt x="38905" y="118745"/>
                </a:lnTo>
                <a:cubicBezTo>
                  <a:pt x="39480" y="119581"/>
                  <a:pt x="40228" y="120000"/>
                  <a:pt x="40976" y="120000"/>
                </a:cubicBezTo>
                <a:cubicBezTo>
                  <a:pt x="41724" y="120000"/>
                  <a:pt x="42472" y="119581"/>
                  <a:pt x="43047" y="118745"/>
                </a:cubicBezTo>
                <a:lnTo>
                  <a:pt x="119140" y="7314"/>
                </a:lnTo>
                <a:cubicBezTo>
                  <a:pt x="120284" y="5641"/>
                  <a:pt x="120284" y="2932"/>
                  <a:pt x="119140" y="125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5" name="Shape 195"/>
          <p:cNvSpPr/>
          <p:nvPr/>
        </p:nvSpPr>
        <p:spPr>
          <a:xfrm>
            <a:off x="6549181" y="2018853"/>
            <a:ext cx="300300" cy="286800"/>
          </a:xfrm>
          <a:custGeom>
            <a:avLst/>
            <a:gdLst/>
            <a:ahLst/>
            <a:cxnLst/>
            <a:rect l="0" t="0" r="0" b="0"/>
            <a:pathLst>
              <a:path w="120000" h="120000" extrusionOk="0">
                <a:moveTo>
                  <a:pt x="60772" y="0"/>
                </a:moveTo>
                <a:cubicBezTo>
                  <a:pt x="59261" y="0"/>
                  <a:pt x="58038" y="1222"/>
                  <a:pt x="58038" y="2800"/>
                </a:cubicBezTo>
                <a:lnTo>
                  <a:pt x="58038" y="56138"/>
                </a:lnTo>
                <a:cubicBezTo>
                  <a:pt x="58038" y="56138"/>
                  <a:pt x="45611" y="43633"/>
                  <a:pt x="45611" y="43633"/>
                </a:cubicBezTo>
                <a:cubicBezTo>
                  <a:pt x="44516" y="42538"/>
                  <a:pt x="42788" y="42555"/>
                  <a:pt x="41744" y="43694"/>
                </a:cubicBezTo>
                <a:cubicBezTo>
                  <a:pt x="40700" y="44827"/>
                  <a:pt x="40716" y="46644"/>
                  <a:pt x="41805" y="47738"/>
                </a:cubicBezTo>
                <a:lnTo>
                  <a:pt x="58872" y="64916"/>
                </a:lnTo>
                <a:cubicBezTo>
                  <a:pt x="58988" y="65038"/>
                  <a:pt x="59161" y="65077"/>
                  <a:pt x="59288" y="65166"/>
                </a:cubicBezTo>
                <a:cubicBezTo>
                  <a:pt x="59444" y="65277"/>
                  <a:pt x="59583" y="65400"/>
                  <a:pt x="59761" y="65477"/>
                </a:cubicBezTo>
                <a:cubicBezTo>
                  <a:pt x="59772" y="65483"/>
                  <a:pt x="59750" y="65533"/>
                  <a:pt x="59761" y="65538"/>
                </a:cubicBezTo>
                <a:cubicBezTo>
                  <a:pt x="60083" y="65672"/>
                  <a:pt x="60433" y="65727"/>
                  <a:pt x="60772" y="65727"/>
                </a:cubicBezTo>
                <a:cubicBezTo>
                  <a:pt x="61133" y="65727"/>
                  <a:pt x="61505" y="65622"/>
                  <a:pt x="61844" y="65477"/>
                </a:cubicBezTo>
                <a:cubicBezTo>
                  <a:pt x="62188" y="65327"/>
                  <a:pt x="62483" y="65122"/>
                  <a:pt x="62733" y="64855"/>
                </a:cubicBezTo>
                <a:lnTo>
                  <a:pt x="78433" y="47616"/>
                </a:lnTo>
                <a:cubicBezTo>
                  <a:pt x="79472" y="46472"/>
                  <a:pt x="79466" y="44655"/>
                  <a:pt x="78372" y="43566"/>
                </a:cubicBezTo>
                <a:cubicBezTo>
                  <a:pt x="77288" y="42477"/>
                  <a:pt x="75550" y="42550"/>
                  <a:pt x="74511" y="43694"/>
                </a:cubicBezTo>
                <a:lnTo>
                  <a:pt x="63327" y="55705"/>
                </a:lnTo>
                <a:lnTo>
                  <a:pt x="63327" y="2800"/>
                </a:lnTo>
                <a:cubicBezTo>
                  <a:pt x="63327" y="1222"/>
                  <a:pt x="62283" y="0"/>
                  <a:pt x="60772" y="0"/>
                </a:cubicBezTo>
                <a:close/>
                <a:moveTo>
                  <a:pt x="6838" y="28566"/>
                </a:moveTo>
                <a:cubicBezTo>
                  <a:pt x="3072" y="28566"/>
                  <a:pt x="0" y="31783"/>
                  <a:pt x="0" y="35727"/>
                </a:cubicBezTo>
                <a:lnTo>
                  <a:pt x="0" y="112905"/>
                </a:lnTo>
                <a:cubicBezTo>
                  <a:pt x="0" y="116844"/>
                  <a:pt x="3072" y="120000"/>
                  <a:pt x="6838" y="120000"/>
                </a:cubicBezTo>
                <a:lnTo>
                  <a:pt x="113338" y="120000"/>
                </a:lnTo>
                <a:cubicBezTo>
                  <a:pt x="117105" y="120000"/>
                  <a:pt x="120000" y="116844"/>
                  <a:pt x="120000" y="112905"/>
                </a:cubicBezTo>
                <a:lnTo>
                  <a:pt x="120000" y="35727"/>
                </a:lnTo>
                <a:cubicBezTo>
                  <a:pt x="120000" y="31788"/>
                  <a:pt x="117105" y="28566"/>
                  <a:pt x="113338" y="28566"/>
                </a:cubicBezTo>
                <a:lnTo>
                  <a:pt x="71000" y="28566"/>
                </a:lnTo>
                <a:cubicBezTo>
                  <a:pt x="69488" y="28566"/>
                  <a:pt x="68266" y="29855"/>
                  <a:pt x="68266" y="31433"/>
                </a:cubicBezTo>
                <a:cubicBezTo>
                  <a:pt x="68266" y="33011"/>
                  <a:pt x="69488" y="34294"/>
                  <a:pt x="71000" y="34294"/>
                </a:cubicBezTo>
                <a:lnTo>
                  <a:pt x="113338" y="34294"/>
                </a:lnTo>
                <a:cubicBezTo>
                  <a:pt x="113461" y="34294"/>
                  <a:pt x="113583" y="34266"/>
                  <a:pt x="113694" y="34294"/>
                </a:cubicBezTo>
                <a:lnTo>
                  <a:pt x="60300" y="90188"/>
                </a:lnTo>
                <a:lnTo>
                  <a:pt x="6838" y="34294"/>
                </a:lnTo>
                <a:lnTo>
                  <a:pt x="49177" y="34294"/>
                </a:lnTo>
                <a:cubicBezTo>
                  <a:pt x="50688" y="34294"/>
                  <a:pt x="51911" y="33011"/>
                  <a:pt x="51911" y="31433"/>
                </a:cubicBezTo>
                <a:cubicBezTo>
                  <a:pt x="51911" y="29855"/>
                  <a:pt x="50688" y="28566"/>
                  <a:pt x="49177" y="28566"/>
                </a:cubicBezTo>
                <a:lnTo>
                  <a:pt x="6838" y="28566"/>
                </a:lnTo>
                <a:close/>
                <a:moveTo>
                  <a:pt x="5294" y="40894"/>
                </a:moveTo>
                <a:lnTo>
                  <a:pt x="38650" y="75683"/>
                </a:lnTo>
                <a:cubicBezTo>
                  <a:pt x="38650" y="75683"/>
                  <a:pt x="5294" y="110416"/>
                  <a:pt x="5294" y="110416"/>
                </a:cubicBezTo>
                <a:lnTo>
                  <a:pt x="5294" y="40894"/>
                </a:lnTo>
                <a:close/>
                <a:moveTo>
                  <a:pt x="114705" y="41327"/>
                </a:moveTo>
                <a:cubicBezTo>
                  <a:pt x="114705" y="41327"/>
                  <a:pt x="114705" y="109977"/>
                  <a:pt x="114705" y="109977"/>
                </a:cubicBezTo>
                <a:lnTo>
                  <a:pt x="81883" y="75683"/>
                </a:lnTo>
                <a:lnTo>
                  <a:pt x="114705" y="41327"/>
                </a:lnTo>
                <a:close/>
                <a:moveTo>
                  <a:pt x="42516" y="79727"/>
                </a:moveTo>
                <a:lnTo>
                  <a:pt x="58333" y="96288"/>
                </a:lnTo>
                <a:cubicBezTo>
                  <a:pt x="59361" y="97355"/>
                  <a:pt x="61177" y="97355"/>
                  <a:pt x="62200" y="96288"/>
                </a:cubicBezTo>
                <a:lnTo>
                  <a:pt x="78016" y="79727"/>
                </a:lnTo>
                <a:lnTo>
                  <a:pt x="111077" y="114333"/>
                </a:lnTo>
                <a:cubicBezTo>
                  <a:pt x="111077" y="114333"/>
                  <a:pt x="9455" y="114333"/>
                  <a:pt x="9455" y="114333"/>
                </a:cubicBezTo>
                <a:lnTo>
                  <a:pt x="42516" y="79727"/>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6" name="Shape 196"/>
          <p:cNvSpPr/>
          <p:nvPr/>
        </p:nvSpPr>
        <p:spPr>
          <a:xfrm>
            <a:off x="7000428" y="2018852"/>
            <a:ext cx="300899" cy="286800"/>
          </a:xfrm>
          <a:custGeom>
            <a:avLst/>
            <a:gdLst/>
            <a:ahLst/>
            <a:cxnLst/>
            <a:rect l="0" t="0" r="0" b="0"/>
            <a:pathLst>
              <a:path w="120000" h="120000" extrusionOk="0">
                <a:moveTo>
                  <a:pt x="60683" y="0"/>
                </a:moveTo>
                <a:cubicBezTo>
                  <a:pt x="60561" y="0"/>
                  <a:pt x="60444" y="44"/>
                  <a:pt x="60327" y="61"/>
                </a:cubicBezTo>
                <a:cubicBezTo>
                  <a:pt x="60122" y="94"/>
                  <a:pt x="59927" y="111"/>
                  <a:pt x="59733" y="188"/>
                </a:cubicBezTo>
                <a:cubicBezTo>
                  <a:pt x="59716" y="194"/>
                  <a:pt x="59688" y="177"/>
                  <a:pt x="59672" y="188"/>
                </a:cubicBezTo>
                <a:cubicBezTo>
                  <a:pt x="59466" y="277"/>
                  <a:pt x="59322" y="422"/>
                  <a:pt x="59138" y="561"/>
                </a:cubicBezTo>
                <a:cubicBezTo>
                  <a:pt x="59038" y="633"/>
                  <a:pt x="58872" y="655"/>
                  <a:pt x="58783" y="744"/>
                </a:cubicBezTo>
                <a:lnTo>
                  <a:pt x="41744" y="17988"/>
                </a:lnTo>
                <a:cubicBezTo>
                  <a:pt x="40655" y="19083"/>
                  <a:pt x="40638" y="20894"/>
                  <a:pt x="41683" y="22033"/>
                </a:cubicBezTo>
                <a:cubicBezTo>
                  <a:pt x="42216" y="22616"/>
                  <a:pt x="42927" y="22905"/>
                  <a:pt x="43644" y="22905"/>
                </a:cubicBezTo>
                <a:cubicBezTo>
                  <a:pt x="44322" y="22905"/>
                  <a:pt x="44950" y="22627"/>
                  <a:pt x="45483" y="22094"/>
                </a:cubicBezTo>
                <a:lnTo>
                  <a:pt x="57950" y="9522"/>
                </a:lnTo>
                <a:lnTo>
                  <a:pt x="57950" y="62861"/>
                </a:lnTo>
                <a:cubicBezTo>
                  <a:pt x="57950" y="64438"/>
                  <a:pt x="59177" y="65727"/>
                  <a:pt x="60683" y="65727"/>
                </a:cubicBezTo>
                <a:cubicBezTo>
                  <a:pt x="62188" y="65727"/>
                  <a:pt x="63416" y="64438"/>
                  <a:pt x="63416" y="62861"/>
                </a:cubicBezTo>
                <a:lnTo>
                  <a:pt x="63416" y="9961"/>
                </a:lnTo>
                <a:lnTo>
                  <a:pt x="74400" y="21972"/>
                </a:lnTo>
                <a:cubicBezTo>
                  <a:pt x="74933" y="22561"/>
                  <a:pt x="75638" y="22905"/>
                  <a:pt x="76355" y="22905"/>
                </a:cubicBezTo>
                <a:cubicBezTo>
                  <a:pt x="77033" y="22905"/>
                  <a:pt x="77733" y="22622"/>
                  <a:pt x="78255" y="22094"/>
                </a:cubicBezTo>
                <a:cubicBezTo>
                  <a:pt x="79350" y="21005"/>
                  <a:pt x="79355" y="19194"/>
                  <a:pt x="78316" y="18050"/>
                </a:cubicBezTo>
                <a:lnTo>
                  <a:pt x="62644" y="872"/>
                </a:lnTo>
                <a:cubicBezTo>
                  <a:pt x="62627" y="855"/>
                  <a:pt x="62650" y="816"/>
                  <a:pt x="62644" y="811"/>
                </a:cubicBezTo>
                <a:cubicBezTo>
                  <a:pt x="62472" y="627"/>
                  <a:pt x="62261" y="505"/>
                  <a:pt x="62050" y="372"/>
                </a:cubicBezTo>
                <a:cubicBezTo>
                  <a:pt x="61955" y="316"/>
                  <a:pt x="61850" y="233"/>
                  <a:pt x="61750" y="188"/>
                </a:cubicBezTo>
                <a:cubicBezTo>
                  <a:pt x="61672" y="150"/>
                  <a:pt x="61588" y="150"/>
                  <a:pt x="61516" y="122"/>
                </a:cubicBezTo>
                <a:cubicBezTo>
                  <a:pt x="61466" y="111"/>
                  <a:pt x="61438" y="138"/>
                  <a:pt x="61394" y="122"/>
                </a:cubicBezTo>
                <a:cubicBezTo>
                  <a:pt x="61183" y="66"/>
                  <a:pt x="60961" y="5"/>
                  <a:pt x="60744" y="0"/>
                </a:cubicBezTo>
                <a:cubicBezTo>
                  <a:pt x="60733" y="0"/>
                  <a:pt x="60694" y="0"/>
                  <a:pt x="60683" y="0"/>
                </a:cubicBezTo>
                <a:close/>
                <a:moveTo>
                  <a:pt x="6766" y="28566"/>
                </a:moveTo>
                <a:cubicBezTo>
                  <a:pt x="3005" y="28566"/>
                  <a:pt x="0" y="31783"/>
                  <a:pt x="0" y="35727"/>
                </a:cubicBezTo>
                <a:lnTo>
                  <a:pt x="0" y="112905"/>
                </a:lnTo>
                <a:cubicBezTo>
                  <a:pt x="0" y="116844"/>
                  <a:pt x="3005" y="120000"/>
                  <a:pt x="6766" y="120000"/>
                </a:cubicBezTo>
                <a:lnTo>
                  <a:pt x="113172" y="120000"/>
                </a:lnTo>
                <a:cubicBezTo>
                  <a:pt x="116933" y="120000"/>
                  <a:pt x="120000" y="116844"/>
                  <a:pt x="120000" y="112905"/>
                </a:cubicBezTo>
                <a:lnTo>
                  <a:pt x="120000" y="35727"/>
                </a:lnTo>
                <a:cubicBezTo>
                  <a:pt x="120000" y="31788"/>
                  <a:pt x="116933" y="28566"/>
                  <a:pt x="113172" y="28566"/>
                </a:cubicBezTo>
                <a:lnTo>
                  <a:pt x="70894" y="28566"/>
                </a:lnTo>
                <a:cubicBezTo>
                  <a:pt x="69388" y="28566"/>
                  <a:pt x="68166" y="29855"/>
                  <a:pt x="68166" y="31433"/>
                </a:cubicBezTo>
                <a:cubicBezTo>
                  <a:pt x="68166" y="33011"/>
                  <a:pt x="69388" y="34294"/>
                  <a:pt x="70894" y="34294"/>
                </a:cubicBezTo>
                <a:lnTo>
                  <a:pt x="113172" y="34294"/>
                </a:lnTo>
                <a:cubicBezTo>
                  <a:pt x="113288" y="34294"/>
                  <a:pt x="113416" y="34266"/>
                  <a:pt x="113527" y="34294"/>
                </a:cubicBezTo>
                <a:lnTo>
                  <a:pt x="60205" y="90188"/>
                </a:lnTo>
                <a:lnTo>
                  <a:pt x="6827" y="34294"/>
                </a:lnTo>
                <a:lnTo>
                  <a:pt x="49105" y="34294"/>
                </a:lnTo>
                <a:cubicBezTo>
                  <a:pt x="50611" y="34294"/>
                  <a:pt x="51777" y="33011"/>
                  <a:pt x="51777" y="31433"/>
                </a:cubicBezTo>
                <a:cubicBezTo>
                  <a:pt x="51777" y="29855"/>
                  <a:pt x="50611" y="28566"/>
                  <a:pt x="49105" y="28566"/>
                </a:cubicBezTo>
                <a:lnTo>
                  <a:pt x="6766" y="28566"/>
                </a:lnTo>
                <a:close/>
                <a:moveTo>
                  <a:pt x="5405" y="40894"/>
                </a:moveTo>
                <a:lnTo>
                  <a:pt x="38594" y="75683"/>
                </a:lnTo>
                <a:cubicBezTo>
                  <a:pt x="38594" y="75683"/>
                  <a:pt x="5405" y="110416"/>
                  <a:pt x="5405" y="110416"/>
                </a:cubicBezTo>
                <a:lnTo>
                  <a:pt x="5405" y="40894"/>
                </a:lnTo>
                <a:close/>
                <a:moveTo>
                  <a:pt x="114538" y="41327"/>
                </a:moveTo>
                <a:cubicBezTo>
                  <a:pt x="114538" y="41327"/>
                  <a:pt x="114538" y="109977"/>
                  <a:pt x="114538" y="109977"/>
                </a:cubicBezTo>
                <a:lnTo>
                  <a:pt x="81761" y="75683"/>
                </a:lnTo>
                <a:lnTo>
                  <a:pt x="114538" y="41327"/>
                </a:lnTo>
                <a:close/>
                <a:moveTo>
                  <a:pt x="42455" y="79727"/>
                </a:moveTo>
                <a:lnTo>
                  <a:pt x="58250" y="96288"/>
                </a:lnTo>
                <a:cubicBezTo>
                  <a:pt x="59272" y="97355"/>
                  <a:pt x="61083" y="97355"/>
                  <a:pt x="62105" y="96288"/>
                </a:cubicBezTo>
                <a:lnTo>
                  <a:pt x="77900" y="79727"/>
                </a:lnTo>
                <a:lnTo>
                  <a:pt x="110916" y="114333"/>
                </a:lnTo>
                <a:cubicBezTo>
                  <a:pt x="110916" y="114333"/>
                  <a:pt x="9438" y="114333"/>
                  <a:pt x="9438" y="114333"/>
                </a:cubicBezTo>
                <a:lnTo>
                  <a:pt x="42455" y="79727"/>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7" name="Shape 197"/>
          <p:cNvSpPr/>
          <p:nvPr/>
        </p:nvSpPr>
        <p:spPr>
          <a:xfrm>
            <a:off x="7490547" y="824805"/>
            <a:ext cx="246000" cy="273299"/>
          </a:xfrm>
          <a:custGeom>
            <a:avLst/>
            <a:gdLst/>
            <a:ahLst/>
            <a:cxnLst/>
            <a:rect l="0" t="0" r="0" b="0"/>
            <a:pathLst>
              <a:path w="120000" h="120000" extrusionOk="0">
                <a:moveTo>
                  <a:pt x="6227" y="0"/>
                </a:moveTo>
                <a:cubicBezTo>
                  <a:pt x="3701" y="0"/>
                  <a:pt x="1467" y="1361"/>
                  <a:pt x="492" y="3461"/>
                </a:cubicBezTo>
                <a:cubicBezTo>
                  <a:pt x="-481" y="5572"/>
                  <a:pt x="5" y="7977"/>
                  <a:pt x="1803" y="9600"/>
                </a:cubicBezTo>
                <a:lnTo>
                  <a:pt x="49983" y="52911"/>
                </a:lnTo>
                <a:lnTo>
                  <a:pt x="49983" y="101772"/>
                </a:lnTo>
                <a:lnTo>
                  <a:pt x="24440" y="108438"/>
                </a:lnTo>
                <a:cubicBezTo>
                  <a:pt x="21925" y="109222"/>
                  <a:pt x="20015" y="111394"/>
                  <a:pt x="20015" y="113794"/>
                </a:cubicBezTo>
                <a:lnTo>
                  <a:pt x="20015" y="114122"/>
                </a:lnTo>
                <a:cubicBezTo>
                  <a:pt x="20010" y="117283"/>
                  <a:pt x="23308" y="120000"/>
                  <a:pt x="26691" y="120000"/>
                </a:cubicBezTo>
                <a:lnTo>
                  <a:pt x="99177" y="120000"/>
                </a:lnTo>
                <a:cubicBezTo>
                  <a:pt x="102616" y="120000"/>
                  <a:pt x="105416" y="117466"/>
                  <a:pt x="105416" y="114316"/>
                </a:cubicBezTo>
                <a:cubicBezTo>
                  <a:pt x="105416" y="111888"/>
                  <a:pt x="103730" y="109700"/>
                  <a:pt x="101065" y="108894"/>
                </a:cubicBezTo>
                <a:lnTo>
                  <a:pt x="73202" y="101577"/>
                </a:lnTo>
                <a:lnTo>
                  <a:pt x="73275" y="53044"/>
                </a:lnTo>
                <a:lnTo>
                  <a:pt x="118258" y="9472"/>
                </a:lnTo>
                <a:cubicBezTo>
                  <a:pt x="119983" y="7833"/>
                  <a:pt x="120487" y="5472"/>
                  <a:pt x="119495" y="3394"/>
                </a:cubicBezTo>
                <a:cubicBezTo>
                  <a:pt x="118504" y="1333"/>
                  <a:pt x="116253" y="0"/>
                  <a:pt x="113761" y="0"/>
                </a:cubicBezTo>
                <a:lnTo>
                  <a:pt x="6227" y="0"/>
                </a:lnTo>
                <a:close/>
                <a:moveTo>
                  <a:pt x="7241" y="5944"/>
                </a:moveTo>
                <a:lnTo>
                  <a:pt x="112820" y="5944"/>
                </a:lnTo>
                <a:lnTo>
                  <a:pt x="68409" y="48927"/>
                </a:lnTo>
                <a:cubicBezTo>
                  <a:pt x="67305" y="49977"/>
                  <a:pt x="66667" y="51338"/>
                  <a:pt x="66667" y="52783"/>
                </a:cubicBezTo>
                <a:lnTo>
                  <a:pt x="66667" y="101972"/>
                </a:lnTo>
                <a:cubicBezTo>
                  <a:pt x="66667" y="104400"/>
                  <a:pt x="68280" y="106461"/>
                  <a:pt x="70951" y="107261"/>
                </a:cubicBezTo>
                <a:lnTo>
                  <a:pt x="96495" y="113988"/>
                </a:lnTo>
                <a:lnTo>
                  <a:pt x="27486" y="113988"/>
                </a:lnTo>
                <a:cubicBezTo>
                  <a:pt x="27486" y="113988"/>
                  <a:pt x="52447" y="107394"/>
                  <a:pt x="52447" y="107394"/>
                </a:cubicBezTo>
                <a:cubicBezTo>
                  <a:pt x="54962" y="106605"/>
                  <a:pt x="56659" y="104433"/>
                  <a:pt x="56659" y="102033"/>
                </a:cubicBezTo>
                <a:lnTo>
                  <a:pt x="56659" y="52911"/>
                </a:lnTo>
                <a:cubicBezTo>
                  <a:pt x="56659" y="51405"/>
                  <a:pt x="56020" y="49988"/>
                  <a:pt x="54844" y="48927"/>
                </a:cubicBezTo>
                <a:lnTo>
                  <a:pt x="7241" y="5944"/>
                </a:lnTo>
                <a:close/>
                <a:moveTo>
                  <a:pt x="71534" y="15155"/>
                </a:moveTo>
                <a:cubicBezTo>
                  <a:pt x="65429" y="16161"/>
                  <a:pt x="61240" y="22105"/>
                  <a:pt x="64421" y="28222"/>
                </a:cubicBezTo>
                <a:cubicBezTo>
                  <a:pt x="65272" y="29855"/>
                  <a:pt x="66812" y="31244"/>
                  <a:pt x="68627" y="32011"/>
                </a:cubicBezTo>
                <a:cubicBezTo>
                  <a:pt x="77688" y="35822"/>
                  <a:pt x="86509" y="27883"/>
                  <a:pt x="82270" y="19727"/>
                </a:cubicBezTo>
                <a:cubicBezTo>
                  <a:pt x="81418" y="18094"/>
                  <a:pt x="79878" y="16705"/>
                  <a:pt x="78064" y="15938"/>
                </a:cubicBezTo>
                <a:cubicBezTo>
                  <a:pt x="75795" y="14983"/>
                  <a:pt x="73566" y="14822"/>
                  <a:pt x="71534" y="1515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8" name="Shape 198"/>
          <p:cNvSpPr/>
          <p:nvPr/>
        </p:nvSpPr>
        <p:spPr>
          <a:xfrm>
            <a:off x="7499449" y="1221134"/>
            <a:ext cx="218699" cy="283799"/>
          </a:xfrm>
          <a:custGeom>
            <a:avLst/>
            <a:gdLst/>
            <a:ahLst/>
            <a:cxnLst/>
            <a:rect l="0" t="0" r="0" b="0"/>
            <a:pathLst>
              <a:path w="120000" h="120000" extrusionOk="0">
                <a:moveTo>
                  <a:pt x="60000" y="0"/>
                </a:moveTo>
                <a:cubicBezTo>
                  <a:pt x="34444" y="0"/>
                  <a:pt x="13066" y="15155"/>
                  <a:pt x="11344" y="34500"/>
                </a:cubicBezTo>
                <a:cubicBezTo>
                  <a:pt x="11277" y="35300"/>
                  <a:pt x="11622" y="36811"/>
                  <a:pt x="12327" y="37400"/>
                </a:cubicBezTo>
                <a:cubicBezTo>
                  <a:pt x="13038" y="37983"/>
                  <a:pt x="13977" y="39033"/>
                  <a:pt x="15022" y="39033"/>
                </a:cubicBezTo>
                <a:lnTo>
                  <a:pt x="30038" y="39033"/>
                </a:lnTo>
                <a:cubicBezTo>
                  <a:pt x="31972" y="39033"/>
                  <a:pt x="33688" y="37177"/>
                  <a:pt x="33877" y="35700"/>
                </a:cubicBezTo>
                <a:cubicBezTo>
                  <a:pt x="35116" y="25977"/>
                  <a:pt x="46822" y="17755"/>
                  <a:pt x="60000" y="17755"/>
                </a:cubicBezTo>
                <a:cubicBezTo>
                  <a:pt x="74227" y="17755"/>
                  <a:pt x="86283" y="26266"/>
                  <a:pt x="86283" y="36766"/>
                </a:cubicBezTo>
                <a:lnTo>
                  <a:pt x="86283" y="44827"/>
                </a:lnTo>
                <a:lnTo>
                  <a:pt x="9388" y="44827"/>
                </a:lnTo>
                <a:cubicBezTo>
                  <a:pt x="4216" y="44827"/>
                  <a:pt x="0" y="46633"/>
                  <a:pt x="0" y="50616"/>
                </a:cubicBezTo>
                <a:lnTo>
                  <a:pt x="0" y="111311"/>
                </a:lnTo>
                <a:cubicBezTo>
                  <a:pt x="0" y="115294"/>
                  <a:pt x="4216" y="120000"/>
                  <a:pt x="9388" y="120000"/>
                </a:cubicBezTo>
                <a:lnTo>
                  <a:pt x="110611" y="120000"/>
                </a:lnTo>
                <a:cubicBezTo>
                  <a:pt x="115783" y="120000"/>
                  <a:pt x="120000" y="115294"/>
                  <a:pt x="120000" y="111311"/>
                </a:cubicBezTo>
                <a:lnTo>
                  <a:pt x="120000" y="50616"/>
                </a:lnTo>
                <a:cubicBezTo>
                  <a:pt x="120000" y="46633"/>
                  <a:pt x="115783" y="44827"/>
                  <a:pt x="110611" y="44827"/>
                </a:cubicBezTo>
                <a:lnTo>
                  <a:pt x="108733" y="44827"/>
                </a:lnTo>
                <a:lnTo>
                  <a:pt x="108733" y="36955"/>
                </a:lnTo>
                <a:cubicBezTo>
                  <a:pt x="108733" y="16572"/>
                  <a:pt x="86877" y="0"/>
                  <a:pt x="60000" y="0"/>
                </a:cubicBezTo>
                <a:close/>
                <a:moveTo>
                  <a:pt x="60000" y="6550"/>
                </a:moveTo>
                <a:cubicBezTo>
                  <a:pt x="82744" y="6550"/>
                  <a:pt x="101227" y="19761"/>
                  <a:pt x="101222" y="36955"/>
                </a:cubicBezTo>
                <a:lnTo>
                  <a:pt x="101222" y="50616"/>
                </a:lnTo>
                <a:lnTo>
                  <a:pt x="110611" y="50616"/>
                </a:lnTo>
                <a:cubicBezTo>
                  <a:pt x="111644" y="50616"/>
                  <a:pt x="112488" y="49822"/>
                  <a:pt x="112488" y="50616"/>
                </a:cubicBezTo>
                <a:cubicBezTo>
                  <a:pt x="112488" y="50616"/>
                  <a:pt x="112488" y="111311"/>
                  <a:pt x="112488" y="111311"/>
                </a:cubicBezTo>
                <a:cubicBezTo>
                  <a:pt x="112488" y="112111"/>
                  <a:pt x="111644" y="114205"/>
                  <a:pt x="110611" y="114205"/>
                </a:cubicBezTo>
                <a:lnTo>
                  <a:pt x="9388" y="114205"/>
                </a:lnTo>
                <a:cubicBezTo>
                  <a:pt x="8355" y="114205"/>
                  <a:pt x="7511" y="112111"/>
                  <a:pt x="7511" y="111311"/>
                </a:cubicBezTo>
                <a:lnTo>
                  <a:pt x="7511" y="50616"/>
                </a:lnTo>
                <a:cubicBezTo>
                  <a:pt x="7511" y="49822"/>
                  <a:pt x="8355" y="50616"/>
                  <a:pt x="9388" y="50616"/>
                </a:cubicBezTo>
                <a:lnTo>
                  <a:pt x="93794" y="50616"/>
                </a:lnTo>
                <a:lnTo>
                  <a:pt x="93794" y="36766"/>
                </a:lnTo>
                <a:cubicBezTo>
                  <a:pt x="93794" y="23133"/>
                  <a:pt x="78294" y="12277"/>
                  <a:pt x="60000" y="12277"/>
                </a:cubicBezTo>
                <a:cubicBezTo>
                  <a:pt x="43972" y="12277"/>
                  <a:pt x="30100" y="21677"/>
                  <a:pt x="26938" y="33244"/>
                </a:cubicBezTo>
                <a:lnTo>
                  <a:pt x="19344" y="33244"/>
                </a:lnTo>
                <a:cubicBezTo>
                  <a:pt x="22644" y="15894"/>
                  <a:pt x="39755" y="6550"/>
                  <a:pt x="60000" y="6550"/>
                </a:cubicBezTo>
                <a:close/>
                <a:moveTo>
                  <a:pt x="59672" y="60755"/>
                </a:moveTo>
                <a:cubicBezTo>
                  <a:pt x="49538" y="60755"/>
                  <a:pt x="41222" y="67111"/>
                  <a:pt x="41222" y="74922"/>
                </a:cubicBezTo>
                <a:cubicBezTo>
                  <a:pt x="41222" y="78972"/>
                  <a:pt x="43405" y="82727"/>
                  <a:pt x="47183" y="85372"/>
                </a:cubicBezTo>
                <a:lnTo>
                  <a:pt x="41466" y="97333"/>
                </a:lnTo>
                <a:cubicBezTo>
                  <a:pt x="41044" y="98222"/>
                  <a:pt x="41255" y="99894"/>
                  <a:pt x="41961" y="100672"/>
                </a:cubicBezTo>
                <a:cubicBezTo>
                  <a:pt x="42661" y="101444"/>
                  <a:pt x="43750" y="102688"/>
                  <a:pt x="44977" y="102688"/>
                </a:cubicBezTo>
                <a:lnTo>
                  <a:pt x="74283" y="102688"/>
                </a:lnTo>
                <a:cubicBezTo>
                  <a:pt x="75511" y="102688"/>
                  <a:pt x="76605" y="101444"/>
                  <a:pt x="77305" y="100672"/>
                </a:cubicBezTo>
                <a:cubicBezTo>
                  <a:pt x="78011" y="99894"/>
                  <a:pt x="78222" y="98600"/>
                  <a:pt x="77794" y="97711"/>
                </a:cubicBezTo>
                <a:lnTo>
                  <a:pt x="72083" y="85561"/>
                </a:lnTo>
                <a:cubicBezTo>
                  <a:pt x="75855" y="82916"/>
                  <a:pt x="78038" y="79038"/>
                  <a:pt x="78038" y="74983"/>
                </a:cubicBezTo>
                <a:cubicBezTo>
                  <a:pt x="78038" y="67172"/>
                  <a:pt x="69805" y="60755"/>
                  <a:pt x="59672" y="60755"/>
                </a:cubicBezTo>
                <a:close/>
                <a:moveTo>
                  <a:pt x="59672" y="66611"/>
                </a:moveTo>
                <a:cubicBezTo>
                  <a:pt x="65672" y="66611"/>
                  <a:pt x="70533" y="70300"/>
                  <a:pt x="70533" y="74922"/>
                </a:cubicBezTo>
                <a:cubicBezTo>
                  <a:pt x="70533" y="77800"/>
                  <a:pt x="68650" y="80827"/>
                  <a:pt x="65550" y="82350"/>
                </a:cubicBezTo>
                <a:cubicBezTo>
                  <a:pt x="64066" y="83083"/>
                  <a:pt x="63472" y="84855"/>
                  <a:pt x="64083" y="86127"/>
                </a:cubicBezTo>
                <a:lnTo>
                  <a:pt x="68900" y="96894"/>
                </a:lnTo>
                <a:lnTo>
                  <a:pt x="50366" y="96894"/>
                </a:lnTo>
                <a:lnTo>
                  <a:pt x="55183" y="86127"/>
                </a:lnTo>
                <a:cubicBezTo>
                  <a:pt x="55788" y="84855"/>
                  <a:pt x="55200" y="83016"/>
                  <a:pt x="53716" y="82288"/>
                </a:cubicBezTo>
                <a:cubicBezTo>
                  <a:pt x="50616" y="80761"/>
                  <a:pt x="48733" y="77988"/>
                  <a:pt x="48733" y="75111"/>
                </a:cubicBezTo>
                <a:cubicBezTo>
                  <a:pt x="48733" y="70488"/>
                  <a:pt x="53672" y="66611"/>
                  <a:pt x="59672" y="6661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199" name="Shape 199"/>
          <p:cNvSpPr/>
          <p:nvPr/>
        </p:nvSpPr>
        <p:spPr>
          <a:xfrm>
            <a:off x="6562873" y="1642318"/>
            <a:ext cx="280200" cy="273299"/>
          </a:xfrm>
          <a:custGeom>
            <a:avLst/>
            <a:gdLst/>
            <a:ahLst/>
            <a:cxnLst/>
            <a:rect l="0" t="0" r="0" b="0"/>
            <a:pathLst>
              <a:path w="120000" h="120000" extrusionOk="0">
                <a:moveTo>
                  <a:pt x="52638" y="0"/>
                </a:moveTo>
                <a:cubicBezTo>
                  <a:pt x="51888" y="0"/>
                  <a:pt x="51105" y="261"/>
                  <a:pt x="50538" y="850"/>
                </a:cubicBezTo>
                <a:lnTo>
                  <a:pt x="38811" y="12866"/>
                </a:lnTo>
                <a:cubicBezTo>
                  <a:pt x="37666" y="14038"/>
                  <a:pt x="37794" y="15944"/>
                  <a:pt x="38938" y="17116"/>
                </a:cubicBezTo>
                <a:cubicBezTo>
                  <a:pt x="40083" y="18288"/>
                  <a:pt x="42061" y="18288"/>
                  <a:pt x="43205" y="17116"/>
                </a:cubicBezTo>
                <a:lnTo>
                  <a:pt x="50216" y="10188"/>
                </a:lnTo>
                <a:lnTo>
                  <a:pt x="50216" y="32988"/>
                </a:lnTo>
                <a:cubicBezTo>
                  <a:pt x="50216" y="34644"/>
                  <a:pt x="51533" y="35994"/>
                  <a:pt x="53150" y="35994"/>
                </a:cubicBezTo>
                <a:cubicBezTo>
                  <a:pt x="54766" y="35994"/>
                  <a:pt x="56083" y="34644"/>
                  <a:pt x="56083" y="32988"/>
                </a:cubicBezTo>
                <a:lnTo>
                  <a:pt x="56083" y="10188"/>
                </a:lnTo>
                <a:lnTo>
                  <a:pt x="62516" y="17116"/>
                </a:lnTo>
                <a:cubicBezTo>
                  <a:pt x="63661" y="18288"/>
                  <a:pt x="65388" y="18288"/>
                  <a:pt x="66533" y="17116"/>
                </a:cubicBezTo>
                <a:cubicBezTo>
                  <a:pt x="67677" y="15944"/>
                  <a:pt x="67611" y="14038"/>
                  <a:pt x="66466" y="12866"/>
                </a:cubicBezTo>
                <a:lnTo>
                  <a:pt x="54677" y="850"/>
                </a:lnTo>
                <a:cubicBezTo>
                  <a:pt x="54105" y="261"/>
                  <a:pt x="53394" y="0"/>
                  <a:pt x="52638" y="0"/>
                </a:cubicBezTo>
                <a:close/>
                <a:moveTo>
                  <a:pt x="7838" y="44944"/>
                </a:moveTo>
                <a:cubicBezTo>
                  <a:pt x="3805" y="44944"/>
                  <a:pt x="0" y="48188"/>
                  <a:pt x="0" y="52322"/>
                </a:cubicBezTo>
                <a:lnTo>
                  <a:pt x="0" y="97333"/>
                </a:lnTo>
                <a:cubicBezTo>
                  <a:pt x="0" y="101466"/>
                  <a:pt x="3805" y="104977"/>
                  <a:pt x="7838" y="104977"/>
                </a:cubicBezTo>
                <a:lnTo>
                  <a:pt x="14594" y="104977"/>
                </a:lnTo>
                <a:lnTo>
                  <a:pt x="14594" y="112355"/>
                </a:lnTo>
                <a:cubicBezTo>
                  <a:pt x="14594" y="116494"/>
                  <a:pt x="18461" y="120000"/>
                  <a:pt x="22494" y="120000"/>
                </a:cubicBezTo>
                <a:lnTo>
                  <a:pt x="113244" y="120000"/>
                </a:lnTo>
                <a:cubicBezTo>
                  <a:pt x="117283" y="120000"/>
                  <a:pt x="120000" y="116494"/>
                  <a:pt x="120000" y="112355"/>
                </a:cubicBezTo>
                <a:lnTo>
                  <a:pt x="120000" y="67350"/>
                </a:lnTo>
                <a:cubicBezTo>
                  <a:pt x="120000" y="63211"/>
                  <a:pt x="117283" y="59966"/>
                  <a:pt x="113244" y="59966"/>
                </a:cubicBezTo>
                <a:lnTo>
                  <a:pt x="105344" y="59966"/>
                </a:lnTo>
                <a:lnTo>
                  <a:pt x="105344" y="52322"/>
                </a:lnTo>
                <a:cubicBezTo>
                  <a:pt x="105344" y="48188"/>
                  <a:pt x="102622" y="44944"/>
                  <a:pt x="98588" y="44944"/>
                </a:cubicBezTo>
                <a:lnTo>
                  <a:pt x="7838" y="44944"/>
                </a:lnTo>
                <a:close/>
                <a:moveTo>
                  <a:pt x="7266" y="50950"/>
                </a:moveTo>
                <a:lnTo>
                  <a:pt x="98011" y="50950"/>
                </a:lnTo>
                <a:cubicBezTo>
                  <a:pt x="98822" y="50950"/>
                  <a:pt x="99477" y="51627"/>
                  <a:pt x="99477" y="52455"/>
                </a:cubicBezTo>
                <a:cubicBezTo>
                  <a:pt x="99477" y="52455"/>
                  <a:pt x="99477" y="97461"/>
                  <a:pt x="99477" y="97461"/>
                </a:cubicBezTo>
                <a:cubicBezTo>
                  <a:pt x="99477" y="98288"/>
                  <a:pt x="98822" y="98966"/>
                  <a:pt x="98011" y="98966"/>
                </a:cubicBezTo>
                <a:lnTo>
                  <a:pt x="7266" y="98966"/>
                </a:lnTo>
                <a:cubicBezTo>
                  <a:pt x="6455" y="98966"/>
                  <a:pt x="5800" y="98294"/>
                  <a:pt x="5800" y="97461"/>
                </a:cubicBezTo>
                <a:lnTo>
                  <a:pt x="5800" y="52455"/>
                </a:lnTo>
                <a:cubicBezTo>
                  <a:pt x="5800" y="51627"/>
                  <a:pt x="6455" y="50950"/>
                  <a:pt x="7266" y="50950"/>
                </a:cubicBezTo>
                <a:close/>
                <a:moveTo>
                  <a:pt x="52638" y="56961"/>
                </a:moveTo>
                <a:cubicBezTo>
                  <a:pt x="42955" y="56961"/>
                  <a:pt x="35111" y="65066"/>
                  <a:pt x="35116" y="74994"/>
                </a:cubicBezTo>
                <a:cubicBezTo>
                  <a:pt x="35116" y="84916"/>
                  <a:pt x="42955" y="92955"/>
                  <a:pt x="52638" y="92955"/>
                </a:cubicBezTo>
                <a:cubicBezTo>
                  <a:pt x="62327" y="92955"/>
                  <a:pt x="70227" y="84916"/>
                  <a:pt x="70227" y="74994"/>
                </a:cubicBezTo>
                <a:cubicBezTo>
                  <a:pt x="70227" y="65066"/>
                  <a:pt x="62327" y="56961"/>
                  <a:pt x="52638" y="56961"/>
                </a:cubicBezTo>
                <a:close/>
                <a:moveTo>
                  <a:pt x="52638" y="62972"/>
                </a:moveTo>
                <a:cubicBezTo>
                  <a:pt x="59094" y="62972"/>
                  <a:pt x="64366" y="68372"/>
                  <a:pt x="64366" y="74994"/>
                </a:cubicBezTo>
                <a:cubicBezTo>
                  <a:pt x="64366" y="81611"/>
                  <a:pt x="59094" y="86944"/>
                  <a:pt x="52638" y="86944"/>
                </a:cubicBezTo>
                <a:cubicBezTo>
                  <a:pt x="46183" y="86944"/>
                  <a:pt x="40977" y="81611"/>
                  <a:pt x="40977" y="74994"/>
                </a:cubicBezTo>
                <a:cubicBezTo>
                  <a:pt x="40977" y="68372"/>
                  <a:pt x="46183" y="62972"/>
                  <a:pt x="52638" y="62972"/>
                </a:cubicBezTo>
                <a:close/>
                <a:moveTo>
                  <a:pt x="105344" y="65977"/>
                </a:moveTo>
                <a:lnTo>
                  <a:pt x="113244" y="65977"/>
                </a:lnTo>
                <a:cubicBezTo>
                  <a:pt x="114050" y="65977"/>
                  <a:pt x="114138" y="66522"/>
                  <a:pt x="114138" y="67350"/>
                </a:cubicBezTo>
                <a:lnTo>
                  <a:pt x="114138" y="112355"/>
                </a:lnTo>
                <a:cubicBezTo>
                  <a:pt x="114138" y="113183"/>
                  <a:pt x="114050" y="113988"/>
                  <a:pt x="113244" y="113988"/>
                </a:cubicBezTo>
                <a:lnTo>
                  <a:pt x="22494" y="113988"/>
                </a:lnTo>
                <a:cubicBezTo>
                  <a:pt x="21688" y="113988"/>
                  <a:pt x="20455" y="113183"/>
                  <a:pt x="20455" y="112355"/>
                </a:cubicBezTo>
                <a:lnTo>
                  <a:pt x="20455" y="104977"/>
                </a:lnTo>
                <a:lnTo>
                  <a:pt x="98588" y="104977"/>
                </a:lnTo>
                <a:cubicBezTo>
                  <a:pt x="102622" y="104977"/>
                  <a:pt x="105344" y="101466"/>
                  <a:pt x="105344" y="97333"/>
                </a:cubicBezTo>
                <a:lnTo>
                  <a:pt x="105344" y="65977"/>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0" name="Shape 200"/>
          <p:cNvSpPr/>
          <p:nvPr/>
        </p:nvSpPr>
        <p:spPr>
          <a:xfrm>
            <a:off x="5598805" y="1638105"/>
            <a:ext cx="288000" cy="285300"/>
          </a:xfrm>
          <a:custGeom>
            <a:avLst/>
            <a:gdLst/>
            <a:ahLst/>
            <a:cxnLst/>
            <a:rect l="0" t="0" r="0" b="0"/>
            <a:pathLst>
              <a:path w="120000" h="120000" extrusionOk="0">
                <a:moveTo>
                  <a:pt x="59838" y="120000"/>
                </a:moveTo>
                <a:cubicBezTo>
                  <a:pt x="26844" y="120000"/>
                  <a:pt x="0" y="92916"/>
                  <a:pt x="0" y="59627"/>
                </a:cubicBezTo>
                <a:cubicBezTo>
                  <a:pt x="0" y="26750"/>
                  <a:pt x="26844" y="0"/>
                  <a:pt x="59838" y="0"/>
                </a:cubicBezTo>
                <a:cubicBezTo>
                  <a:pt x="80305" y="0"/>
                  <a:pt x="97655" y="9977"/>
                  <a:pt x="108283" y="27605"/>
                </a:cubicBezTo>
                <a:lnTo>
                  <a:pt x="108283" y="13633"/>
                </a:lnTo>
                <a:cubicBezTo>
                  <a:pt x="108283" y="12044"/>
                  <a:pt x="109555" y="10755"/>
                  <a:pt x="111133" y="10755"/>
                </a:cubicBezTo>
                <a:cubicBezTo>
                  <a:pt x="112705" y="10755"/>
                  <a:pt x="113983" y="12044"/>
                  <a:pt x="113983" y="13633"/>
                </a:cubicBezTo>
                <a:lnTo>
                  <a:pt x="113983" y="39505"/>
                </a:lnTo>
                <a:cubicBezTo>
                  <a:pt x="113983" y="41094"/>
                  <a:pt x="112705" y="42377"/>
                  <a:pt x="111133" y="42377"/>
                </a:cubicBezTo>
                <a:lnTo>
                  <a:pt x="94033" y="42377"/>
                </a:lnTo>
                <a:cubicBezTo>
                  <a:pt x="92461" y="42377"/>
                  <a:pt x="91183" y="41094"/>
                  <a:pt x="91183" y="39505"/>
                </a:cubicBezTo>
                <a:cubicBezTo>
                  <a:pt x="91183" y="37916"/>
                  <a:pt x="92461" y="36627"/>
                  <a:pt x="94033" y="36627"/>
                </a:cubicBezTo>
                <a:lnTo>
                  <a:pt x="106850" y="36627"/>
                </a:lnTo>
                <a:cubicBezTo>
                  <a:pt x="106583" y="36388"/>
                  <a:pt x="106361" y="36094"/>
                  <a:pt x="106194" y="35750"/>
                </a:cubicBezTo>
                <a:cubicBezTo>
                  <a:pt x="97022" y="16683"/>
                  <a:pt x="80127" y="5750"/>
                  <a:pt x="59838" y="5750"/>
                </a:cubicBezTo>
                <a:cubicBezTo>
                  <a:pt x="29988" y="5750"/>
                  <a:pt x="5700" y="29922"/>
                  <a:pt x="5700" y="59627"/>
                </a:cubicBezTo>
                <a:cubicBezTo>
                  <a:pt x="5700" y="89744"/>
                  <a:pt x="29988" y="114250"/>
                  <a:pt x="59838" y="114250"/>
                </a:cubicBezTo>
                <a:cubicBezTo>
                  <a:pt x="89866" y="114250"/>
                  <a:pt x="114300" y="90077"/>
                  <a:pt x="114300" y="60372"/>
                </a:cubicBezTo>
                <a:cubicBezTo>
                  <a:pt x="114300" y="58783"/>
                  <a:pt x="115577" y="57494"/>
                  <a:pt x="117150" y="57494"/>
                </a:cubicBezTo>
                <a:cubicBezTo>
                  <a:pt x="118727" y="57494"/>
                  <a:pt x="120000" y="58783"/>
                  <a:pt x="120000" y="60372"/>
                </a:cubicBezTo>
                <a:cubicBezTo>
                  <a:pt x="120000" y="93250"/>
                  <a:pt x="93011" y="120000"/>
                  <a:pt x="59838" y="12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1" name="Shape 201"/>
          <p:cNvSpPr/>
          <p:nvPr/>
        </p:nvSpPr>
        <p:spPr>
          <a:xfrm>
            <a:off x="6070530" y="2046088"/>
            <a:ext cx="273600" cy="273299"/>
          </a:xfrm>
          <a:custGeom>
            <a:avLst/>
            <a:gdLst/>
            <a:ahLst/>
            <a:cxnLst/>
            <a:rect l="0" t="0" r="0" b="0"/>
            <a:pathLst>
              <a:path w="120000" h="120000" extrusionOk="0">
                <a:moveTo>
                  <a:pt x="59744" y="0"/>
                </a:moveTo>
                <a:cubicBezTo>
                  <a:pt x="58166" y="0"/>
                  <a:pt x="56871" y="1350"/>
                  <a:pt x="56871" y="3005"/>
                </a:cubicBezTo>
                <a:lnTo>
                  <a:pt x="56871" y="43961"/>
                </a:lnTo>
                <a:cubicBezTo>
                  <a:pt x="56871" y="43961"/>
                  <a:pt x="43815" y="30833"/>
                  <a:pt x="43815" y="30833"/>
                </a:cubicBezTo>
                <a:cubicBezTo>
                  <a:pt x="42670" y="29683"/>
                  <a:pt x="40859" y="29705"/>
                  <a:pt x="39764" y="30900"/>
                </a:cubicBezTo>
                <a:cubicBezTo>
                  <a:pt x="38670" y="32094"/>
                  <a:pt x="38759" y="33994"/>
                  <a:pt x="39898" y="35144"/>
                </a:cubicBezTo>
                <a:lnTo>
                  <a:pt x="57716" y="53172"/>
                </a:lnTo>
                <a:cubicBezTo>
                  <a:pt x="57844" y="53300"/>
                  <a:pt x="58044" y="53344"/>
                  <a:pt x="58177" y="53433"/>
                </a:cubicBezTo>
                <a:cubicBezTo>
                  <a:pt x="58338" y="53555"/>
                  <a:pt x="58444" y="53683"/>
                  <a:pt x="58633" y="53761"/>
                </a:cubicBezTo>
                <a:cubicBezTo>
                  <a:pt x="58644" y="53766"/>
                  <a:pt x="58688" y="53822"/>
                  <a:pt x="58699" y="53827"/>
                </a:cubicBezTo>
                <a:cubicBezTo>
                  <a:pt x="59033" y="53966"/>
                  <a:pt x="59388" y="54022"/>
                  <a:pt x="59744" y="54022"/>
                </a:cubicBezTo>
                <a:cubicBezTo>
                  <a:pt x="60116" y="54022"/>
                  <a:pt x="60500" y="53916"/>
                  <a:pt x="60850" y="53761"/>
                </a:cubicBezTo>
                <a:cubicBezTo>
                  <a:pt x="61211" y="53600"/>
                  <a:pt x="61505" y="53394"/>
                  <a:pt x="61766" y="53105"/>
                </a:cubicBezTo>
                <a:lnTo>
                  <a:pt x="78218" y="35011"/>
                </a:lnTo>
                <a:cubicBezTo>
                  <a:pt x="79307" y="33816"/>
                  <a:pt x="79229" y="31911"/>
                  <a:pt x="78085" y="30766"/>
                </a:cubicBezTo>
                <a:cubicBezTo>
                  <a:pt x="76951" y="29622"/>
                  <a:pt x="75129" y="29700"/>
                  <a:pt x="74040" y="30900"/>
                </a:cubicBezTo>
                <a:lnTo>
                  <a:pt x="62550" y="43505"/>
                </a:lnTo>
                <a:lnTo>
                  <a:pt x="62550" y="3005"/>
                </a:lnTo>
                <a:cubicBezTo>
                  <a:pt x="62550" y="1350"/>
                  <a:pt x="61322" y="0"/>
                  <a:pt x="59744" y="0"/>
                </a:cubicBezTo>
                <a:close/>
                <a:moveTo>
                  <a:pt x="16134" y="12022"/>
                </a:moveTo>
                <a:cubicBezTo>
                  <a:pt x="12267" y="12022"/>
                  <a:pt x="9134" y="15244"/>
                  <a:pt x="9017" y="19272"/>
                </a:cubicBezTo>
                <a:lnTo>
                  <a:pt x="5" y="62577"/>
                </a:lnTo>
                <a:cubicBezTo>
                  <a:pt x="-11" y="62716"/>
                  <a:pt x="5" y="62900"/>
                  <a:pt x="5" y="63038"/>
                </a:cubicBezTo>
                <a:lnTo>
                  <a:pt x="5" y="112488"/>
                </a:lnTo>
                <a:cubicBezTo>
                  <a:pt x="5" y="116622"/>
                  <a:pt x="3183" y="120000"/>
                  <a:pt x="7122" y="120000"/>
                </a:cubicBezTo>
                <a:lnTo>
                  <a:pt x="112816" y="120000"/>
                </a:lnTo>
                <a:cubicBezTo>
                  <a:pt x="116755" y="120000"/>
                  <a:pt x="120000" y="116622"/>
                  <a:pt x="120000" y="112488"/>
                </a:cubicBezTo>
                <a:lnTo>
                  <a:pt x="120000" y="63038"/>
                </a:lnTo>
                <a:cubicBezTo>
                  <a:pt x="120000" y="62900"/>
                  <a:pt x="119955" y="62716"/>
                  <a:pt x="119933" y="62577"/>
                </a:cubicBezTo>
                <a:lnTo>
                  <a:pt x="109098" y="19272"/>
                </a:lnTo>
                <a:cubicBezTo>
                  <a:pt x="108982" y="15244"/>
                  <a:pt x="105843" y="12022"/>
                  <a:pt x="101981" y="12022"/>
                </a:cubicBezTo>
                <a:lnTo>
                  <a:pt x="72017" y="12022"/>
                </a:lnTo>
                <a:cubicBezTo>
                  <a:pt x="70439" y="12022"/>
                  <a:pt x="69145" y="13366"/>
                  <a:pt x="69145" y="15022"/>
                </a:cubicBezTo>
                <a:cubicBezTo>
                  <a:pt x="69145" y="16683"/>
                  <a:pt x="70439" y="18027"/>
                  <a:pt x="72017" y="18027"/>
                </a:cubicBezTo>
                <a:lnTo>
                  <a:pt x="101981" y="18027"/>
                </a:lnTo>
                <a:cubicBezTo>
                  <a:pt x="102770" y="18027"/>
                  <a:pt x="103415" y="18705"/>
                  <a:pt x="103415" y="19533"/>
                </a:cubicBezTo>
                <a:cubicBezTo>
                  <a:pt x="103415" y="19672"/>
                  <a:pt x="103398" y="19788"/>
                  <a:pt x="103415" y="19922"/>
                </a:cubicBezTo>
                <a:lnTo>
                  <a:pt x="113860" y="60033"/>
                </a:lnTo>
                <a:lnTo>
                  <a:pt x="6145" y="60033"/>
                </a:lnTo>
                <a:lnTo>
                  <a:pt x="14695" y="19922"/>
                </a:lnTo>
                <a:cubicBezTo>
                  <a:pt x="14718" y="19788"/>
                  <a:pt x="14695" y="19672"/>
                  <a:pt x="14695" y="19533"/>
                </a:cubicBezTo>
                <a:cubicBezTo>
                  <a:pt x="14695" y="18705"/>
                  <a:pt x="15345" y="18027"/>
                  <a:pt x="16134" y="18027"/>
                </a:cubicBezTo>
                <a:lnTo>
                  <a:pt x="48121" y="18027"/>
                </a:lnTo>
                <a:cubicBezTo>
                  <a:pt x="49699" y="18027"/>
                  <a:pt x="50993" y="16683"/>
                  <a:pt x="50993" y="15022"/>
                </a:cubicBezTo>
                <a:cubicBezTo>
                  <a:pt x="50993" y="13366"/>
                  <a:pt x="49699" y="12022"/>
                  <a:pt x="48121" y="12022"/>
                </a:cubicBezTo>
                <a:lnTo>
                  <a:pt x="16134" y="12022"/>
                </a:lnTo>
                <a:close/>
                <a:moveTo>
                  <a:pt x="5750" y="66044"/>
                </a:moveTo>
                <a:lnTo>
                  <a:pt x="114321" y="66044"/>
                </a:lnTo>
                <a:cubicBezTo>
                  <a:pt x="114321" y="66044"/>
                  <a:pt x="114321" y="112488"/>
                  <a:pt x="114321" y="112488"/>
                </a:cubicBezTo>
                <a:cubicBezTo>
                  <a:pt x="114321" y="113311"/>
                  <a:pt x="113604" y="113988"/>
                  <a:pt x="112816" y="113988"/>
                </a:cubicBezTo>
                <a:lnTo>
                  <a:pt x="7122" y="113988"/>
                </a:lnTo>
                <a:cubicBezTo>
                  <a:pt x="6339" y="113988"/>
                  <a:pt x="5750" y="113311"/>
                  <a:pt x="5750" y="112488"/>
                </a:cubicBezTo>
                <a:lnTo>
                  <a:pt x="5750" y="66044"/>
                </a:lnTo>
                <a:close/>
                <a:moveTo>
                  <a:pt x="43031" y="81000"/>
                </a:moveTo>
                <a:cubicBezTo>
                  <a:pt x="39148" y="81000"/>
                  <a:pt x="35981" y="84377"/>
                  <a:pt x="35981" y="88511"/>
                </a:cubicBezTo>
                <a:lnTo>
                  <a:pt x="35981" y="91516"/>
                </a:lnTo>
                <a:cubicBezTo>
                  <a:pt x="35981" y="95655"/>
                  <a:pt x="39148" y="99033"/>
                  <a:pt x="43031" y="99033"/>
                </a:cubicBezTo>
                <a:lnTo>
                  <a:pt x="76979" y="99033"/>
                </a:lnTo>
                <a:cubicBezTo>
                  <a:pt x="80857" y="99033"/>
                  <a:pt x="83963" y="95655"/>
                  <a:pt x="83963" y="91516"/>
                </a:cubicBezTo>
                <a:lnTo>
                  <a:pt x="83963" y="88511"/>
                </a:lnTo>
                <a:cubicBezTo>
                  <a:pt x="83963" y="84377"/>
                  <a:pt x="80857" y="81000"/>
                  <a:pt x="76979" y="81000"/>
                </a:cubicBezTo>
                <a:lnTo>
                  <a:pt x="43031" y="81000"/>
                </a:lnTo>
                <a:close/>
                <a:moveTo>
                  <a:pt x="43031" y="87011"/>
                </a:moveTo>
                <a:cubicBezTo>
                  <a:pt x="43198" y="87011"/>
                  <a:pt x="79274" y="87011"/>
                  <a:pt x="76979" y="87011"/>
                </a:cubicBezTo>
                <a:cubicBezTo>
                  <a:pt x="76207" y="87011"/>
                  <a:pt x="77957" y="86638"/>
                  <a:pt x="77957" y="88511"/>
                </a:cubicBezTo>
                <a:lnTo>
                  <a:pt x="77957" y="91516"/>
                </a:lnTo>
                <a:cubicBezTo>
                  <a:pt x="77957" y="92344"/>
                  <a:pt x="77751" y="93022"/>
                  <a:pt x="76979" y="93022"/>
                </a:cubicBezTo>
                <a:lnTo>
                  <a:pt x="43031" y="93022"/>
                </a:lnTo>
                <a:cubicBezTo>
                  <a:pt x="42253" y="93022"/>
                  <a:pt x="41987" y="92344"/>
                  <a:pt x="41987" y="91516"/>
                </a:cubicBezTo>
                <a:cubicBezTo>
                  <a:pt x="41987" y="91516"/>
                  <a:pt x="41987" y="88516"/>
                  <a:pt x="41987" y="88511"/>
                </a:cubicBezTo>
                <a:cubicBezTo>
                  <a:pt x="41987" y="87688"/>
                  <a:pt x="42253" y="87011"/>
                  <a:pt x="43031" y="8701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2" name="Shape 202"/>
          <p:cNvSpPr/>
          <p:nvPr/>
        </p:nvSpPr>
        <p:spPr>
          <a:xfrm>
            <a:off x="5626152" y="2449388"/>
            <a:ext cx="211800" cy="279899"/>
          </a:xfrm>
          <a:custGeom>
            <a:avLst/>
            <a:gdLst/>
            <a:ahLst/>
            <a:cxnLst/>
            <a:rect l="0" t="0" r="0" b="0"/>
            <a:pathLst>
              <a:path w="120000" h="120000" extrusionOk="0">
                <a:moveTo>
                  <a:pt x="60250" y="0"/>
                </a:moveTo>
                <a:cubicBezTo>
                  <a:pt x="48683" y="0"/>
                  <a:pt x="37800" y="6088"/>
                  <a:pt x="33622" y="14611"/>
                </a:cubicBezTo>
                <a:lnTo>
                  <a:pt x="1600" y="33427"/>
                </a:lnTo>
                <a:cubicBezTo>
                  <a:pt x="555" y="33977"/>
                  <a:pt x="0" y="34894"/>
                  <a:pt x="0" y="35855"/>
                </a:cubicBezTo>
                <a:lnTo>
                  <a:pt x="0" y="57350"/>
                </a:lnTo>
                <a:cubicBezTo>
                  <a:pt x="0" y="103477"/>
                  <a:pt x="59111" y="120000"/>
                  <a:pt x="59744" y="120000"/>
                </a:cubicBezTo>
                <a:cubicBezTo>
                  <a:pt x="60222" y="120000"/>
                  <a:pt x="60738" y="119938"/>
                  <a:pt x="61177" y="119811"/>
                </a:cubicBezTo>
                <a:cubicBezTo>
                  <a:pt x="61772" y="119638"/>
                  <a:pt x="120000" y="102200"/>
                  <a:pt x="120000" y="57350"/>
                </a:cubicBezTo>
                <a:lnTo>
                  <a:pt x="120000" y="35855"/>
                </a:lnTo>
                <a:cubicBezTo>
                  <a:pt x="120000" y="34911"/>
                  <a:pt x="119411" y="34044"/>
                  <a:pt x="118400" y="33494"/>
                </a:cubicBezTo>
                <a:lnTo>
                  <a:pt x="87811" y="16844"/>
                </a:lnTo>
                <a:cubicBezTo>
                  <a:pt x="84255" y="7227"/>
                  <a:pt x="73072" y="0"/>
                  <a:pt x="60250" y="0"/>
                </a:cubicBezTo>
                <a:close/>
                <a:moveTo>
                  <a:pt x="60250" y="5866"/>
                </a:moveTo>
                <a:cubicBezTo>
                  <a:pt x="67688" y="5866"/>
                  <a:pt x="74461" y="9455"/>
                  <a:pt x="78200" y="14611"/>
                </a:cubicBezTo>
                <a:cubicBezTo>
                  <a:pt x="78033" y="14733"/>
                  <a:pt x="80900" y="20288"/>
                  <a:pt x="80900" y="20288"/>
                </a:cubicBezTo>
                <a:cubicBezTo>
                  <a:pt x="81127" y="21277"/>
                  <a:pt x="81322" y="22322"/>
                  <a:pt x="81322" y="23350"/>
                </a:cubicBezTo>
                <a:lnTo>
                  <a:pt x="81322" y="41405"/>
                </a:lnTo>
                <a:lnTo>
                  <a:pt x="62361" y="30111"/>
                </a:lnTo>
                <a:cubicBezTo>
                  <a:pt x="60955" y="29272"/>
                  <a:pt x="58961" y="29266"/>
                  <a:pt x="57555" y="30111"/>
                </a:cubicBezTo>
                <a:lnTo>
                  <a:pt x="38677" y="41405"/>
                </a:lnTo>
                <a:cubicBezTo>
                  <a:pt x="38677" y="41405"/>
                  <a:pt x="38677" y="23350"/>
                  <a:pt x="38677" y="23350"/>
                </a:cubicBezTo>
                <a:cubicBezTo>
                  <a:pt x="38677" y="21777"/>
                  <a:pt x="39350" y="20022"/>
                  <a:pt x="40027" y="18372"/>
                </a:cubicBezTo>
                <a:lnTo>
                  <a:pt x="40366" y="17544"/>
                </a:lnTo>
                <a:cubicBezTo>
                  <a:pt x="43066" y="10772"/>
                  <a:pt x="51444" y="5866"/>
                  <a:pt x="60250" y="5866"/>
                </a:cubicBezTo>
                <a:close/>
                <a:moveTo>
                  <a:pt x="31011" y="23155"/>
                </a:moveTo>
                <a:cubicBezTo>
                  <a:pt x="31011" y="23216"/>
                  <a:pt x="31011" y="23288"/>
                  <a:pt x="31011" y="23350"/>
                </a:cubicBezTo>
                <a:lnTo>
                  <a:pt x="31011" y="45994"/>
                </a:lnTo>
                <a:lnTo>
                  <a:pt x="24688" y="49761"/>
                </a:lnTo>
                <a:cubicBezTo>
                  <a:pt x="23761" y="50316"/>
                  <a:pt x="23255" y="51161"/>
                  <a:pt x="23261" y="52055"/>
                </a:cubicBezTo>
                <a:lnTo>
                  <a:pt x="23261" y="84850"/>
                </a:lnTo>
                <a:cubicBezTo>
                  <a:pt x="23261" y="84850"/>
                  <a:pt x="18688" y="85088"/>
                  <a:pt x="17866" y="85038"/>
                </a:cubicBezTo>
                <a:cubicBezTo>
                  <a:pt x="11855" y="77477"/>
                  <a:pt x="7750" y="68338"/>
                  <a:pt x="7755" y="57350"/>
                </a:cubicBezTo>
                <a:lnTo>
                  <a:pt x="7755" y="37383"/>
                </a:lnTo>
                <a:lnTo>
                  <a:pt x="31011" y="23155"/>
                </a:lnTo>
                <a:close/>
                <a:moveTo>
                  <a:pt x="89072" y="24688"/>
                </a:moveTo>
                <a:lnTo>
                  <a:pt x="112244" y="37383"/>
                </a:lnTo>
                <a:cubicBezTo>
                  <a:pt x="112244" y="37383"/>
                  <a:pt x="112244" y="57350"/>
                  <a:pt x="112244" y="57350"/>
                </a:cubicBezTo>
                <a:cubicBezTo>
                  <a:pt x="112244" y="68227"/>
                  <a:pt x="108377" y="78733"/>
                  <a:pt x="102811" y="84594"/>
                </a:cubicBezTo>
                <a:lnTo>
                  <a:pt x="96738" y="84594"/>
                </a:lnTo>
                <a:lnTo>
                  <a:pt x="96738" y="52055"/>
                </a:lnTo>
                <a:cubicBezTo>
                  <a:pt x="96738" y="51161"/>
                  <a:pt x="96238" y="50316"/>
                  <a:pt x="95311" y="49761"/>
                </a:cubicBezTo>
                <a:lnTo>
                  <a:pt x="89072" y="45994"/>
                </a:lnTo>
                <a:lnTo>
                  <a:pt x="89072" y="24688"/>
                </a:lnTo>
                <a:close/>
                <a:moveTo>
                  <a:pt x="60000" y="36111"/>
                </a:moveTo>
                <a:lnTo>
                  <a:pt x="89072" y="53461"/>
                </a:lnTo>
                <a:lnTo>
                  <a:pt x="89072" y="84594"/>
                </a:lnTo>
                <a:lnTo>
                  <a:pt x="31011" y="84594"/>
                </a:lnTo>
                <a:lnTo>
                  <a:pt x="31011" y="53461"/>
                </a:lnTo>
                <a:cubicBezTo>
                  <a:pt x="31011" y="53461"/>
                  <a:pt x="60000" y="36111"/>
                  <a:pt x="60000" y="36111"/>
                </a:cubicBezTo>
                <a:close/>
                <a:moveTo>
                  <a:pt x="60000" y="52694"/>
                </a:moveTo>
                <a:cubicBezTo>
                  <a:pt x="55450" y="52694"/>
                  <a:pt x="51744" y="55500"/>
                  <a:pt x="51738" y="58950"/>
                </a:cubicBezTo>
                <a:cubicBezTo>
                  <a:pt x="51738" y="62394"/>
                  <a:pt x="55450" y="65200"/>
                  <a:pt x="60000" y="65200"/>
                </a:cubicBezTo>
                <a:cubicBezTo>
                  <a:pt x="64550" y="65200"/>
                  <a:pt x="68255" y="62394"/>
                  <a:pt x="68261" y="58950"/>
                </a:cubicBezTo>
                <a:cubicBezTo>
                  <a:pt x="68261" y="55500"/>
                  <a:pt x="64550" y="52694"/>
                  <a:pt x="60000" y="52694"/>
                </a:cubicBezTo>
                <a:close/>
                <a:moveTo>
                  <a:pt x="60000" y="67366"/>
                </a:moveTo>
                <a:lnTo>
                  <a:pt x="50311" y="72088"/>
                </a:lnTo>
                <a:lnTo>
                  <a:pt x="50311" y="80061"/>
                </a:lnTo>
                <a:lnTo>
                  <a:pt x="69688" y="80061"/>
                </a:lnTo>
                <a:cubicBezTo>
                  <a:pt x="69688" y="80061"/>
                  <a:pt x="69688" y="72088"/>
                  <a:pt x="69688" y="72088"/>
                </a:cubicBezTo>
                <a:lnTo>
                  <a:pt x="60000" y="67366"/>
                </a:lnTo>
                <a:close/>
                <a:moveTo>
                  <a:pt x="18961" y="90461"/>
                </a:moveTo>
                <a:lnTo>
                  <a:pt x="97838" y="90461"/>
                </a:lnTo>
                <a:cubicBezTo>
                  <a:pt x="84144" y="105111"/>
                  <a:pt x="64877" y="111866"/>
                  <a:pt x="59661" y="113622"/>
                </a:cubicBezTo>
                <a:cubicBezTo>
                  <a:pt x="54205" y="111900"/>
                  <a:pt x="33550" y="105111"/>
                  <a:pt x="18961" y="90461"/>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3" name="Shape 203"/>
          <p:cNvSpPr/>
          <p:nvPr/>
        </p:nvSpPr>
        <p:spPr>
          <a:xfrm>
            <a:off x="6077396" y="2469951"/>
            <a:ext cx="273299" cy="202500"/>
          </a:xfrm>
          <a:custGeom>
            <a:avLst/>
            <a:gdLst/>
            <a:ahLst/>
            <a:cxnLst/>
            <a:rect l="0" t="0" r="0" b="0"/>
            <a:pathLst>
              <a:path w="120000" h="120000" extrusionOk="0">
                <a:moveTo>
                  <a:pt x="7972" y="0"/>
                </a:moveTo>
                <a:cubicBezTo>
                  <a:pt x="4094" y="0"/>
                  <a:pt x="0" y="5611"/>
                  <a:pt x="0" y="10933"/>
                </a:cubicBezTo>
                <a:lnTo>
                  <a:pt x="0" y="102544"/>
                </a:lnTo>
                <a:cubicBezTo>
                  <a:pt x="0" y="107805"/>
                  <a:pt x="4094" y="113388"/>
                  <a:pt x="7972" y="113388"/>
                </a:cubicBezTo>
                <a:lnTo>
                  <a:pt x="64605" y="113388"/>
                </a:lnTo>
                <a:lnTo>
                  <a:pt x="67088" y="116650"/>
                </a:lnTo>
                <a:cubicBezTo>
                  <a:pt x="68694" y="118833"/>
                  <a:pt x="70816" y="120000"/>
                  <a:pt x="73100" y="120000"/>
                </a:cubicBezTo>
                <a:cubicBezTo>
                  <a:pt x="75372" y="120000"/>
                  <a:pt x="77500" y="118827"/>
                  <a:pt x="79105" y="116650"/>
                </a:cubicBezTo>
                <a:cubicBezTo>
                  <a:pt x="79833" y="115666"/>
                  <a:pt x="80400" y="114577"/>
                  <a:pt x="80805" y="113388"/>
                </a:cubicBezTo>
                <a:lnTo>
                  <a:pt x="112094" y="113388"/>
                </a:lnTo>
                <a:cubicBezTo>
                  <a:pt x="115966" y="113388"/>
                  <a:pt x="120000" y="107805"/>
                  <a:pt x="120000" y="102544"/>
                </a:cubicBezTo>
                <a:lnTo>
                  <a:pt x="120000" y="10933"/>
                </a:lnTo>
                <a:cubicBezTo>
                  <a:pt x="120000" y="5611"/>
                  <a:pt x="115966" y="0"/>
                  <a:pt x="112094" y="0"/>
                </a:cubicBezTo>
                <a:lnTo>
                  <a:pt x="7972" y="0"/>
                </a:lnTo>
                <a:close/>
                <a:moveTo>
                  <a:pt x="7972" y="8022"/>
                </a:moveTo>
                <a:lnTo>
                  <a:pt x="112027" y="8022"/>
                </a:lnTo>
                <a:cubicBezTo>
                  <a:pt x="112694" y="8022"/>
                  <a:pt x="114011" y="10050"/>
                  <a:pt x="114055" y="10933"/>
                </a:cubicBezTo>
                <a:cubicBezTo>
                  <a:pt x="114055" y="10933"/>
                  <a:pt x="114055" y="102544"/>
                  <a:pt x="114055" y="102544"/>
                </a:cubicBezTo>
                <a:cubicBezTo>
                  <a:pt x="114005" y="103422"/>
                  <a:pt x="112688" y="105277"/>
                  <a:pt x="112027" y="105277"/>
                </a:cubicBezTo>
                <a:lnTo>
                  <a:pt x="81200" y="105277"/>
                </a:lnTo>
                <a:cubicBezTo>
                  <a:pt x="80811" y="103488"/>
                  <a:pt x="80144" y="101744"/>
                  <a:pt x="79105" y="100338"/>
                </a:cubicBezTo>
                <a:lnTo>
                  <a:pt x="65388" y="81733"/>
                </a:lnTo>
                <a:cubicBezTo>
                  <a:pt x="63783" y="79555"/>
                  <a:pt x="61588" y="78300"/>
                  <a:pt x="59316" y="78294"/>
                </a:cubicBezTo>
                <a:cubicBezTo>
                  <a:pt x="58077" y="78294"/>
                  <a:pt x="56944" y="78683"/>
                  <a:pt x="55850" y="79355"/>
                </a:cubicBezTo>
                <a:lnTo>
                  <a:pt x="54416" y="77411"/>
                </a:lnTo>
                <a:cubicBezTo>
                  <a:pt x="57911" y="71788"/>
                  <a:pt x="60033" y="64594"/>
                  <a:pt x="60033" y="56694"/>
                </a:cubicBezTo>
                <a:cubicBezTo>
                  <a:pt x="60033" y="38833"/>
                  <a:pt x="49227" y="24244"/>
                  <a:pt x="35994" y="24244"/>
                </a:cubicBezTo>
                <a:cubicBezTo>
                  <a:pt x="22755" y="24244"/>
                  <a:pt x="12022" y="38833"/>
                  <a:pt x="12022" y="56694"/>
                </a:cubicBezTo>
                <a:cubicBezTo>
                  <a:pt x="12022" y="74555"/>
                  <a:pt x="22755" y="89050"/>
                  <a:pt x="35994" y="89050"/>
                </a:cubicBezTo>
                <a:cubicBezTo>
                  <a:pt x="41216" y="89050"/>
                  <a:pt x="46094" y="86805"/>
                  <a:pt x="50038" y="82966"/>
                </a:cubicBezTo>
                <a:lnTo>
                  <a:pt x="51605" y="85083"/>
                </a:lnTo>
                <a:cubicBezTo>
                  <a:pt x="50188" y="89327"/>
                  <a:pt x="50738" y="94466"/>
                  <a:pt x="53305" y="97955"/>
                </a:cubicBezTo>
                <a:lnTo>
                  <a:pt x="58661" y="105277"/>
                </a:lnTo>
                <a:lnTo>
                  <a:pt x="7972" y="105277"/>
                </a:lnTo>
                <a:cubicBezTo>
                  <a:pt x="7311" y="105277"/>
                  <a:pt x="6061" y="103405"/>
                  <a:pt x="6011" y="102544"/>
                </a:cubicBezTo>
                <a:lnTo>
                  <a:pt x="6011" y="10933"/>
                </a:lnTo>
                <a:cubicBezTo>
                  <a:pt x="6055" y="10033"/>
                  <a:pt x="7333" y="8022"/>
                  <a:pt x="7972" y="8022"/>
                </a:cubicBezTo>
                <a:close/>
                <a:moveTo>
                  <a:pt x="35994" y="32361"/>
                </a:moveTo>
                <a:cubicBezTo>
                  <a:pt x="45922" y="32361"/>
                  <a:pt x="54022" y="43294"/>
                  <a:pt x="54022" y="56694"/>
                </a:cubicBezTo>
                <a:cubicBezTo>
                  <a:pt x="54022" y="70088"/>
                  <a:pt x="45922" y="80938"/>
                  <a:pt x="35994" y="80938"/>
                </a:cubicBezTo>
                <a:cubicBezTo>
                  <a:pt x="26066" y="80938"/>
                  <a:pt x="18027" y="70088"/>
                  <a:pt x="18027" y="56694"/>
                </a:cubicBezTo>
                <a:cubicBezTo>
                  <a:pt x="18027" y="43294"/>
                  <a:pt x="26066" y="32361"/>
                  <a:pt x="35994" y="32361"/>
                </a:cubicBezTo>
                <a:close/>
                <a:moveTo>
                  <a:pt x="71988" y="36416"/>
                </a:moveTo>
                <a:cubicBezTo>
                  <a:pt x="70327" y="36416"/>
                  <a:pt x="69050" y="38233"/>
                  <a:pt x="69050" y="40472"/>
                </a:cubicBezTo>
                <a:cubicBezTo>
                  <a:pt x="69050" y="42705"/>
                  <a:pt x="70327" y="44527"/>
                  <a:pt x="71988" y="44527"/>
                </a:cubicBezTo>
                <a:lnTo>
                  <a:pt x="102033" y="44527"/>
                </a:lnTo>
                <a:cubicBezTo>
                  <a:pt x="103694" y="44527"/>
                  <a:pt x="105038" y="42705"/>
                  <a:pt x="105038" y="40472"/>
                </a:cubicBezTo>
                <a:cubicBezTo>
                  <a:pt x="105038" y="38233"/>
                  <a:pt x="103694" y="36416"/>
                  <a:pt x="102033" y="36416"/>
                </a:cubicBezTo>
                <a:lnTo>
                  <a:pt x="71988" y="36416"/>
                </a:lnTo>
                <a:close/>
                <a:moveTo>
                  <a:pt x="42066" y="48583"/>
                </a:moveTo>
                <a:cubicBezTo>
                  <a:pt x="41300" y="48622"/>
                  <a:pt x="40538" y="48994"/>
                  <a:pt x="39977" y="49816"/>
                </a:cubicBezTo>
                <a:lnTo>
                  <a:pt x="34361" y="58016"/>
                </a:lnTo>
                <a:lnTo>
                  <a:pt x="32205" y="54844"/>
                </a:lnTo>
                <a:cubicBezTo>
                  <a:pt x="31072" y="53205"/>
                  <a:pt x="29166" y="53138"/>
                  <a:pt x="27961" y="54666"/>
                </a:cubicBezTo>
                <a:cubicBezTo>
                  <a:pt x="26744" y="56194"/>
                  <a:pt x="26694" y="58761"/>
                  <a:pt x="27827" y="60394"/>
                </a:cubicBezTo>
                <a:lnTo>
                  <a:pt x="32205" y="66744"/>
                </a:lnTo>
                <a:cubicBezTo>
                  <a:pt x="32772" y="67566"/>
                  <a:pt x="33527" y="67977"/>
                  <a:pt x="34361" y="67977"/>
                </a:cubicBezTo>
                <a:cubicBezTo>
                  <a:pt x="35200" y="67977"/>
                  <a:pt x="36016" y="67572"/>
                  <a:pt x="36583" y="66744"/>
                </a:cubicBezTo>
                <a:lnTo>
                  <a:pt x="44422" y="55372"/>
                </a:lnTo>
                <a:cubicBezTo>
                  <a:pt x="45550" y="53733"/>
                  <a:pt x="45438" y="51161"/>
                  <a:pt x="44222" y="49638"/>
                </a:cubicBezTo>
                <a:cubicBezTo>
                  <a:pt x="43616" y="48877"/>
                  <a:pt x="42838" y="48544"/>
                  <a:pt x="42066" y="48583"/>
                </a:cubicBezTo>
                <a:close/>
                <a:moveTo>
                  <a:pt x="71988" y="52638"/>
                </a:moveTo>
                <a:cubicBezTo>
                  <a:pt x="70327" y="52638"/>
                  <a:pt x="69050" y="54455"/>
                  <a:pt x="69050" y="56694"/>
                </a:cubicBezTo>
                <a:cubicBezTo>
                  <a:pt x="69050" y="58927"/>
                  <a:pt x="70327" y="60661"/>
                  <a:pt x="71988" y="60661"/>
                </a:cubicBezTo>
                <a:lnTo>
                  <a:pt x="102033" y="60661"/>
                </a:lnTo>
                <a:cubicBezTo>
                  <a:pt x="103694" y="60661"/>
                  <a:pt x="105038" y="58927"/>
                  <a:pt x="105038" y="56694"/>
                </a:cubicBezTo>
                <a:cubicBezTo>
                  <a:pt x="105038" y="54455"/>
                  <a:pt x="103694" y="52638"/>
                  <a:pt x="102033" y="52638"/>
                </a:cubicBezTo>
                <a:lnTo>
                  <a:pt x="71988" y="52638"/>
                </a:lnTo>
                <a:close/>
                <a:moveTo>
                  <a:pt x="71988" y="68772"/>
                </a:moveTo>
                <a:cubicBezTo>
                  <a:pt x="70327" y="68772"/>
                  <a:pt x="69050" y="70594"/>
                  <a:pt x="69050" y="72827"/>
                </a:cubicBezTo>
                <a:cubicBezTo>
                  <a:pt x="69050" y="75066"/>
                  <a:pt x="70327" y="76883"/>
                  <a:pt x="71988" y="76883"/>
                </a:cubicBezTo>
                <a:lnTo>
                  <a:pt x="102033" y="76883"/>
                </a:lnTo>
                <a:cubicBezTo>
                  <a:pt x="103694" y="76883"/>
                  <a:pt x="105038" y="75066"/>
                  <a:pt x="105038" y="72827"/>
                </a:cubicBezTo>
                <a:cubicBezTo>
                  <a:pt x="105038" y="70594"/>
                  <a:pt x="103694" y="68772"/>
                  <a:pt x="102033" y="68772"/>
                </a:cubicBezTo>
                <a:lnTo>
                  <a:pt x="71988" y="68772"/>
                </a:lnTo>
                <a:close/>
                <a:moveTo>
                  <a:pt x="59316" y="86405"/>
                </a:moveTo>
                <a:cubicBezTo>
                  <a:pt x="59316" y="86405"/>
                  <a:pt x="60605" y="86733"/>
                  <a:pt x="61077" y="87377"/>
                </a:cubicBezTo>
                <a:lnTo>
                  <a:pt x="74861" y="106066"/>
                </a:lnTo>
                <a:cubicBezTo>
                  <a:pt x="75850" y="107411"/>
                  <a:pt x="75850" y="109577"/>
                  <a:pt x="74861" y="110916"/>
                </a:cubicBezTo>
                <a:cubicBezTo>
                  <a:pt x="73911" y="112211"/>
                  <a:pt x="72277" y="112200"/>
                  <a:pt x="71333" y="110916"/>
                </a:cubicBezTo>
                <a:lnTo>
                  <a:pt x="57550" y="92316"/>
                </a:lnTo>
                <a:cubicBezTo>
                  <a:pt x="56561" y="90972"/>
                  <a:pt x="56566" y="88805"/>
                  <a:pt x="57550" y="87466"/>
                </a:cubicBezTo>
                <a:cubicBezTo>
                  <a:pt x="57561" y="87450"/>
                  <a:pt x="58444" y="86072"/>
                  <a:pt x="59316" y="86405"/>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4" name="Shape 204"/>
          <p:cNvSpPr/>
          <p:nvPr/>
        </p:nvSpPr>
        <p:spPr>
          <a:xfrm>
            <a:off x="6569571" y="2435720"/>
            <a:ext cx="239400" cy="280200"/>
          </a:xfrm>
          <a:custGeom>
            <a:avLst/>
            <a:gdLst/>
            <a:ahLst/>
            <a:cxnLst/>
            <a:rect l="0" t="0" r="0" b="0"/>
            <a:pathLst>
              <a:path w="120000" h="120000" extrusionOk="0">
                <a:moveTo>
                  <a:pt x="16194" y="0"/>
                </a:moveTo>
                <a:cubicBezTo>
                  <a:pt x="10750" y="0"/>
                  <a:pt x="10300" y="3144"/>
                  <a:pt x="10300" y="6372"/>
                </a:cubicBezTo>
                <a:lnTo>
                  <a:pt x="10300" y="26323"/>
                </a:lnTo>
                <a:lnTo>
                  <a:pt x="3433" y="26323"/>
                </a:lnTo>
                <a:cubicBezTo>
                  <a:pt x="1538" y="26323"/>
                  <a:pt x="0" y="27634"/>
                  <a:pt x="0" y="29251"/>
                </a:cubicBezTo>
                <a:cubicBezTo>
                  <a:pt x="0" y="30868"/>
                  <a:pt x="1538" y="32184"/>
                  <a:pt x="3433" y="32184"/>
                </a:cubicBezTo>
                <a:lnTo>
                  <a:pt x="10300" y="32184"/>
                </a:lnTo>
                <a:lnTo>
                  <a:pt x="10300" y="46841"/>
                </a:lnTo>
                <a:lnTo>
                  <a:pt x="3433" y="46841"/>
                </a:lnTo>
                <a:cubicBezTo>
                  <a:pt x="1538" y="46841"/>
                  <a:pt x="0" y="48157"/>
                  <a:pt x="0" y="49774"/>
                </a:cubicBezTo>
                <a:cubicBezTo>
                  <a:pt x="0" y="51391"/>
                  <a:pt x="1538" y="52702"/>
                  <a:pt x="3433" y="52702"/>
                </a:cubicBezTo>
                <a:lnTo>
                  <a:pt x="10300" y="52702"/>
                </a:lnTo>
                <a:lnTo>
                  <a:pt x="10300" y="67297"/>
                </a:lnTo>
                <a:lnTo>
                  <a:pt x="3433" y="67297"/>
                </a:lnTo>
                <a:cubicBezTo>
                  <a:pt x="1538" y="67297"/>
                  <a:pt x="0" y="68614"/>
                  <a:pt x="0" y="70231"/>
                </a:cubicBezTo>
                <a:cubicBezTo>
                  <a:pt x="0" y="71847"/>
                  <a:pt x="1538" y="73158"/>
                  <a:pt x="3433" y="73158"/>
                </a:cubicBezTo>
                <a:lnTo>
                  <a:pt x="10300" y="73158"/>
                </a:lnTo>
                <a:lnTo>
                  <a:pt x="10300" y="87815"/>
                </a:lnTo>
                <a:lnTo>
                  <a:pt x="3433" y="87815"/>
                </a:lnTo>
                <a:cubicBezTo>
                  <a:pt x="1538" y="87815"/>
                  <a:pt x="0" y="89131"/>
                  <a:pt x="0" y="90748"/>
                </a:cubicBezTo>
                <a:cubicBezTo>
                  <a:pt x="0" y="92365"/>
                  <a:pt x="1538" y="93682"/>
                  <a:pt x="3433" y="93682"/>
                </a:cubicBezTo>
                <a:lnTo>
                  <a:pt x="10300" y="93682"/>
                </a:lnTo>
                <a:lnTo>
                  <a:pt x="10300" y="111716"/>
                </a:lnTo>
                <a:cubicBezTo>
                  <a:pt x="10300" y="113988"/>
                  <a:pt x="10327" y="120000"/>
                  <a:pt x="16344" y="120000"/>
                </a:cubicBezTo>
                <a:lnTo>
                  <a:pt x="112911" y="120000"/>
                </a:lnTo>
                <a:cubicBezTo>
                  <a:pt x="116466" y="120000"/>
                  <a:pt x="120000" y="117455"/>
                  <a:pt x="120000" y="111716"/>
                </a:cubicBezTo>
                <a:lnTo>
                  <a:pt x="120000" y="6372"/>
                </a:lnTo>
                <a:cubicBezTo>
                  <a:pt x="120000" y="-5"/>
                  <a:pt x="114766" y="0"/>
                  <a:pt x="112911" y="0"/>
                </a:cubicBezTo>
                <a:lnTo>
                  <a:pt x="16194" y="0"/>
                </a:lnTo>
                <a:close/>
                <a:moveTo>
                  <a:pt x="17166" y="5866"/>
                </a:moveTo>
                <a:lnTo>
                  <a:pt x="78877" y="5866"/>
                </a:lnTo>
                <a:lnTo>
                  <a:pt x="78877" y="21862"/>
                </a:lnTo>
                <a:cubicBezTo>
                  <a:pt x="78877" y="22967"/>
                  <a:pt x="79655" y="23978"/>
                  <a:pt x="80822" y="24473"/>
                </a:cubicBezTo>
                <a:cubicBezTo>
                  <a:pt x="81977" y="24967"/>
                  <a:pt x="83361" y="24884"/>
                  <a:pt x="84400" y="24217"/>
                </a:cubicBezTo>
                <a:lnTo>
                  <a:pt x="90822" y="20078"/>
                </a:lnTo>
                <a:lnTo>
                  <a:pt x="97461" y="24217"/>
                </a:lnTo>
                <a:cubicBezTo>
                  <a:pt x="98061" y="24595"/>
                  <a:pt x="98766" y="24790"/>
                  <a:pt x="99477" y="24790"/>
                </a:cubicBezTo>
                <a:cubicBezTo>
                  <a:pt x="100005" y="24790"/>
                  <a:pt x="100550" y="24684"/>
                  <a:pt x="101044" y="24473"/>
                </a:cubicBezTo>
                <a:cubicBezTo>
                  <a:pt x="102194" y="23973"/>
                  <a:pt x="102911" y="22962"/>
                  <a:pt x="102911" y="21862"/>
                </a:cubicBezTo>
                <a:lnTo>
                  <a:pt x="102911" y="5866"/>
                </a:lnTo>
                <a:lnTo>
                  <a:pt x="112983" y="5866"/>
                </a:lnTo>
                <a:cubicBezTo>
                  <a:pt x="113033" y="5866"/>
                  <a:pt x="113088" y="5866"/>
                  <a:pt x="113133" y="5866"/>
                </a:cubicBezTo>
                <a:cubicBezTo>
                  <a:pt x="113144" y="5866"/>
                  <a:pt x="113133" y="6166"/>
                  <a:pt x="113133" y="6372"/>
                </a:cubicBezTo>
                <a:cubicBezTo>
                  <a:pt x="113133" y="6372"/>
                  <a:pt x="113133" y="111716"/>
                  <a:pt x="113133" y="111716"/>
                </a:cubicBezTo>
                <a:cubicBezTo>
                  <a:pt x="113133" y="113138"/>
                  <a:pt x="112822" y="113860"/>
                  <a:pt x="112611" y="114138"/>
                </a:cubicBezTo>
                <a:lnTo>
                  <a:pt x="17311" y="114138"/>
                </a:lnTo>
                <a:cubicBezTo>
                  <a:pt x="17227" y="113694"/>
                  <a:pt x="17161" y="112966"/>
                  <a:pt x="17166" y="111716"/>
                </a:cubicBezTo>
                <a:lnTo>
                  <a:pt x="17166" y="93682"/>
                </a:lnTo>
                <a:lnTo>
                  <a:pt x="20594" y="93682"/>
                </a:lnTo>
                <a:cubicBezTo>
                  <a:pt x="22494" y="93682"/>
                  <a:pt x="24027" y="92365"/>
                  <a:pt x="24027" y="90748"/>
                </a:cubicBezTo>
                <a:cubicBezTo>
                  <a:pt x="24027" y="89131"/>
                  <a:pt x="22494" y="87815"/>
                  <a:pt x="20594" y="87815"/>
                </a:cubicBezTo>
                <a:lnTo>
                  <a:pt x="17166" y="87815"/>
                </a:lnTo>
                <a:lnTo>
                  <a:pt x="17166" y="73158"/>
                </a:lnTo>
                <a:lnTo>
                  <a:pt x="20594" y="73158"/>
                </a:lnTo>
                <a:cubicBezTo>
                  <a:pt x="22494" y="73158"/>
                  <a:pt x="24027" y="71847"/>
                  <a:pt x="24027" y="70231"/>
                </a:cubicBezTo>
                <a:cubicBezTo>
                  <a:pt x="24027" y="68614"/>
                  <a:pt x="22494" y="67297"/>
                  <a:pt x="20594" y="67297"/>
                </a:cubicBezTo>
                <a:lnTo>
                  <a:pt x="17166" y="67297"/>
                </a:lnTo>
                <a:lnTo>
                  <a:pt x="17166" y="52702"/>
                </a:lnTo>
                <a:lnTo>
                  <a:pt x="20594" y="52702"/>
                </a:lnTo>
                <a:cubicBezTo>
                  <a:pt x="22494" y="52702"/>
                  <a:pt x="24027" y="51391"/>
                  <a:pt x="24027" y="49774"/>
                </a:cubicBezTo>
                <a:cubicBezTo>
                  <a:pt x="24027" y="48157"/>
                  <a:pt x="22494" y="46841"/>
                  <a:pt x="20594" y="46841"/>
                </a:cubicBezTo>
                <a:lnTo>
                  <a:pt x="17166" y="46841"/>
                </a:lnTo>
                <a:lnTo>
                  <a:pt x="17166" y="32184"/>
                </a:lnTo>
                <a:lnTo>
                  <a:pt x="20594" y="32184"/>
                </a:lnTo>
                <a:cubicBezTo>
                  <a:pt x="22494" y="32184"/>
                  <a:pt x="24027" y="30868"/>
                  <a:pt x="24027" y="29251"/>
                </a:cubicBezTo>
                <a:cubicBezTo>
                  <a:pt x="24027" y="27634"/>
                  <a:pt x="22494" y="26323"/>
                  <a:pt x="20594" y="26323"/>
                </a:cubicBezTo>
                <a:lnTo>
                  <a:pt x="17166" y="26323"/>
                </a:lnTo>
                <a:lnTo>
                  <a:pt x="17166" y="6372"/>
                </a:lnTo>
                <a:cubicBezTo>
                  <a:pt x="17166" y="6178"/>
                  <a:pt x="17161" y="6022"/>
                  <a:pt x="17166" y="5866"/>
                </a:cubicBezTo>
                <a:close/>
                <a:moveTo>
                  <a:pt x="85744" y="5866"/>
                </a:moveTo>
                <a:lnTo>
                  <a:pt x="96044" y="5866"/>
                </a:lnTo>
                <a:lnTo>
                  <a:pt x="96044" y="16122"/>
                </a:lnTo>
                <a:lnTo>
                  <a:pt x="92761" y="14083"/>
                </a:lnTo>
                <a:cubicBezTo>
                  <a:pt x="91544" y="13322"/>
                  <a:pt x="89933" y="13372"/>
                  <a:pt x="88733" y="14150"/>
                </a:cubicBezTo>
                <a:lnTo>
                  <a:pt x="85744" y="15995"/>
                </a:lnTo>
                <a:cubicBezTo>
                  <a:pt x="85744" y="15995"/>
                  <a:pt x="85744" y="5866"/>
                  <a:pt x="85744" y="5866"/>
                </a:cubicBezTo>
                <a:close/>
                <a:moveTo>
                  <a:pt x="64327" y="29251"/>
                </a:moveTo>
                <a:cubicBezTo>
                  <a:pt x="51550" y="29251"/>
                  <a:pt x="41194" y="39040"/>
                  <a:pt x="41194" y="50535"/>
                </a:cubicBezTo>
                <a:cubicBezTo>
                  <a:pt x="41194" y="65558"/>
                  <a:pt x="58116" y="83664"/>
                  <a:pt x="62311" y="87242"/>
                </a:cubicBezTo>
                <a:cubicBezTo>
                  <a:pt x="62983" y="87815"/>
                  <a:pt x="63900" y="88137"/>
                  <a:pt x="64777" y="88137"/>
                </a:cubicBezTo>
                <a:cubicBezTo>
                  <a:pt x="65655" y="88137"/>
                  <a:pt x="66494" y="87620"/>
                  <a:pt x="67161" y="87054"/>
                </a:cubicBezTo>
                <a:cubicBezTo>
                  <a:pt x="71361" y="83481"/>
                  <a:pt x="88355" y="65564"/>
                  <a:pt x="88355" y="50535"/>
                </a:cubicBezTo>
                <a:cubicBezTo>
                  <a:pt x="88355" y="39040"/>
                  <a:pt x="77927" y="29251"/>
                  <a:pt x="65150" y="29251"/>
                </a:cubicBezTo>
                <a:lnTo>
                  <a:pt x="64850" y="29251"/>
                </a:lnTo>
                <a:lnTo>
                  <a:pt x="64327" y="29251"/>
                </a:lnTo>
                <a:close/>
                <a:moveTo>
                  <a:pt x="64700" y="35118"/>
                </a:moveTo>
                <a:cubicBezTo>
                  <a:pt x="64766" y="35118"/>
                  <a:pt x="65100" y="35496"/>
                  <a:pt x="65150" y="35496"/>
                </a:cubicBezTo>
                <a:cubicBezTo>
                  <a:pt x="74300" y="35496"/>
                  <a:pt x="81494" y="42446"/>
                  <a:pt x="81494" y="50857"/>
                </a:cubicBezTo>
                <a:cubicBezTo>
                  <a:pt x="81494" y="61363"/>
                  <a:pt x="70911" y="74470"/>
                  <a:pt x="64777" y="80614"/>
                </a:cubicBezTo>
                <a:cubicBezTo>
                  <a:pt x="58644" y="74470"/>
                  <a:pt x="48061" y="61041"/>
                  <a:pt x="48061" y="50535"/>
                </a:cubicBezTo>
                <a:cubicBezTo>
                  <a:pt x="48061" y="42129"/>
                  <a:pt x="55216" y="35118"/>
                  <a:pt x="64700" y="35118"/>
                </a:cubicBezTo>
                <a:close/>
                <a:moveTo>
                  <a:pt x="65150" y="43907"/>
                </a:moveTo>
                <a:cubicBezTo>
                  <a:pt x="61361" y="43907"/>
                  <a:pt x="58283" y="46541"/>
                  <a:pt x="58283" y="49774"/>
                </a:cubicBezTo>
                <a:cubicBezTo>
                  <a:pt x="58283" y="53008"/>
                  <a:pt x="61361" y="55635"/>
                  <a:pt x="65150" y="55635"/>
                </a:cubicBezTo>
                <a:cubicBezTo>
                  <a:pt x="68933" y="55635"/>
                  <a:pt x="72016" y="53008"/>
                  <a:pt x="72016" y="49774"/>
                </a:cubicBezTo>
                <a:cubicBezTo>
                  <a:pt x="72016" y="46541"/>
                  <a:pt x="68933" y="43907"/>
                  <a:pt x="65150" y="43907"/>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5" name="Shape 205"/>
          <p:cNvSpPr/>
          <p:nvPr/>
        </p:nvSpPr>
        <p:spPr>
          <a:xfrm>
            <a:off x="7007275" y="2435720"/>
            <a:ext cx="284400" cy="287699"/>
          </a:xfrm>
          <a:custGeom>
            <a:avLst/>
            <a:gdLst/>
            <a:ahLst/>
            <a:cxnLst/>
            <a:rect l="0" t="0" r="0" b="0"/>
            <a:pathLst>
              <a:path w="120000" h="120000" extrusionOk="0">
                <a:moveTo>
                  <a:pt x="59966" y="0"/>
                </a:moveTo>
                <a:cubicBezTo>
                  <a:pt x="56172" y="0"/>
                  <a:pt x="53266" y="2666"/>
                  <a:pt x="50677" y="5027"/>
                </a:cubicBezTo>
                <a:cubicBezTo>
                  <a:pt x="49088" y="6472"/>
                  <a:pt x="47394" y="7966"/>
                  <a:pt x="46088" y="8316"/>
                </a:cubicBezTo>
                <a:cubicBezTo>
                  <a:pt x="44805" y="8655"/>
                  <a:pt x="42594" y="8244"/>
                  <a:pt x="40316" y="7755"/>
                </a:cubicBezTo>
                <a:cubicBezTo>
                  <a:pt x="36650" y="6966"/>
                  <a:pt x="32644" y="6511"/>
                  <a:pt x="29955" y="8066"/>
                </a:cubicBezTo>
                <a:cubicBezTo>
                  <a:pt x="26750" y="9922"/>
                  <a:pt x="25544" y="13644"/>
                  <a:pt x="24488" y="16938"/>
                </a:cubicBezTo>
                <a:cubicBezTo>
                  <a:pt x="23816" y="19033"/>
                  <a:pt x="23172" y="21205"/>
                  <a:pt x="22166" y="22211"/>
                </a:cubicBezTo>
                <a:cubicBezTo>
                  <a:pt x="21161" y="23216"/>
                  <a:pt x="18977" y="23905"/>
                  <a:pt x="16894" y="24572"/>
                </a:cubicBezTo>
                <a:cubicBezTo>
                  <a:pt x="13588" y="25627"/>
                  <a:pt x="9827" y="26833"/>
                  <a:pt x="7972" y="30033"/>
                </a:cubicBezTo>
                <a:cubicBezTo>
                  <a:pt x="6155" y="33172"/>
                  <a:pt x="7005" y="36922"/>
                  <a:pt x="7722" y="40266"/>
                </a:cubicBezTo>
                <a:cubicBezTo>
                  <a:pt x="8194" y="42450"/>
                  <a:pt x="8672" y="44727"/>
                  <a:pt x="8288" y="46161"/>
                </a:cubicBezTo>
                <a:cubicBezTo>
                  <a:pt x="7933" y="47488"/>
                  <a:pt x="6411" y="49100"/>
                  <a:pt x="4961" y="50694"/>
                </a:cubicBezTo>
                <a:cubicBezTo>
                  <a:pt x="2611" y="53277"/>
                  <a:pt x="0" y="56238"/>
                  <a:pt x="0" y="60000"/>
                </a:cubicBezTo>
                <a:cubicBezTo>
                  <a:pt x="0" y="63761"/>
                  <a:pt x="2605" y="66661"/>
                  <a:pt x="4961" y="69244"/>
                </a:cubicBezTo>
                <a:cubicBezTo>
                  <a:pt x="6411" y="70838"/>
                  <a:pt x="7933" y="72516"/>
                  <a:pt x="8288" y="73838"/>
                </a:cubicBezTo>
                <a:cubicBezTo>
                  <a:pt x="8672" y="75272"/>
                  <a:pt x="8194" y="77494"/>
                  <a:pt x="7722" y="79666"/>
                </a:cubicBezTo>
                <a:cubicBezTo>
                  <a:pt x="7000" y="83016"/>
                  <a:pt x="6155" y="86822"/>
                  <a:pt x="7972" y="89966"/>
                </a:cubicBezTo>
                <a:cubicBezTo>
                  <a:pt x="9827" y="93166"/>
                  <a:pt x="13594" y="94372"/>
                  <a:pt x="16894" y="95427"/>
                </a:cubicBezTo>
                <a:cubicBezTo>
                  <a:pt x="18977" y="96094"/>
                  <a:pt x="21161" y="96783"/>
                  <a:pt x="22166" y="97788"/>
                </a:cubicBezTo>
                <a:cubicBezTo>
                  <a:pt x="23172" y="98794"/>
                  <a:pt x="23816" y="100966"/>
                  <a:pt x="24488" y="103061"/>
                </a:cubicBezTo>
                <a:cubicBezTo>
                  <a:pt x="25538" y="106355"/>
                  <a:pt x="26750" y="110077"/>
                  <a:pt x="29955" y="111933"/>
                </a:cubicBezTo>
                <a:cubicBezTo>
                  <a:pt x="32638" y="113488"/>
                  <a:pt x="36650" y="113033"/>
                  <a:pt x="40316" y="112244"/>
                </a:cubicBezTo>
                <a:cubicBezTo>
                  <a:pt x="42594" y="111750"/>
                  <a:pt x="44805" y="111344"/>
                  <a:pt x="46088" y="111683"/>
                </a:cubicBezTo>
                <a:cubicBezTo>
                  <a:pt x="47394" y="112033"/>
                  <a:pt x="49088" y="113527"/>
                  <a:pt x="50677" y="114972"/>
                </a:cubicBezTo>
                <a:cubicBezTo>
                  <a:pt x="53266" y="117333"/>
                  <a:pt x="56172" y="120000"/>
                  <a:pt x="59966" y="120000"/>
                </a:cubicBezTo>
                <a:cubicBezTo>
                  <a:pt x="63761" y="120000"/>
                  <a:pt x="66733" y="117333"/>
                  <a:pt x="69322" y="114972"/>
                </a:cubicBezTo>
                <a:cubicBezTo>
                  <a:pt x="70911" y="113527"/>
                  <a:pt x="72544" y="112033"/>
                  <a:pt x="73844" y="111683"/>
                </a:cubicBezTo>
                <a:cubicBezTo>
                  <a:pt x="75122" y="111344"/>
                  <a:pt x="77400" y="111755"/>
                  <a:pt x="79683" y="112244"/>
                </a:cubicBezTo>
                <a:cubicBezTo>
                  <a:pt x="83344" y="113033"/>
                  <a:pt x="87288" y="113494"/>
                  <a:pt x="89983" y="111933"/>
                </a:cubicBezTo>
                <a:cubicBezTo>
                  <a:pt x="93183" y="110077"/>
                  <a:pt x="94394" y="106355"/>
                  <a:pt x="95450" y="103061"/>
                </a:cubicBezTo>
                <a:cubicBezTo>
                  <a:pt x="96116" y="100966"/>
                  <a:pt x="96827" y="98794"/>
                  <a:pt x="97833" y="97788"/>
                </a:cubicBezTo>
                <a:cubicBezTo>
                  <a:pt x="98838" y="96783"/>
                  <a:pt x="100961" y="96094"/>
                  <a:pt x="103044" y="95427"/>
                </a:cubicBezTo>
                <a:cubicBezTo>
                  <a:pt x="106344" y="94372"/>
                  <a:pt x="110111" y="93172"/>
                  <a:pt x="111961" y="89966"/>
                </a:cubicBezTo>
                <a:cubicBezTo>
                  <a:pt x="113777" y="86827"/>
                  <a:pt x="112933" y="83016"/>
                  <a:pt x="112211" y="79666"/>
                </a:cubicBezTo>
                <a:cubicBezTo>
                  <a:pt x="111744" y="77488"/>
                  <a:pt x="111266" y="75272"/>
                  <a:pt x="111650" y="73838"/>
                </a:cubicBezTo>
                <a:cubicBezTo>
                  <a:pt x="112005" y="72516"/>
                  <a:pt x="113527" y="70838"/>
                  <a:pt x="114977" y="69244"/>
                </a:cubicBezTo>
                <a:cubicBezTo>
                  <a:pt x="117327" y="66661"/>
                  <a:pt x="120000" y="63761"/>
                  <a:pt x="120000" y="60000"/>
                </a:cubicBezTo>
                <a:cubicBezTo>
                  <a:pt x="120000" y="56238"/>
                  <a:pt x="117327" y="53277"/>
                  <a:pt x="114977" y="50694"/>
                </a:cubicBezTo>
                <a:cubicBezTo>
                  <a:pt x="113527" y="49100"/>
                  <a:pt x="112000" y="47483"/>
                  <a:pt x="111650" y="46161"/>
                </a:cubicBezTo>
                <a:cubicBezTo>
                  <a:pt x="111266" y="44727"/>
                  <a:pt x="111744" y="42444"/>
                  <a:pt x="112211" y="40266"/>
                </a:cubicBezTo>
                <a:cubicBezTo>
                  <a:pt x="112933" y="36922"/>
                  <a:pt x="113777" y="33111"/>
                  <a:pt x="111961" y="29966"/>
                </a:cubicBezTo>
                <a:cubicBezTo>
                  <a:pt x="110111" y="26772"/>
                  <a:pt x="106344" y="25627"/>
                  <a:pt x="103044" y="24572"/>
                </a:cubicBezTo>
                <a:cubicBezTo>
                  <a:pt x="100955" y="23905"/>
                  <a:pt x="98838" y="23216"/>
                  <a:pt x="97833" y="22211"/>
                </a:cubicBezTo>
                <a:cubicBezTo>
                  <a:pt x="96827" y="21205"/>
                  <a:pt x="96116" y="19033"/>
                  <a:pt x="95450" y="16938"/>
                </a:cubicBezTo>
                <a:cubicBezTo>
                  <a:pt x="94394" y="13644"/>
                  <a:pt x="93188" y="9922"/>
                  <a:pt x="89983" y="8066"/>
                </a:cubicBezTo>
                <a:cubicBezTo>
                  <a:pt x="87294" y="6511"/>
                  <a:pt x="83350" y="6966"/>
                  <a:pt x="79683" y="7755"/>
                </a:cubicBezTo>
                <a:cubicBezTo>
                  <a:pt x="77400" y="8244"/>
                  <a:pt x="75127" y="8655"/>
                  <a:pt x="73844" y="8316"/>
                </a:cubicBezTo>
                <a:cubicBezTo>
                  <a:pt x="72544" y="7966"/>
                  <a:pt x="70911" y="6472"/>
                  <a:pt x="69322" y="5027"/>
                </a:cubicBezTo>
                <a:cubicBezTo>
                  <a:pt x="66727" y="2666"/>
                  <a:pt x="63761" y="0"/>
                  <a:pt x="59966" y="0"/>
                </a:cubicBezTo>
                <a:close/>
                <a:moveTo>
                  <a:pt x="59966" y="5711"/>
                </a:moveTo>
                <a:cubicBezTo>
                  <a:pt x="61511" y="5711"/>
                  <a:pt x="63466" y="7511"/>
                  <a:pt x="65366" y="9244"/>
                </a:cubicBezTo>
                <a:cubicBezTo>
                  <a:pt x="67466" y="11155"/>
                  <a:pt x="69672" y="13122"/>
                  <a:pt x="72338" y="13838"/>
                </a:cubicBezTo>
                <a:cubicBezTo>
                  <a:pt x="74816" y="14500"/>
                  <a:pt x="78000" y="13961"/>
                  <a:pt x="80877" y="13338"/>
                </a:cubicBezTo>
                <a:cubicBezTo>
                  <a:pt x="83494" y="12777"/>
                  <a:pt x="86027" y="12350"/>
                  <a:pt x="87094" y="12966"/>
                </a:cubicBezTo>
                <a:cubicBezTo>
                  <a:pt x="88377" y="13711"/>
                  <a:pt x="89211" y="16188"/>
                  <a:pt x="89983" y="18616"/>
                </a:cubicBezTo>
                <a:cubicBezTo>
                  <a:pt x="90861" y="21350"/>
                  <a:pt x="91700" y="24194"/>
                  <a:pt x="93688" y="26183"/>
                </a:cubicBezTo>
                <a:cubicBezTo>
                  <a:pt x="95683" y="28177"/>
                  <a:pt x="98538" y="29088"/>
                  <a:pt x="101288" y="29966"/>
                </a:cubicBezTo>
                <a:cubicBezTo>
                  <a:pt x="103705" y="30744"/>
                  <a:pt x="106194" y="31538"/>
                  <a:pt x="106938" y="32822"/>
                </a:cubicBezTo>
                <a:cubicBezTo>
                  <a:pt x="107661" y="34083"/>
                  <a:pt x="107155" y="36622"/>
                  <a:pt x="106622" y="39088"/>
                </a:cubicBezTo>
                <a:cubicBezTo>
                  <a:pt x="106016" y="41922"/>
                  <a:pt x="105388" y="44838"/>
                  <a:pt x="106122" y="47588"/>
                </a:cubicBezTo>
                <a:cubicBezTo>
                  <a:pt x="106827" y="50244"/>
                  <a:pt x="108800" y="52444"/>
                  <a:pt x="110705" y="54538"/>
                </a:cubicBezTo>
                <a:cubicBezTo>
                  <a:pt x="112444" y="56455"/>
                  <a:pt x="114222" y="58422"/>
                  <a:pt x="114222" y="60000"/>
                </a:cubicBezTo>
                <a:cubicBezTo>
                  <a:pt x="114222" y="61577"/>
                  <a:pt x="112444" y="63550"/>
                  <a:pt x="110705" y="65461"/>
                </a:cubicBezTo>
                <a:cubicBezTo>
                  <a:pt x="108800" y="67555"/>
                  <a:pt x="106827" y="69694"/>
                  <a:pt x="106122" y="72350"/>
                </a:cubicBezTo>
                <a:cubicBezTo>
                  <a:pt x="105388" y="75094"/>
                  <a:pt x="106016" y="78077"/>
                  <a:pt x="106622" y="80911"/>
                </a:cubicBezTo>
                <a:cubicBezTo>
                  <a:pt x="107155" y="83377"/>
                  <a:pt x="107661" y="85922"/>
                  <a:pt x="106938" y="87177"/>
                </a:cubicBezTo>
                <a:cubicBezTo>
                  <a:pt x="106194" y="88461"/>
                  <a:pt x="103705" y="89255"/>
                  <a:pt x="101288" y="90033"/>
                </a:cubicBezTo>
                <a:cubicBezTo>
                  <a:pt x="98544" y="90911"/>
                  <a:pt x="95683" y="91822"/>
                  <a:pt x="93688" y="93816"/>
                </a:cubicBezTo>
                <a:cubicBezTo>
                  <a:pt x="91705" y="95805"/>
                  <a:pt x="90855" y="98588"/>
                  <a:pt x="89983" y="101322"/>
                </a:cubicBezTo>
                <a:cubicBezTo>
                  <a:pt x="89205" y="103750"/>
                  <a:pt x="88377" y="106288"/>
                  <a:pt x="87094" y="107033"/>
                </a:cubicBezTo>
                <a:cubicBezTo>
                  <a:pt x="86022" y="107661"/>
                  <a:pt x="83494" y="107222"/>
                  <a:pt x="80877" y="106661"/>
                </a:cubicBezTo>
                <a:cubicBezTo>
                  <a:pt x="77994" y="106038"/>
                  <a:pt x="74816" y="105500"/>
                  <a:pt x="72338" y="106161"/>
                </a:cubicBezTo>
                <a:cubicBezTo>
                  <a:pt x="69672" y="106877"/>
                  <a:pt x="67466" y="108844"/>
                  <a:pt x="65366" y="110755"/>
                </a:cubicBezTo>
                <a:cubicBezTo>
                  <a:pt x="63466" y="112488"/>
                  <a:pt x="61511" y="114288"/>
                  <a:pt x="59966" y="114288"/>
                </a:cubicBezTo>
                <a:cubicBezTo>
                  <a:pt x="58422" y="114288"/>
                  <a:pt x="56472" y="112488"/>
                  <a:pt x="54566" y="110755"/>
                </a:cubicBezTo>
                <a:cubicBezTo>
                  <a:pt x="52472" y="108844"/>
                  <a:pt x="50266" y="106877"/>
                  <a:pt x="47600" y="106161"/>
                </a:cubicBezTo>
                <a:cubicBezTo>
                  <a:pt x="46761" y="105938"/>
                  <a:pt x="45888" y="105855"/>
                  <a:pt x="44900" y="105855"/>
                </a:cubicBezTo>
                <a:cubicBezTo>
                  <a:pt x="42950" y="105855"/>
                  <a:pt x="40966" y="106250"/>
                  <a:pt x="39055" y="106661"/>
                </a:cubicBezTo>
                <a:cubicBezTo>
                  <a:pt x="36444" y="107222"/>
                  <a:pt x="33916" y="107655"/>
                  <a:pt x="32838" y="107033"/>
                </a:cubicBezTo>
                <a:cubicBezTo>
                  <a:pt x="31555" y="106288"/>
                  <a:pt x="30788" y="103750"/>
                  <a:pt x="30016" y="101322"/>
                </a:cubicBezTo>
                <a:cubicBezTo>
                  <a:pt x="29138" y="98588"/>
                  <a:pt x="28233" y="95805"/>
                  <a:pt x="26250" y="93816"/>
                </a:cubicBezTo>
                <a:cubicBezTo>
                  <a:pt x="24255" y="91822"/>
                  <a:pt x="21394" y="90911"/>
                  <a:pt x="18650" y="90033"/>
                </a:cubicBezTo>
                <a:cubicBezTo>
                  <a:pt x="16233" y="89255"/>
                  <a:pt x="13744" y="88461"/>
                  <a:pt x="13000" y="87177"/>
                </a:cubicBezTo>
                <a:cubicBezTo>
                  <a:pt x="12272" y="85922"/>
                  <a:pt x="12844" y="83377"/>
                  <a:pt x="13377" y="80911"/>
                </a:cubicBezTo>
                <a:cubicBezTo>
                  <a:pt x="13988" y="78077"/>
                  <a:pt x="14611" y="75100"/>
                  <a:pt x="13877" y="72350"/>
                </a:cubicBezTo>
                <a:cubicBezTo>
                  <a:pt x="13166" y="69694"/>
                  <a:pt x="11200" y="67555"/>
                  <a:pt x="9294" y="65461"/>
                </a:cubicBezTo>
                <a:cubicBezTo>
                  <a:pt x="7555" y="63544"/>
                  <a:pt x="5716" y="61577"/>
                  <a:pt x="5716" y="60000"/>
                </a:cubicBezTo>
                <a:cubicBezTo>
                  <a:pt x="5716" y="58422"/>
                  <a:pt x="7550" y="56455"/>
                  <a:pt x="9294" y="54538"/>
                </a:cubicBezTo>
                <a:cubicBezTo>
                  <a:pt x="11200" y="52444"/>
                  <a:pt x="13166" y="50244"/>
                  <a:pt x="13877" y="47588"/>
                </a:cubicBezTo>
                <a:cubicBezTo>
                  <a:pt x="14611" y="44844"/>
                  <a:pt x="13988" y="41922"/>
                  <a:pt x="13377" y="39088"/>
                </a:cubicBezTo>
                <a:cubicBezTo>
                  <a:pt x="12844" y="36622"/>
                  <a:pt x="12277" y="34077"/>
                  <a:pt x="13000" y="32822"/>
                </a:cubicBezTo>
                <a:cubicBezTo>
                  <a:pt x="13744" y="31538"/>
                  <a:pt x="16233" y="30744"/>
                  <a:pt x="18650" y="29966"/>
                </a:cubicBezTo>
                <a:cubicBezTo>
                  <a:pt x="21394" y="29088"/>
                  <a:pt x="24255" y="28177"/>
                  <a:pt x="26250" y="26183"/>
                </a:cubicBezTo>
                <a:cubicBezTo>
                  <a:pt x="28233" y="24194"/>
                  <a:pt x="29138" y="21350"/>
                  <a:pt x="30016" y="18616"/>
                </a:cubicBezTo>
                <a:cubicBezTo>
                  <a:pt x="30788" y="16188"/>
                  <a:pt x="31561" y="13711"/>
                  <a:pt x="32838" y="12966"/>
                </a:cubicBezTo>
                <a:cubicBezTo>
                  <a:pt x="33922" y="12338"/>
                  <a:pt x="36438" y="12777"/>
                  <a:pt x="39055" y="13338"/>
                </a:cubicBezTo>
                <a:cubicBezTo>
                  <a:pt x="41938" y="13961"/>
                  <a:pt x="45116" y="14500"/>
                  <a:pt x="47600" y="13838"/>
                </a:cubicBezTo>
                <a:cubicBezTo>
                  <a:pt x="50266" y="13122"/>
                  <a:pt x="52466" y="11155"/>
                  <a:pt x="54566" y="9244"/>
                </a:cubicBezTo>
                <a:cubicBezTo>
                  <a:pt x="56472" y="7511"/>
                  <a:pt x="58422" y="5705"/>
                  <a:pt x="59966" y="5711"/>
                </a:cubicBezTo>
                <a:close/>
                <a:moveTo>
                  <a:pt x="59777" y="19916"/>
                </a:moveTo>
                <a:cubicBezTo>
                  <a:pt x="37938" y="19916"/>
                  <a:pt x="20155" y="37672"/>
                  <a:pt x="20155" y="59505"/>
                </a:cubicBezTo>
                <a:cubicBezTo>
                  <a:pt x="20155" y="81322"/>
                  <a:pt x="37938" y="99088"/>
                  <a:pt x="59777" y="99088"/>
                </a:cubicBezTo>
                <a:cubicBezTo>
                  <a:pt x="81622" y="99088"/>
                  <a:pt x="99405" y="81322"/>
                  <a:pt x="99405" y="59505"/>
                </a:cubicBezTo>
                <a:cubicBezTo>
                  <a:pt x="99405" y="37672"/>
                  <a:pt x="81622" y="19916"/>
                  <a:pt x="59777" y="19916"/>
                </a:cubicBezTo>
                <a:close/>
                <a:moveTo>
                  <a:pt x="59777" y="25627"/>
                </a:moveTo>
                <a:cubicBezTo>
                  <a:pt x="78438" y="25627"/>
                  <a:pt x="93627" y="40816"/>
                  <a:pt x="93627" y="59505"/>
                </a:cubicBezTo>
                <a:cubicBezTo>
                  <a:pt x="93627" y="78183"/>
                  <a:pt x="78438" y="93383"/>
                  <a:pt x="59777" y="93383"/>
                </a:cubicBezTo>
                <a:cubicBezTo>
                  <a:pt x="41122" y="93383"/>
                  <a:pt x="25933" y="78183"/>
                  <a:pt x="25933" y="59505"/>
                </a:cubicBezTo>
                <a:cubicBezTo>
                  <a:pt x="25933" y="40816"/>
                  <a:pt x="41122" y="25627"/>
                  <a:pt x="59777" y="25627"/>
                </a:cubicBezTo>
                <a:close/>
                <a:moveTo>
                  <a:pt x="59777" y="37044"/>
                </a:moveTo>
                <a:cubicBezTo>
                  <a:pt x="54244" y="37044"/>
                  <a:pt x="49733" y="41550"/>
                  <a:pt x="49733" y="47094"/>
                </a:cubicBezTo>
                <a:cubicBezTo>
                  <a:pt x="49733" y="50583"/>
                  <a:pt x="51550" y="53666"/>
                  <a:pt x="54255" y="55472"/>
                </a:cubicBezTo>
                <a:lnTo>
                  <a:pt x="47533" y="60561"/>
                </a:lnTo>
                <a:cubicBezTo>
                  <a:pt x="46855" y="61100"/>
                  <a:pt x="46155" y="61927"/>
                  <a:pt x="46155" y="62794"/>
                </a:cubicBezTo>
                <a:lnTo>
                  <a:pt x="46155" y="77872"/>
                </a:lnTo>
                <a:cubicBezTo>
                  <a:pt x="46155" y="79444"/>
                  <a:pt x="48077" y="79855"/>
                  <a:pt x="49672" y="79855"/>
                </a:cubicBezTo>
                <a:lnTo>
                  <a:pt x="69955" y="79855"/>
                </a:lnTo>
                <a:cubicBezTo>
                  <a:pt x="71550" y="79855"/>
                  <a:pt x="72088" y="79444"/>
                  <a:pt x="72088" y="77872"/>
                </a:cubicBezTo>
                <a:lnTo>
                  <a:pt x="72088" y="62794"/>
                </a:lnTo>
                <a:cubicBezTo>
                  <a:pt x="72088" y="61927"/>
                  <a:pt x="72077" y="61100"/>
                  <a:pt x="71394" y="60561"/>
                </a:cubicBezTo>
                <a:cubicBezTo>
                  <a:pt x="71394" y="60561"/>
                  <a:pt x="65366" y="55472"/>
                  <a:pt x="65366" y="55472"/>
                </a:cubicBezTo>
                <a:cubicBezTo>
                  <a:pt x="68077" y="53666"/>
                  <a:pt x="69827" y="50583"/>
                  <a:pt x="69827" y="47094"/>
                </a:cubicBezTo>
                <a:cubicBezTo>
                  <a:pt x="69827" y="41550"/>
                  <a:pt x="65316" y="37044"/>
                  <a:pt x="59777" y="37044"/>
                </a:cubicBezTo>
                <a:close/>
                <a:moveTo>
                  <a:pt x="59777" y="42750"/>
                </a:moveTo>
                <a:cubicBezTo>
                  <a:pt x="62138" y="42750"/>
                  <a:pt x="64111" y="44694"/>
                  <a:pt x="64111" y="47094"/>
                </a:cubicBezTo>
                <a:cubicBezTo>
                  <a:pt x="64111" y="49494"/>
                  <a:pt x="62138" y="51438"/>
                  <a:pt x="59777" y="51438"/>
                </a:cubicBezTo>
                <a:cubicBezTo>
                  <a:pt x="57422" y="51438"/>
                  <a:pt x="55511" y="49494"/>
                  <a:pt x="55511" y="47094"/>
                </a:cubicBezTo>
                <a:cubicBezTo>
                  <a:pt x="55511" y="44694"/>
                  <a:pt x="57422" y="42750"/>
                  <a:pt x="59777" y="42750"/>
                </a:cubicBezTo>
                <a:close/>
                <a:moveTo>
                  <a:pt x="59088" y="58388"/>
                </a:moveTo>
                <a:lnTo>
                  <a:pt x="66311" y="64155"/>
                </a:lnTo>
                <a:cubicBezTo>
                  <a:pt x="66311" y="64155"/>
                  <a:pt x="66311" y="74211"/>
                  <a:pt x="66311" y="74211"/>
                </a:cubicBezTo>
                <a:lnTo>
                  <a:pt x="51866" y="74211"/>
                </a:lnTo>
                <a:lnTo>
                  <a:pt x="51866" y="64155"/>
                </a:lnTo>
                <a:lnTo>
                  <a:pt x="59088" y="58388"/>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6" name="Shape 206"/>
          <p:cNvSpPr/>
          <p:nvPr/>
        </p:nvSpPr>
        <p:spPr>
          <a:xfrm>
            <a:off x="5598765" y="2813298"/>
            <a:ext cx="273600" cy="314400"/>
          </a:xfrm>
          <a:custGeom>
            <a:avLst/>
            <a:gdLst/>
            <a:ahLst/>
            <a:cxnLst/>
            <a:rect l="0" t="0" r="0" b="0"/>
            <a:pathLst>
              <a:path w="120000" h="120000" extrusionOk="0">
                <a:moveTo>
                  <a:pt x="60000" y="0"/>
                </a:moveTo>
                <a:cubicBezTo>
                  <a:pt x="58344" y="0"/>
                  <a:pt x="56994" y="1172"/>
                  <a:pt x="56994" y="2611"/>
                </a:cubicBezTo>
                <a:lnTo>
                  <a:pt x="56994" y="5222"/>
                </a:lnTo>
                <a:lnTo>
                  <a:pt x="56994" y="13061"/>
                </a:lnTo>
                <a:lnTo>
                  <a:pt x="56994" y="17266"/>
                </a:lnTo>
                <a:lnTo>
                  <a:pt x="36755" y="37427"/>
                </a:lnTo>
                <a:cubicBezTo>
                  <a:pt x="35983" y="38194"/>
                  <a:pt x="35811" y="39277"/>
                  <a:pt x="36300" y="40205"/>
                </a:cubicBezTo>
                <a:cubicBezTo>
                  <a:pt x="36788" y="41138"/>
                  <a:pt x="37800" y="41738"/>
                  <a:pt x="38977" y="41738"/>
                </a:cubicBezTo>
                <a:lnTo>
                  <a:pt x="38977" y="70422"/>
                </a:lnTo>
                <a:lnTo>
                  <a:pt x="30033" y="70422"/>
                </a:lnTo>
                <a:lnTo>
                  <a:pt x="30033" y="65194"/>
                </a:lnTo>
                <a:cubicBezTo>
                  <a:pt x="31688" y="65194"/>
                  <a:pt x="33033" y="64027"/>
                  <a:pt x="33033" y="62583"/>
                </a:cubicBezTo>
                <a:lnTo>
                  <a:pt x="33033" y="46966"/>
                </a:lnTo>
                <a:cubicBezTo>
                  <a:pt x="33033" y="45522"/>
                  <a:pt x="31688" y="44355"/>
                  <a:pt x="30033" y="44355"/>
                </a:cubicBezTo>
                <a:lnTo>
                  <a:pt x="21022" y="44355"/>
                </a:lnTo>
                <a:cubicBezTo>
                  <a:pt x="19366" y="44355"/>
                  <a:pt x="18022" y="45522"/>
                  <a:pt x="18022" y="46966"/>
                </a:cubicBezTo>
                <a:lnTo>
                  <a:pt x="18022" y="49577"/>
                </a:lnTo>
                <a:lnTo>
                  <a:pt x="15016" y="49577"/>
                </a:lnTo>
                <a:lnTo>
                  <a:pt x="15016" y="46966"/>
                </a:lnTo>
                <a:cubicBezTo>
                  <a:pt x="15016" y="45522"/>
                  <a:pt x="13672" y="44355"/>
                  <a:pt x="12011" y="44355"/>
                </a:cubicBezTo>
                <a:lnTo>
                  <a:pt x="3005" y="44355"/>
                </a:lnTo>
                <a:cubicBezTo>
                  <a:pt x="1344" y="44355"/>
                  <a:pt x="0" y="45522"/>
                  <a:pt x="0" y="46966"/>
                </a:cubicBezTo>
                <a:lnTo>
                  <a:pt x="0" y="62583"/>
                </a:lnTo>
                <a:cubicBezTo>
                  <a:pt x="0" y="64027"/>
                  <a:pt x="1344" y="65194"/>
                  <a:pt x="3005" y="65194"/>
                </a:cubicBezTo>
                <a:lnTo>
                  <a:pt x="3005" y="113466"/>
                </a:lnTo>
                <a:cubicBezTo>
                  <a:pt x="3005" y="117066"/>
                  <a:pt x="6700" y="120000"/>
                  <a:pt x="10838" y="120000"/>
                </a:cubicBezTo>
                <a:lnTo>
                  <a:pt x="56994" y="120000"/>
                </a:lnTo>
                <a:lnTo>
                  <a:pt x="60000" y="120000"/>
                </a:lnTo>
                <a:lnTo>
                  <a:pt x="72011" y="120000"/>
                </a:lnTo>
                <a:lnTo>
                  <a:pt x="109161" y="120000"/>
                </a:lnTo>
                <a:cubicBezTo>
                  <a:pt x="113300" y="120000"/>
                  <a:pt x="116994" y="117066"/>
                  <a:pt x="116994" y="113466"/>
                </a:cubicBezTo>
                <a:lnTo>
                  <a:pt x="116994" y="65194"/>
                </a:lnTo>
                <a:cubicBezTo>
                  <a:pt x="118655" y="65194"/>
                  <a:pt x="120000" y="64027"/>
                  <a:pt x="120000" y="62583"/>
                </a:cubicBezTo>
                <a:lnTo>
                  <a:pt x="120000" y="46966"/>
                </a:lnTo>
                <a:cubicBezTo>
                  <a:pt x="120000" y="45522"/>
                  <a:pt x="118655" y="44355"/>
                  <a:pt x="116994" y="44355"/>
                </a:cubicBezTo>
                <a:lnTo>
                  <a:pt x="107988" y="44355"/>
                </a:lnTo>
                <a:cubicBezTo>
                  <a:pt x="106327" y="44355"/>
                  <a:pt x="104983" y="45522"/>
                  <a:pt x="104983" y="46966"/>
                </a:cubicBezTo>
                <a:lnTo>
                  <a:pt x="104983" y="49577"/>
                </a:lnTo>
                <a:lnTo>
                  <a:pt x="101977" y="49577"/>
                </a:lnTo>
                <a:lnTo>
                  <a:pt x="101977" y="46966"/>
                </a:lnTo>
                <a:cubicBezTo>
                  <a:pt x="101977" y="45522"/>
                  <a:pt x="100633" y="44355"/>
                  <a:pt x="98977" y="44355"/>
                </a:cubicBezTo>
                <a:lnTo>
                  <a:pt x="89966" y="44355"/>
                </a:lnTo>
                <a:cubicBezTo>
                  <a:pt x="88311" y="44355"/>
                  <a:pt x="86966" y="45522"/>
                  <a:pt x="86961" y="46966"/>
                </a:cubicBezTo>
                <a:lnTo>
                  <a:pt x="86961" y="62583"/>
                </a:lnTo>
                <a:cubicBezTo>
                  <a:pt x="86961" y="64027"/>
                  <a:pt x="88311" y="65194"/>
                  <a:pt x="89966" y="65194"/>
                </a:cubicBezTo>
                <a:lnTo>
                  <a:pt x="89966" y="70422"/>
                </a:lnTo>
                <a:lnTo>
                  <a:pt x="81022" y="70422"/>
                </a:lnTo>
                <a:lnTo>
                  <a:pt x="81022" y="41738"/>
                </a:lnTo>
                <a:cubicBezTo>
                  <a:pt x="82200" y="41738"/>
                  <a:pt x="83211" y="41138"/>
                  <a:pt x="83700" y="40205"/>
                </a:cubicBezTo>
                <a:cubicBezTo>
                  <a:pt x="84188" y="39277"/>
                  <a:pt x="84016" y="38194"/>
                  <a:pt x="83244" y="37427"/>
                </a:cubicBezTo>
                <a:lnTo>
                  <a:pt x="63005" y="17266"/>
                </a:lnTo>
                <a:lnTo>
                  <a:pt x="63005" y="15672"/>
                </a:lnTo>
                <a:lnTo>
                  <a:pt x="78016" y="15672"/>
                </a:lnTo>
                <a:cubicBezTo>
                  <a:pt x="79677" y="15672"/>
                  <a:pt x="81022" y="14505"/>
                  <a:pt x="81022" y="13061"/>
                </a:cubicBezTo>
                <a:lnTo>
                  <a:pt x="81022" y="2611"/>
                </a:lnTo>
                <a:cubicBezTo>
                  <a:pt x="81022" y="1172"/>
                  <a:pt x="79677" y="0"/>
                  <a:pt x="78016" y="0"/>
                </a:cubicBezTo>
                <a:lnTo>
                  <a:pt x="60000" y="0"/>
                </a:lnTo>
                <a:close/>
                <a:moveTo>
                  <a:pt x="63005" y="5222"/>
                </a:moveTo>
                <a:cubicBezTo>
                  <a:pt x="63005" y="5222"/>
                  <a:pt x="75016" y="5222"/>
                  <a:pt x="75016" y="5222"/>
                </a:cubicBezTo>
                <a:lnTo>
                  <a:pt x="75016" y="10450"/>
                </a:lnTo>
                <a:lnTo>
                  <a:pt x="63005" y="10450"/>
                </a:lnTo>
                <a:lnTo>
                  <a:pt x="63005" y="5222"/>
                </a:lnTo>
                <a:close/>
                <a:moveTo>
                  <a:pt x="60000" y="22205"/>
                </a:moveTo>
                <a:lnTo>
                  <a:pt x="74361" y="36516"/>
                </a:lnTo>
                <a:lnTo>
                  <a:pt x="60000" y="36516"/>
                </a:lnTo>
                <a:lnTo>
                  <a:pt x="45638" y="36516"/>
                </a:lnTo>
                <a:cubicBezTo>
                  <a:pt x="45638" y="36516"/>
                  <a:pt x="60000" y="22205"/>
                  <a:pt x="60000" y="22205"/>
                </a:cubicBezTo>
                <a:close/>
                <a:moveTo>
                  <a:pt x="44983" y="41738"/>
                </a:moveTo>
                <a:lnTo>
                  <a:pt x="60000" y="41738"/>
                </a:lnTo>
                <a:lnTo>
                  <a:pt x="75016" y="41738"/>
                </a:lnTo>
                <a:lnTo>
                  <a:pt x="75016" y="70422"/>
                </a:lnTo>
                <a:lnTo>
                  <a:pt x="60000" y="70422"/>
                </a:lnTo>
                <a:lnTo>
                  <a:pt x="44983" y="70422"/>
                </a:lnTo>
                <a:cubicBezTo>
                  <a:pt x="44983" y="70422"/>
                  <a:pt x="44983" y="41738"/>
                  <a:pt x="44983" y="41738"/>
                </a:cubicBezTo>
                <a:close/>
                <a:moveTo>
                  <a:pt x="60000" y="46966"/>
                </a:moveTo>
                <a:cubicBezTo>
                  <a:pt x="53383" y="46966"/>
                  <a:pt x="47988" y="51605"/>
                  <a:pt x="47988" y="57361"/>
                </a:cubicBezTo>
                <a:cubicBezTo>
                  <a:pt x="47988" y="63111"/>
                  <a:pt x="53383" y="67811"/>
                  <a:pt x="60000" y="67811"/>
                </a:cubicBezTo>
                <a:cubicBezTo>
                  <a:pt x="66616" y="67811"/>
                  <a:pt x="72011" y="63111"/>
                  <a:pt x="72011" y="57361"/>
                </a:cubicBezTo>
                <a:cubicBezTo>
                  <a:pt x="72011" y="51605"/>
                  <a:pt x="66616" y="46966"/>
                  <a:pt x="60000" y="46966"/>
                </a:cubicBezTo>
                <a:close/>
                <a:moveTo>
                  <a:pt x="6005" y="49577"/>
                </a:moveTo>
                <a:lnTo>
                  <a:pt x="9011" y="49577"/>
                </a:lnTo>
                <a:lnTo>
                  <a:pt x="9011" y="52188"/>
                </a:lnTo>
                <a:cubicBezTo>
                  <a:pt x="9011" y="53633"/>
                  <a:pt x="10355" y="54805"/>
                  <a:pt x="12011" y="54805"/>
                </a:cubicBezTo>
                <a:lnTo>
                  <a:pt x="21022" y="54805"/>
                </a:lnTo>
                <a:cubicBezTo>
                  <a:pt x="22683" y="54805"/>
                  <a:pt x="24027" y="53633"/>
                  <a:pt x="24027" y="52188"/>
                </a:cubicBezTo>
                <a:lnTo>
                  <a:pt x="24027" y="49577"/>
                </a:lnTo>
                <a:lnTo>
                  <a:pt x="27027" y="49577"/>
                </a:lnTo>
                <a:lnTo>
                  <a:pt x="27027" y="59972"/>
                </a:lnTo>
                <a:lnTo>
                  <a:pt x="24027" y="59972"/>
                </a:lnTo>
                <a:lnTo>
                  <a:pt x="6005" y="59972"/>
                </a:lnTo>
                <a:cubicBezTo>
                  <a:pt x="6005" y="59972"/>
                  <a:pt x="6005" y="49577"/>
                  <a:pt x="6005" y="49577"/>
                </a:cubicBezTo>
                <a:close/>
                <a:moveTo>
                  <a:pt x="92972" y="49577"/>
                </a:moveTo>
                <a:lnTo>
                  <a:pt x="95972" y="49577"/>
                </a:lnTo>
                <a:lnTo>
                  <a:pt x="95972" y="52188"/>
                </a:lnTo>
                <a:cubicBezTo>
                  <a:pt x="95972" y="53633"/>
                  <a:pt x="97316" y="54805"/>
                  <a:pt x="98977" y="54805"/>
                </a:cubicBezTo>
                <a:lnTo>
                  <a:pt x="107988" y="54805"/>
                </a:lnTo>
                <a:cubicBezTo>
                  <a:pt x="109644" y="54805"/>
                  <a:pt x="110988" y="53633"/>
                  <a:pt x="110988" y="52188"/>
                </a:cubicBezTo>
                <a:lnTo>
                  <a:pt x="110988" y="49577"/>
                </a:lnTo>
                <a:lnTo>
                  <a:pt x="113994" y="49577"/>
                </a:lnTo>
                <a:lnTo>
                  <a:pt x="113994" y="59972"/>
                </a:lnTo>
                <a:lnTo>
                  <a:pt x="113666" y="59972"/>
                </a:lnTo>
                <a:lnTo>
                  <a:pt x="92972" y="59972"/>
                </a:lnTo>
                <a:cubicBezTo>
                  <a:pt x="92972" y="59972"/>
                  <a:pt x="92972" y="49577"/>
                  <a:pt x="92972" y="49577"/>
                </a:cubicBezTo>
                <a:close/>
                <a:moveTo>
                  <a:pt x="60000" y="52188"/>
                </a:moveTo>
                <a:cubicBezTo>
                  <a:pt x="63305" y="52188"/>
                  <a:pt x="66005" y="54483"/>
                  <a:pt x="66005" y="57361"/>
                </a:cubicBezTo>
                <a:cubicBezTo>
                  <a:pt x="66005" y="60233"/>
                  <a:pt x="63305" y="62583"/>
                  <a:pt x="60000" y="62583"/>
                </a:cubicBezTo>
                <a:cubicBezTo>
                  <a:pt x="56694" y="62583"/>
                  <a:pt x="53994" y="60233"/>
                  <a:pt x="53994" y="57361"/>
                </a:cubicBezTo>
                <a:cubicBezTo>
                  <a:pt x="53994" y="54483"/>
                  <a:pt x="56694" y="52188"/>
                  <a:pt x="60000" y="52188"/>
                </a:cubicBezTo>
                <a:close/>
                <a:moveTo>
                  <a:pt x="9011" y="65194"/>
                </a:moveTo>
                <a:lnTo>
                  <a:pt x="24027" y="65194"/>
                </a:lnTo>
                <a:lnTo>
                  <a:pt x="24027" y="73033"/>
                </a:lnTo>
                <a:cubicBezTo>
                  <a:pt x="24027" y="74477"/>
                  <a:pt x="25372" y="75644"/>
                  <a:pt x="27027" y="75644"/>
                </a:cubicBezTo>
                <a:lnTo>
                  <a:pt x="60000" y="75644"/>
                </a:lnTo>
                <a:lnTo>
                  <a:pt x="92972" y="75644"/>
                </a:lnTo>
                <a:cubicBezTo>
                  <a:pt x="94627" y="75644"/>
                  <a:pt x="95972" y="74477"/>
                  <a:pt x="95972" y="73033"/>
                </a:cubicBezTo>
                <a:lnTo>
                  <a:pt x="95972" y="65194"/>
                </a:lnTo>
                <a:lnTo>
                  <a:pt x="110988" y="65194"/>
                </a:lnTo>
                <a:lnTo>
                  <a:pt x="110988" y="113466"/>
                </a:lnTo>
                <a:cubicBezTo>
                  <a:pt x="110988" y="114188"/>
                  <a:pt x="109988" y="114777"/>
                  <a:pt x="109161" y="114777"/>
                </a:cubicBezTo>
                <a:lnTo>
                  <a:pt x="75016" y="114777"/>
                </a:lnTo>
                <a:lnTo>
                  <a:pt x="74950" y="101711"/>
                </a:lnTo>
                <a:cubicBezTo>
                  <a:pt x="74950" y="94522"/>
                  <a:pt x="68255" y="88705"/>
                  <a:pt x="60000" y="88705"/>
                </a:cubicBezTo>
                <a:cubicBezTo>
                  <a:pt x="51744" y="88705"/>
                  <a:pt x="44983" y="94522"/>
                  <a:pt x="44983" y="101711"/>
                </a:cubicBezTo>
                <a:lnTo>
                  <a:pt x="44983" y="114777"/>
                </a:lnTo>
                <a:lnTo>
                  <a:pt x="10838" y="114777"/>
                </a:lnTo>
                <a:cubicBezTo>
                  <a:pt x="10011" y="114777"/>
                  <a:pt x="9011" y="114188"/>
                  <a:pt x="9011" y="113466"/>
                </a:cubicBezTo>
                <a:lnTo>
                  <a:pt x="9011" y="65194"/>
                </a:lnTo>
                <a:close/>
                <a:moveTo>
                  <a:pt x="21022" y="83483"/>
                </a:moveTo>
                <a:cubicBezTo>
                  <a:pt x="19366" y="83483"/>
                  <a:pt x="18022" y="84655"/>
                  <a:pt x="18022" y="86094"/>
                </a:cubicBezTo>
                <a:lnTo>
                  <a:pt x="18022" y="99100"/>
                </a:lnTo>
                <a:cubicBezTo>
                  <a:pt x="18022" y="100544"/>
                  <a:pt x="19366" y="101711"/>
                  <a:pt x="21022" y="101711"/>
                </a:cubicBezTo>
                <a:lnTo>
                  <a:pt x="36038" y="101711"/>
                </a:lnTo>
                <a:cubicBezTo>
                  <a:pt x="37694" y="101711"/>
                  <a:pt x="38977" y="100544"/>
                  <a:pt x="38977" y="99100"/>
                </a:cubicBezTo>
                <a:lnTo>
                  <a:pt x="38977" y="86094"/>
                </a:lnTo>
                <a:cubicBezTo>
                  <a:pt x="38977" y="84655"/>
                  <a:pt x="37694" y="83483"/>
                  <a:pt x="36038" y="83483"/>
                </a:cubicBezTo>
                <a:lnTo>
                  <a:pt x="21022" y="83483"/>
                </a:lnTo>
                <a:close/>
                <a:moveTo>
                  <a:pt x="84027" y="83483"/>
                </a:moveTo>
                <a:cubicBezTo>
                  <a:pt x="82366" y="83483"/>
                  <a:pt x="81022" y="84655"/>
                  <a:pt x="81022" y="86094"/>
                </a:cubicBezTo>
                <a:lnTo>
                  <a:pt x="81022" y="99100"/>
                </a:lnTo>
                <a:cubicBezTo>
                  <a:pt x="81022" y="100544"/>
                  <a:pt x="82366" y="101711"/>
                  <a:pt x="84027" y="101711"/>
                </a:cubicBezTo>
                <a:lnTo>
                  <a:pt x="98977" y="101711"/>
                </a:lnTo>
                <a:cubicBezTo>
                  <a:pt x="100633" y="101711"/>
                  <a:pt x="101977" y="100544"/>
                  <a:pt x="101977" y="99100"/>
                </a:cubicBezTo>
                <a:lnTo>
                  <a:pt x="101977" y="86094"/>
                </a:lnTo>
                <a:cubicBezTo>
                  <a:pt x="101977" y="84655"/>
                  <a:pt x="100633" y="83483"/>
                  <a:pt x="98977" y="83483"/>
                </a:cubicBezTo>
                <a:lnTo>
                  <a:pt x="84027" y="83483"/>
                </a:lnTo>
                <a:close/>
                <a:moveTo>
                  <a:pt x="24027" y="88705"/>
                </a:moveTo>
                <a:lnTo>
                  <a:pt x="33033" y="88705"/>
                </a:lnTo>
                <a:cubicBezTo>
                  <a:pt x="33033" y="88705"/>
                  <a:pt x="33033" y="96488"/>
                  <a:pt x="33033" y="96488"/>
                </a:cubicBezTo>
                <a:lnTo>
                  <a:pt x="24027" y="96488"/>
                </a:lnTo>
                <a:lnTo>
                  <a:pt x="24027" y="88705"/>
                </a:lnTo>
                <a:close/>
                <a:moveTo>
                  <a:pt x="86961" y="88705"/>
                </a:moveTo>
                <a:lnTo>
                  <a:pt x="95972" y="88705"/>
                </a:lnTo>
                <a:cubicBezTo>
                  <a:pt x="95972" y="88705"/>
                  <a:pt x="95972" y="96488"/>
                  <a:pt x="95972" y="96488"/>
                </a:cubicBezTo>
                <a:lnTo>
                  <a:pt x="86961" y="96488"/>
                </a:lnTo>
                <a:lnTo>
                  <a:pt x="86961" y="88705"/>
                </a:lnTo>
                <a:close/>
                <a:moveTo>
                  <a:pt x="60000" y="93877"/>
                </a:moveTo>
                <a:cubicBezTo>
                  <a:pt x="64944" y="93877"/>
                  <a:pt x="68944" y="97388"/>
                  <a:pt x="68944" y="101711"/>
                </a:cubicBezTo>
                <a:lnTo>
                  <a:pt x="69011" y="114777"/>
                </a:lnTo>
                <a:lnTo>
                  <a:pt x="60000" y="114777"/>
                </a:lnTo>
                <a:cubicBezTo>
                  <a:pt x="60000" y="114777"/>
                  <a:pt x="56994" y="114777"/>
                  <a:pt x="56994" y="114777"/>
                </a:cubicBezTo>
                <a:lnTo>
                  <a:pt x="50988" y="114777"/>
                </a:lnTo>
                <a:lnTo>
                  <a:pt x="50988" y="101711"/>
                </a:lnTo>
                <a:cubicBezTo>
                  <a:pt x="50988" y="97400"/>
                  <a:pt x="55055" y="93877"/>
                  <a:pt x="60000" y="93877"/>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7" name="Shape 207"/>
          <p:cNvSpPr/>
          <p:nvPr/>
        </p:nvSpPr>
        <p:spPr>
          <a:xfrm>
            <a:off x="7485757" y="2442546"/>
            <a:ext cx="212399" cy="273900"/>
          </a:xfrm>
          <a:custGeom>
            <a:avLst/>
            <a:gdLst/>
            <a:ahLst/>
            <a:cxnLst/>
            <a:rect l="0" t="0" r="0" b="0"/>
            <a:pathLst>
              <a:path w="120000" h="120000" extrusionOk="0">
                <a:moveTo>
                  <a:pt x="79250" y="138"/>
                </a:moveTo>
                <a:cubicBezTo>
                  <a:pt x="78305" y="366"/>
                  <a:pt x="77481" y="845"/>
                  <a:pt x="76982" y="1573"/>
                </a:cubicBezTo>
                <a:cubicBezTo>
                  <a:pt x="75977" y="3035"/>
                  <a:pt x="76693" y="4842"/>
                  <a:pt x="78582" y="5620"/>
                </a:cubicBezTo>
                <a:cubicBezTo>
                  <a:pt x="109153" y="18212"/>
                  <a:pt x="121130" y="47321"/>
                  <a:pt x="105303" y="70437"/>
                </a:cubicBezTo>
                <a:cubicBezTo>
                  <a:pt x="89470" y="93559"/>
                  <a:pt x="51668" y="102076"/>
                  <a:pt x="21096" y="89478"/>
                </a:cubicBezTo>
                <a:cubicBezTo>
                  <a:pt x="19207" y="88711"/>
                  <a:pt x="16879" y="89261"/>
                  <a:pt x="15881" y="90718"/>
                </a:cubicBezTo>
                <a:cubicBezTo>
                  <a:pt x="14882" y="92180"/>
                  <a:pt x="15598" y="93987"/>
                  <a:pt x="17481" y="94765"/>
                </a:cubicBezTo>
                <a:cubicBezTo>
                  <a:pt x="27978" y="99085"/>
                  <a:pt x="39264" y="101198"/>
                  <a:pt x="50338" y="101287"/>
                </a:cubicBezTo>
                <a:cubicBezTo>
                  <a:pt x="50260" y="101520"/>
                  <a:pt x="50170" y="101748"/>
                  <a:pt x="50170" y="102004"/>
                </a:cubicBezTo>
                <a:lnTo>
                  <a:pt x="50170" y="114001"/>
                </a:lnTo>
                <a:lnTo>
                  <a:pt x="26980" y="114001"/>
                </a:lnTo>
                <a:cubicBezTo>
                  <a:pt x="24844" y="114001"/>
                  <a:pt x="23112" y="115346"/>
                  <a:pt x="23112" y="116997"/>
                </a:cubicBezTo>
                <a:cubicBezTo>
                  <a:pt x="23112" y="118654"/>
                  <a:pt x="24844" y="120000"/>
                  <a:pt x="26980" y="120000"/>
                </a:cubicBezTo>
                <a:lnTo>
                  <a:pt x="81018" y="120000"/>
                </a:lnTo>
                <a:cubicBezTo>
                  <a:pt x="83148" y="120000"/>
                  <a:pt x="84880" y="118654"/>
                  <a:pt x="84880" y="116997"/>
                </a:cubicBezTo>
                <a:cubicBezTo>
                  <a:pt x="84880" y="115346"/>
                  <a:pt x="83148" y="114001"/>
                  <a:pt x="81018" y="114001"/>
                </a:cubicBezTo>
                <a:lnTo>
                  <a:pt x="57906" y="114001"/>
                </a:lnTo>
                <a:lnTo>
                  <a:pt x="57906" y="102004"/>
                </a:lnTo>
                <a:cubicBezTo>
                  <a:pt x="57906" y="101659"/>
                  <a:pt x="57792" y="101331"/>
                  <a:pt x="57653" y="101025"/>
                </a:cubicBezTo>
                <a:cubicBezTo>
                  <a:pt x="80110" y="99396"/>
                  <a:pt x="100936" y="89562"/>
                  <a:pt x="112113" y="73245"/>
                </a:cubicBezTo>
                <a:cubicBezTo>
                  <a:pt x="129937" y="47205"/>
                  <a:pt x="116528" y="14476"/>
                  <a:pt x="82191" y="339"/>
                </a:cubicBezTo>
                <a:cubicBezTo>
                  <a:pt x="81253" y="-50"/>
                  <a:pt x="80194" y="-83"/>
                  <a:pt x="79250" y="138"/>
                </a:cubicBezTo>
                <a:close/>
                <a:moveTo>
                  <a:pt x="52444" y="9011"/>
                </a:moveTo>
                <a:cubicBezTo>
                  <a:pt x="33356" y="9011"/>
                  <a:pt x="16657" y="16978"/>
                  <a:pt x="7477" y="28836"/>
                </a:cubicBezTo>
                <a:cubicBezTo>
                  <a:pt x="6292" y="29342"/>
                  <a:pt x="5462" y="30248"/>
                  <a:pt x="5462" y="31377"/>
                </a:cubicBezTo>
                <a:cubicBezTo>
                  <a:pt x="5462" y="31449"/>
                  <a:pt x="5540" y="31566"/>
                  <a:pt x="5546" y="31638"/>
                </a:cubicBezTo>
                <a:cubicBezTo>
                  <a:pt x="2045" y="37086"/>
                  <a:pt x="0" y="43207"/>
                  <a:pt x="0" y="49701"/>
                </a:cubicBezTo>
                <a:cubicBezTo>
                  <a:pt x="0" y="56250"/>
                  <a:pt x="2075" y="62410"/>
                  <a:pt x="5630" y="67897"/>
                </a:cubicBezTo>
                <a:cubicBezTo>
                  <a:pt x="5787" y="68536"/>
                  <a:pt x="6135" y="69097"/>
                  <a:pt x="6725" y="69526"/>
                </a:cubicBezTo>
                <a:cubicBezTo>
                  <a:pt x="15712" y="81945"/>
                  <a:pt x="32809" y="90329"/>
                  <a:pt x="52444" y="90329"/>
                </a:cubicBezTo>
                <a:cubicBezTo>
                  <a:pt x="81361" y="90329"/>
                  <a:pt x="104882" y="72133"/>
                  <a:pt x="104882" y="49701"/>
                </a:cubicBezTo>
                <a:cubicBezTo>
                  <a:pt x="104882" y="27268"/>
                  <a:pt x="81361" y="9011"/>
                  <a:pt x="52444" y="9011"/>
                </a:cubicBezTo>
                <a:close/>
                <a:moveTo>
                  <a:pt x="52444" y="15010"/>
                </a:moveTo>
                <a:cubicBezTo>
                  <a:pt x="53912" y="15010"/>
                  <a:pt x="55373" y="15032"/>
                  <a:pt x="56811" y="15138"/>
                </a:cubicBezTo>
                <a:cubicBezTo>
                  <a:pt x="58393" y="16956"/>
                  <a:pt x="62117" y="21648"/>
                  <a:pt x="65131" y="28441"/>
                </a:cubicBezTo>
                <a:lnTo>
                  <a:pt x="40004" y="28441"/>
                </a:lnTo>
                <a:cubicBezTo>
                  <a:pt x="43065" y="21631"/>
                  <a:pt x="46861" y="16967"/>
                  <a:pt x="48492" y="15138"/>
                </a:cubicBezTo>
                <a:cubicBezTo>
                  <a:pt x="49803" y="15049"/>
                  <a:pt x="51102" y="15010"/>
                  <a:pt x="52444" y="15010"/>
                </a:cubicBezTo>
                <a:close/>
                <a:moveTo>
                  <a:pt x="38325" y="16767"/>
                </a:moveTo>
                <a:cubicBezTo>
                  <a:pt x="36334" y="19719"/>
                  <a:pt x="34102" y="23694"/>
                  <a:pt x="32189" y="28441"/>
                </a:cubicBezTo>
                <a:lnTo>
                  <a:pt x="17228" y="28441"/>
                </a:lnTo>
                <a:cubicBezTo>
                  <a:pt x="22594" y="23099"/>
                  <a:pt x="29873" y="18963"/>
                  <a:pt x="38325" y="16767"/>
                </a:cubicBezTo>
                <a:close/>
                <a:moveTo>
                  <a:pt x="67068" y="16900"/>
                </a:moveTo>
                <a:cubicBezTo>
                  <a:pt x="75315" y="19118"/>
                  <a:pt x="82474" y="23199"/>
                  <a:pt x="87738" y="28441"/>
                </a:cubicBezTo>
                <a:lnTo>
                  <a:pt x="73198" y="28441"/>
                </a:lnTo>
                <a:cubicBezTo>
                  <a:pt x="71321" y="23766"/>
                  <a:pt x="69035" y="19835"/>
                  <a:pt x="67068" y="16900"/>
                </a:cubicBezTo>
                <a:close/>
                <a:moveTo>
                  <a:pt x="12356" y="34379"/>
                </a:moveTo>
                <a:lnTo>
                  <a:pt x="30084" y="34379"/>
                </a:lnTo>
                <a:cubicBezTo>
                  <a:pt x="29055" y="38037"/>
                  <a:pt x="28381" y="42068"/>
                  <a:pt x="28153" y="46376"/>
                </a:cubicBezTo>
                <a:lnTo>
                  <a:pt x="7982" y="46376"/>
                </a:lnTo>
                <a:cubicBezTo>
                  <a:pt x="8506" y="42107"/>
                  <a:pt x="10016" y="38059"/>
                  <a:pt x="12356" y="34379"/>
                </a:cubicBezTo>
                <a:close/>
                <a:moveTo>
                  <a:pt x="37736" y="34379"/>
                </a:moveTo>
                <a:lnTo>
                  <a:pt x="67315" y="34379"/>
                </a:lnTo>
                <a:cubicBezTo>
                  <a:pt x="68427" y="37987"/>
                  <a:pt x="69264" y="42018"/>
                  <a:pt x="69504" y="46376"/>
                </a:cubicBezTo>
                <a:lnTo>
                  <a:pt x="35636" y="46376"/>
                </a:lnTo>
                <a:cubicBezTo>
                  <a:pt x="35859" y="42012"/>
                  <a:pt x="36617" y="37981"/>
                  <a:pt x="37736" y="34379"/>
                </a:cubicBezTo>
                <a:close/>
                <a:moveTo>
                  <a:pt x="75219" y="34379"/>
                </a:moveTo>
                <a:lnTo>
                  <a:pt x="92532" y="34379"/>
                </a:lnTo>
                <a:cubicBezTo>
                  <a:pt x="94872" y="38059"/>
                  <a:pt x="96460" y="42107"/>
                  <a:pt x="96984" y="46376"/>
                </a:cubicBezTo>
                <a:lnTo>
                  <a:pt x="77150" y="46376"/>
                </a:lnTo>
                <a:cubicBezTo>
                  <a:pt x="76921" y="42068"/>
                  <a:pt x="76254" y="38037"/>
                  <a:pt x="75219" y="34379"/>
                </a:cubicBezTo>
                <a:close/>
                <a:moveTo>
                  <a:pt x="7898" y="52375"/>
                </a:moveTo>
                <a:cubicBezTo>
                  <a:pt x="7898" y="52375"/>
                  <a:pt x="28153" y="52375"/>
                  <a:pt x="28153" y="52375"/>
                </a:cubicBezTo>
                <a:cubicBezTo>
                  <a:pt x="28381" y="56189"/>
                  <a:pt x="29055" y="60214"/>
                  <a:pt x="30252" y="64372"/>
                </a:cubicBezTo>
                <a:lnTo>
                  <a:pt x="12019" y="64372"/>
                </a:lnTo>
                <a:cubicBezTo>
                  <a:pt x="9787" y="60686"/>
                  <a:pt x="8325" y="56633"/>
                  <a:pt x="7898" y="52375"/>
                </a:cubicBezTo>
                <a:close/>
                <a:moveTo>
                  <a:pt x="35720" y="52375"/>
                </a:moveTo>
                <a:lnTo>
                  <a:pt x="69504" y="52375"/>
                </a:lnTo>
                <a:cubicBezTo>
                  <a:pt x="69240" y="56172"/>
                  <a:pt x="68476" y="60197"/>
                  <a:pt x="67152" y="64372"/>
                </a:cubicBezTo>
                <a:lnTo>
                  <a:pt x="38072" y="64372"/>
                </a:lnTo>
                <a:cubicBezTo>
                  <a:pt x="36713" y="60186"/>
                  <a:pt x="35997" y="56166"/>
                  <a:pt x="35720" y="52375"/>
                </a:cubicBezTo>
                <a:close/>
                <a:moveTo>
                  <a:pt x="77150" y="52375"/>
                </a:moveTo>
                <a:lnTo>
                  <a:pt x="96984" y="52375"/>
                </a:lnTo>
                <a:cubicBezTo>
                  <a:pt x="96557" y="56633"/>
                  <a:pt x="95185" y="60686"/>
                  <a:pt x="92947" y="64372"/>
                </a:cubicBezTo>
                <a:lnTo>
                  <a:pt x="75051" y="64372"/>
                </a:lnTo>
                <a:cubicBezTo>
                  <a:pt x="76254" y="60214"/>
                  <a:pt x="76921" y="56189"/>
                  <a:pt x="77150" y="52375"/>
                </a:cubicBezTo>
                <a:close/>
                <a:moveTo>
                  <a:pt x="16639" y="70309"/>
                </a:moveTo>
                <a:lnTo>
                  <a:pt x="32358" y="70309"/>
                </a:lnTo>
                <a:cubicBezTo>
                  <a:pt x="33988" y="74323"/>
                  <a:pt x="36117" y="78526"/>
                  <a:pt x="38909" y="82763"/>
                </a:cubicBezTo>
                <a:cubicBezTo>
                  <a:pt x="29897" y="80533"/>
                  <a:pt x="22173" y="76069"/>
                  <a:pt x="16639" y="70309"/>
                </a:cubicBezTo>
                <a:close/>
                <a:moveTo>
                  <a:pt x="40425" y="70309"/>
                </a:moveTo>
                <a:lnTo>
                  <a:pt x="64878" y="70309"/>
                </a:lnTo>
                <a:cubicBezTo>
                  <a:pt x="62887" y="74779"/>
                  <a:pt x="60156" y="79438"/>
                  <a:pt x="56559" y="84197"/>
                </a:cubicBezTo>
                <a:cubicBezTo>
                  <a:pt x="55211" y="84291"/>
                  <a:pt x="53821" y="84391"/>
                  <a:pt x="52444" y="84391"/>
                </a:cubicBezTo>
                <a:cubicBezTo>
                  <a:pt x="51193" y="84391"/>
                  <a:pt x="49965" y="84275"/>
                  <a:pt x="48744" y="84197"/>
                </a:cubicBezTo>
                <a:cubicBezTo>
                  <a:pt x="45135" y="79421"/>
                  <a:pt x="42440" y="74774"/>
                  <a:pt x="40425" y="70309"/>
                </a:cubicBezTo>
                <a:close/>
                <a:moveTo>
                  <a:pt x="72945" y="70309"/>
                </a:moveTo>
                <a:lnTo>
                  <a:pt x="88327" y="70309"/>
                </a:lnTo>
                <a:cubicBezTo>
                  <a:pt x="82889" y="75969"/>
                  <a:pt x="75291" y="80305"/>
                  <a:pt x="66478" y="82568"/>
                </a:cubicBezTo>
                <a:cubicBezTo>
                  <a:pt x="69227" y="78376"/>
                  <a:pt x="71333" y="74284"/>
                  <a:pt x="72945" y="70309"/>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8" name="Shape 208"/>
          <p:cNvSpPr/>
          <p:nvPr/>
        </p:nvSpPr>
        <p:spPr>
          <a:xfrm>
            <a:off x="5591988" y="3287166"/>
            <a:ext cx="278099" cy="255000"/>
          </a:xfrm>
          <a:custGeom>
            <a:avLst/>
            <a:gdLst/>
            <a:ahLst/>
            <a:cxnLst/>
            <a:rect l="0" t="0" r="0" b="0"/>
            <a:pathLst>
              <a:path w="120000" h="120000" extrusionOk="0">
                <a:moveTo>
                  <a:pt x="59983" y="0"/>
                </a:moveTo>
                <a:cubicBezTo>
                  <a:pt x="58948" y="0"/>
                  <a:pt x="57869" y="511"/>
                  <a:pt x="57352" y="1538"/>
                </a:cubicBezTo>
                <a:lnTo>
                  <a:pt x="355" y="115233"/>
                </a:lnTo>
                <a:cubicBezTo>
                  <a:pt x="-144" y="116233"/>
                  <a:pt x="-111" y="117477"/>
                  <a:pt x="422" y="118455"/>
                </a:cubicBezTo>
                <a:cubicBezTo>
                  <a:pt x="951" y="119433"/>
                  <a:pt x="1880" y="119994"/>
                  <a:pt x="2925" y="119994"/>
                </a:cubicBezTo>
                <a:lnTo>
                  <a:pt x="116985" y="119994"/>
                </a:lnTo>
                <a:cubicBezTo>
                  <a:pt x="117007" y="120000"/>
                  <a:pt x="117035" y="120000"/>
                  <a:pt x="117046" y="119994"/>
                </a:cubicBezTo>
                <a:cubicBezTo>
                  <a:pt x="118676" y="119994"/>
                  <a:pt x="120000" y="118550"/>
                  <a:pt x="120000" y="116772"/>
                </a:cubicBezTo>
                <a:cubicBezTo>
                  <a:pt x="120000" y="116000"/>
                  <a:pt x="119716" y="115300"/>
                  <a:pt x="119293" y="114744"/>
                </a:cubicBezTo>
                <a:lnTo>
                  <a:pt x="62553" y="1538"/>
                </a:lnTo>
                <a:cubicBezTo>
                  <a:pt x="62035" y="511"/>
                  <a:pt x="61023" y="0"/>
                  <a:pt x="59983" y="0"/>
                </a:cubicBezTo>
                <a:close/>
                <a:moveTo>
                  <a:pt x="59983" y="9805"/>
                </a:moveTo>
                <a:lnTo>
                  <a:pt x="111979" y="113622"/>
                </a:lnTo>
                <a:cubicBezTo>
                  <a:pt x="111979" y="113622"/>
                  <a:pt x="7931" y="113622"/>
                  <a:pt x="7931" y="113622"/>
                </a:cubicBezTo>
                <a:lnTo>
                  <a:pt x="59983" y="9805"/>
                </a:lnTo>
                <a:close/>
                <a:moveTo>
                  <a:pt x="59983" y="45533"/>
                </a:moveTo>
                <a:cubicBezTo>
                  <a:pt x="58353" y="45533"/>
                  <a:pt x="57035" y="46977"/>
                  <a:pt x="57035" y="48755"/>
                </a:cubicBezTo>
                <a:lnTo>
                  <a:pt x="57035" y="80911"/>
                </a:lnTo>
                <a:cubicBezTo>
                  <a:pt x="57035" y="82688"/>
                  <a:pt x="58353" y="84127"/>
                  <a:pt x="59983" y="84133"/>
                </a:cubicBezTo>
                <a:cubicBezTo>
                  <a:pt x="61613" y="84133"/>
                  <a:pt x="62936" y="82688"/>
                  <a:pt x="62936" y="80911"/>
                </a:cubicBezTo>
                <a:lnTo>
                  <a:pt x="62936" y="48755"/>
                </a:lnTo>
                <a:cubicBezTo>
                  <a:pt x="62936" y="46977"/>
                  <a:pt x="61613" y="45533"/>
                  <a:pt x="59983" y="45533"/>
                </a:cubicBezTo>
                <a:close/>
                <a:moveTo>
                  <a:pt x="59538" y="90083"/>
                </a:moveTo>
                <a:cubicBezTo>
                  <a:pt x="57096" y="90083"/>
                  <a:pt x="55105" y="92261"/>
                  <a:pt x="55105" y="94916"/>
                </a:cubicBezTo>
                <a:cubicBezTo>
                  <a:pt x="55105" y="97577"/>
                  <a:pt x="57096" y="99750"/>
                  <a:pt x="59538" y="99750"/>
                </a:cubicBezTo>
                <a:cubicBezTo>
                  <a:pt x="61974" y="99750"/>
                  <a:pt x="63965" y="97577"/>
                  <a:pt x="63965" y="94916"/>
                </a:cubicBezTo>
                <a:cubicBezTo>
                  <a:pt x="63965" y="92255"/>
                  <a:pt x="61974" y="90083"/>
                  <a:pt x="59538" y="90083"/>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09" name="Shape 209"/>
          <p:cNvSpPr/>
          <p:nvPr/>
        </p:nvSpPr>
        <p:spPr>
          <a:xfrm>
            <a:off x="6562873" y="2868066"/>
            <a:ext cx="243300" cy="252899"/>
          </a:xfrm>
          <a:custGeom>
            <a:avLst/>
            <a:gdLst/>
            <a:ahLst/>
            <a:cxnLst/>
            <a:rect l="0" t="0" r="0" b="0"/>
            <a:pathLst>
              <a:path w="120000" h="120000" extrusionOk="0">
                <a:moveTo>
                  <a:pt x="101505" y="0"/>
                </a:moveTo>
                <a:cubicBezTo>
                  <a:pt x="99550" y="5"/>
                  <a:pt x="97577" y="688"/>
                  <a:pt x="96144" y="2050"/>
                </a:cubicBezTo>
                <a:lnTo>
                  <a:pt x="28916" y="66322"/>
                </a:lnTo>
                <a:cubicBezTo>
                  <a:pt x="28533" y="66694"/>
                  <a:pt x="28272" y="67094"/>
                  <a:pt x="28111" y="67594"/>
                </a:cubicBezTo>
                <a:lnTo>
                  <a:pt x="20327" y="90972"/>
                </a:lnTo>
                <a:cubicBezTo>
                  <a:pt x="19950" y="92122"/>
                  <a:pt x="20327" y="93438"/>
                  <a:pt x="21211" y="94288"/>
                </a:cubicBezTo>
                <a:cubicBezTo>
                  <a:pt x="21855" y="94911"/>
                  <a:pt x="22677" y="95211"/>
                  <a:pt x="23561" y="95211"/>
                </a:cubicBezTo>
                <a:cubicBezTo>
                  <a:pt x="23894" y="95211"/>
                  <a:pt x="24255" y="95172"/>
                  <a:pt x="24588" y="95066"/>
                </a:cubicBezTo>
                <a:lnTo>
                  <a:pt x="49100" y="87722"/>
                </a:lnTo>
                <a:cubicBezTo>
                  <a:pt x="49616" y="87566"/>
                  <a:pt x="50038" y="87311"/>
                  <a:pt x="50422" y="86944"/>
                </a:cubicBezTo>
                <a:lnTo>
                  <a:pt x="117800" y="22672"/>
                </a:lnTo>
                <a:cubicBezTo>
                  <a:pt x="119238" y="21300"/>
                  <a:pt x="120000" y="19516"/>
                  <a:pt x="120000" y="17588"/>
                </a:cubicBezTo>
                <a:cubicBezTo>
                  <a:pt x="120000" y="15661"/>
                  <a:pt x="119233" y="13805"/>
                  <a:pt x="117800" y="12433"/>
                </a:cubicBezTo>
                <a:lnTo>
                  <a:pt x="106861" y="1977"/>
                </a:lnTo>
                <a:cubicBezTo>
                  <a:pt x="105427" y="611"/>
                  <a:pt x="103461" y="0"/>
                  <a:pt x="101505" y="0"/>
                </a:cubicBezTo>
                <a:close/>
                <a:moveTo>
                  <a:pt x="100916" y="6638"/>
                </a:moveTo>
                <a:cubicBezTo>
                  <a:pt x="101327" y="6250"/>
                  <a:pt x="101677" y="6250"/>
                  <a:pt x="102094" y="6638"/>
                </a:cubicBezTo>
                <a:lnTo>
                  <a:pt x="113027" y="17022"/>
                </a:lnTo>
                <a:cubicBezTo>
                  <a:pt x="113227" y="17211"/>
                  <a:pt x="113250" y="17455"/>
                  <a:pt x="113250" y="17588"/>
                </a:cubicBezTo>
                <a:cubicBezTo>
                  <a:pt x="113250" y="17722"/>
                  <a:pt x="113227" y="17894"/>
                  <a:pt x="113027" y="18083"/>
                </a:cubicBezTo>
                <a:lnTo>
                  <a:pt x="107083" y="23733"/>
                </a:lnTo>
                <a:lnTo>
                  <a:pt x="95044" y="12222"/>
                </a:lnTo>
                <a:lnTo>
                  <a:pt x="100916" y="6638"/>
                </a:lnTo>
                <a:close/>
                <a:moveTo>
                  <a:pt x="11672" y="16177"/>
                </a:moveTo>
                <a:cubicBezTo>
                  <a:pt x="4661" y="16177"/>
                  <a:pt x="0" y="21144"/>
                  <a:pt x="0" y="28538"/>
                </a:cubicBezTo>
                <a:lnTo>
                  <a:pt x="0" y="107288"/>
                </a:lnTo>
                <a:cubicBezTo>
                  <a:pt x="0" y="114861"/>
                  <a:pt x="4661" y="120000"/>
                  <a:pt x="11672" y="120000"/>
                </a:cubicBezTo>
                <a:lnTo>
                  <a:pt x="88000" y="120000"/>
                </a:lnTo>
                <a:cubicBezTo>
                  <a:pt x="95361" y="120000"/>
                  <a:pt x="101138" y="114383"/>
                  <a:pt x="101138" y="107288"/>
                </a:cubicBezTo>
                <a:lnTo>
                  <a:pt x="101138" y="51844"/>
                </a:lnTo>
                <a:cubicBezTo>
                  <a:pt x="101138" y="50050"/>
                  <a:pt x="99622" y="48594"/>
                  <a:pt x="97761" y="48594"/>
                </a:cubicBezTo>
                <a:cubicBezTo>
                  <a:pt x="95900" y="48594"/>
                  <a:pt x="94383" y="50050"/>
                  <a:pt x="94383" y="51844"/>
                </a:cubicBezTo>
                <a:lnTo>
                  <a:pt x="94383" y="107288"/>
                </a:lnTo>
                <a:cubicBezTo>
                  <a:pt x="94383" y="110750"/>
                  <a:pt x="91577" y="113500"/>
                  <a:pt x="88000" y="113500"/>
                </a:cubicBezTo>
                <a:lnTo>
                  <a:pt x="11672" y="113500"/>
                </a:lnTo>
                <a:cubicBezTo>
                  <a:pt x="7177" y="113500"/>
                  <a:pt x="6677" y="109144"/>
                  <a:pt x="6677" y="107288"/>
                </a:cubicBezTo>
                <a:lnTo>
                  <a:pt x="6677" y="28538"/>
                </a:lnTo>
                <a:cubicBezTo>
                  <a:pt x="6677" y="25861"/>
                  <a:pt x="7555" y="22672"/>
                  <a:pt x="11672" y="22672"/>
                </a:cubicBezTo>
                <a:lnTo>
                  <a:pt x="67377" y="22672"/>
                </a:lnTo>
                <a:cubicBezTo>
                  <a:pt x="69238" y="22672"/>
                  <a:pt x="70750" y="21216"/>
                  <a:pt x="70750" y="19427"/>
                </a:cubicBezTo>
                <a:cubicBezTo>
                  <a:pt x="70750" y="17633"/>
                  <a:pt x="69238" y="16177"/>
                  <a:pt x="67377" y="16177"/>
                </a:cubicBezTo>
                <a:lnTo>
                  <a:pt x="11672" y="16177"/>
                </a:lnTo>
                <a:close/>
                <a:moveTo>
                  <a:pt x="90277" y="16811"/>
                </a:moveTo>
                <a:lnTo>
                  <a:pt x="102311" y="28322"/>
                </a:lnTo>
                <a:cubicBezTo>
                  <a:pt x="102311" y="28322"/>
                  <a:pt x="47116" y="81011"/>
                  <a:pt x="47116" y="81011"/>
                </a:cubicBezTo>
                <a:lnTo>
                  <a:pt x="35083" y="69500"/>
                </a:lnTo>
                <a:lnTo>
                  <a:pt x="90277" y="16811"/>
                </a:lnTo>
                <a:close/>
                <a:moveTo>
                  <a:pt x="32366" y="76066"/>
                </a:moveTo>
                <a:lnTo>
                  <a:pt x="40222" y="83555"/>
                </a:lnTo>
                <a:lnTo>
                  <a:pt x="28772" y="87016"/>
                </a:lnTo>
                <a:cubicBezTo>
                  <a:pt x="28772" y="87016"/>
                  <a:pt x="32366" y="76066"/>
                  <a:pt x="32366" y="76066"/>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10" name="Shape 210"/>
          <p:cNvSpPr/>
          <p:nvPr/>
        </p:nvSpPr>
        <p:spPr>
          <a:xfrm>
            <a:off x="7027664" y="2861220"/>
            <a:ext cx="273600" cy="273299"/>
          </a:xfrm>
          <a:custGeom>
            <a:avLst/>
            <a:gdLst/>
            <a:ahLst/>
            <a:cxnLst/>
            <a:rect l="0" t="0" r="0" b="0"/>
            <a:pathLst>
              <a:path w="120000" h="120000" extrusionOk="0">
                <a:moveTo>
                  <a:pt x="60000" y="0"/>
                </a:moveTo>
                <a:cubicBezTo>
                  <a:pt x="26922" y="0"/>
                  <a:pt x="0" y="26883"/>
                  <a:pt x="0" y="59966"/>
                </a:cubicBezTo>
                <a:cubicBezTo>
                  <a:pt x="0" y="93050"/>
                  <a:pt x="26922" y="120000"/>
                  <a:pt x="60000" y="120000"/>
                </a:cubicBezTo>
                <a:cubicBezTo>
                  <a:pt x="93077" y="120000"/>
                  <a:pt x="120000" y="93050"/>
                  <a:pt x="120000" y="59966"/>
                </a:cubicBezTo>
                <a:cubicBezTo>
                  <a:pt x="120000" y="26883"/>
                  <a:pt x="93077" y="0"/>
                  <a:pt x="60000" y="0"/>
                </a:cubicBezTo>
                <a:close/>
                <a:moveTo>
                  <a:pt x="60000" y="5944"/>
                </a:moveTo>
                <a:cubicBezTo>
                  <a:pt x="89766" y="5944"/>
                  <a:pt x="113994" y="30194"/>
                  <a:pt x="113994" y="59966"/>
                </a:cubicBezTo>
                <a:cubicBezTo>
                  <a:pt x="113994" y="89738"/>
                  <a:pt x="89766" y="113988"/>
                  <a:pt x="60000" y="113988"/>
                </a:cubicBezTo>
                <a:cubicBezTo>
                  <a:pt x="30233" y="113988"/>
                  <a:pt x="6005" y="89738"/>
                  <a:pt x="6005" y="59966"/>
                </a:cubicBezTo>
                <a:cubicBezTo>
                  <a:pt x="6005" y="30194"/>
                  <a:pt x="30233" y="5944"/>
                  <a:pt x="60000" y="5944"/>
                </a:cubicBezTo>
                <a:close/>
                <a:moveTo>
                  <a:pt x="64700" y="29983"/>
                </a:moveTo>
                <a:cubicBezTo>
                  <a:pt x="63055" y="29772"/>
                  <a:pt x="61522" y="30955"/>
                  <a:pt x="61305" y="32594"/>
                </a:cubicBezTo>
                <a:lnTo>
                  <a:pt x="54061" y="87533"/>
                </a:lnTo>
                <a:cubicBezTo>
                  <a:pt x="53844" y="89177"/>
                  <a:pt x="54966" y="90716"/>
                  <a:pt x="56605" y="90933"/>
                </a:cubicBezTo>
                <a:cubicBezTo>
                  <a:pt x="56738" y="90950"/>
                  <a:pt x="56866" y="90933"/>
                  <a:pt x="56994" y="90933"/>
                </a:cubicBezTo>
                <a:cubicBezTo>
                  <a:pt x="58477" y="90933"/>
                  <a:pt x="59800" y="89894"/>
                  <a:pt x="60000" y="88383"/>
                </a:cubicBezTo>
                <a:lnTo>
                  <a:pt x="67244" y="33377"/>
                </a:lnTo>
                <a:cubicBezTo>
                  <a:pt x="67461" y="31738"/>
                  <a:pt x="66338" y="30200"/>
                  <a:pt x="64700" y="29983"/>
                </a:cubicBezTo>
                <a:close/>
                <a:moveTo>
                  <a:pt x="45177" y="35994"/>
                </a:moveTo>
                <a:cubicBezTo>
                  <a:pt x="44411" y="35994"/>
                  <a:pt x="43677" y="36255"/>
                  <a:pt x="43088" y="36844"/>
                </a:cubicBezTo>
                <a:lnTo>
                  <a:pt x="25983" y="53955"/>
                </a:lnTo>
                <a:cubicBezTo>
                  <a:pt x="23361" y="56583"/>
                  <a:pt x="23372" y="60883"/>
                  <a:pt x="26050" y="63561"/>
                </a:cubicBezTo>
                <a:lnTo>
                  <a:pt x="43088" y="80611"/>
                </a:lnTo>
                <a:cubicBezTo>
                  <a:pt x="43677" y="81194"/>
                  <a:pt x="44411" y="81461"/>
                  <a:pt x="45177" y="81461"/>
                </a:cubicBezTo>
                <a:cubicBezTo>
                  <a:pt x="45944" y="81461"/>
                  <a:pt x="46750" y="81194"/>
                  <a:pt x="47333" y="80611"/>
                </a:cubicBezTo>
                <a:cubicBezTo>
                  <a:pt x="48505" y="79438"/>
                  <a:pt x="48505" y="77533"/>
                  <a:pt x="47333" y="76361"/>
                </a:cubicBezTo>
                <a:lnTo>
                  <a:pt x="30227" y="59250"/>
                </a:lnTo>
                <a:cubicBezTo>
                  <a:pt x="29938" y="58961"/>
                  <a:pt x="29955" y="58477"/>
                  <a:pt x="30294" y="58138"/>
                </a:cubicBezTo>
                <a:cubicBezTo>
                  <a:pt x="30294" y="58138"/>
                  <a:pt x="47333" y="41088"/>
                  <a:pt x="47333" y="41088"/>
                </a:cubicBezTo>
                <a:cubicBezTo>
                  <a:pt x="48505" y="39916"/>
                  <a:pt x="48505" y="38016"/>
                  <a:pt x="47333" y="36844"/>
                </a:cubicBezTo>
                <a:cubicBezTo>
                  <a:pt x="46750" y="36255"/>
                  <a:pt x="45944" y="35994"/>
                  <a:pt x="45177" y="35994"/>
                </a:cubicBezTo>
                <a:close/>
                <a:moveTo>
                  <a:pt x="78022" y="35994"/>
                </a:moveTo>
                <a:cubicBezTo>
                  <a:pt x="77250" y="35994"/>
                  <a:pt x="76450" y="36255"/>
                  <a:pt x="75866" y="36844"/>
                </a:cubicBezTo>
                <a:cubicBezTo>
                  <a:pt x="74694" y="38016"/>
                  <a:pt x="74694" y="39916"/>
                  <a:pt x="75866" y="41088"/>
                </a:cubicBezTo>
                <a:lnTo>
                  <a:pt x="92972" y="58205"/>
                </a:lnTo>
                <a:cubicBezTo>
                  <a:pt x="93255" y="58488"/>
                  <a:pt x="93311" y="58972"/>
                  <a:pt x="92972" y="59316"/>
                </a:cubicBezTo>
                <a:lnTo>
                  <a:pt x="75866" y="76361"/>
                </a:lnTo>
                <a:cubicBezTo>
                  <a:pt x="74694" y="77533"/>
                  <a:pt x="74694" y="79438"/>
                  <a:pt x="75866" y="80611"/>
                </a:cubicBezTo>
                <a:cubicBezTo>
                  <a:pt x="76450" y="81194"/>
                  <a:pt x="77250" y="81461"/>
                  <a:pt x="78022" y="81461"/>
                </a:cubicBezTo>
                <a:cubicBezTo>
                  <a:pt x="78788" y="81461"/>
                  <a:pt x="79522" y="81194"/>
                  <a:pt x="80111" y="80611"/>
                </a:cubicBezTo>
                <a:lnTo>
                  <a:pt x="97216" y="63494"/>
                </a:lnTo>
                <a:cubicBezTo>
                  <a:pt x="99838" y="60872"/>
                  <a:pt x="99888" y="56572"/>
                  <a:pt x="97216" y="53894"/>
                </a:cubicBezTo>
                <a:cubicBezTo>
                  <a:pt x="97216" y="53894"/>
                  <a:pt x="80111" y="36844"/>
                  <a:pt x="80111" y="36844"/>
                </a:cubicBezTo>
                <a:cubicBezTo>
                  <a:pt x="79522" y="36255"/>
                  <a:pt x="78788" y="35994"/>
                  <a:pt x="78022" y="3599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11" name="Shape 211"/>
          <p:cNvSpPr/>
          <p:nvPr/>
        </p:nvSpPr>
        <p:spPr>
          <a:xfrm>
            <a:off x="7451675" y="2854374"/>
            <a:ext cx="246000" cy="273299"/>
          </a:xfrm>
          <a:custGeom>
            <a:avLst/>
            <a:gdLst/>
            <a:ahLst/>
            <a:cxnLst/>
            <a:rect l="0" t="0" r="0" b="0"/>
            <a:pathLst>
              <a:path w="120000" h="120000" extrusionOk="0">
                <a:moveTo>
                  <a:pt x="33250" y="0"/>
                </a:moveTo>
                <a:cubicBezTo>
                  <a:pt x="27766" y="0"/>
                  <a:pt x="23300" y="4016"/>
                  <a:pt x="23305" y="8950"/>
                </a:cubicBezTo>
                <a:lnTo>
                  <a:pt x="8277" y="8950"/>
                </a:lnTo>
                <a:cubicBezTo>
                  <a:pt x="3677" y="8950"/>
                  <a:pt x="0" y="12322"/>
                  <a:pt x="0" y="16461"/>
                </a:cubicBezTo>
                <a:lnTo>
                  <a:pt x="0" y="112488"/>
                </a:lnTo>
                <a:cubicBezTo>
                  <a:pt x="0" y="116622"/>
                  <a:pt x="3677" y="120000"/>
                  <a:pt x="8277" y="120000"/>
                </a:cubicBezTo>
                <a:lnTo>
                  <a:pt x="111650" y="120000"/>
                </a:lnTo>
                <a:cubicBezTo>
                  <a:pt x="116250" y="120000"/>
                  <a:pt x="120000" y="116622"/>
                  <a:pt x="120000" y="112488"/>
                </a:cubicBezTo>
                <a:lnTo>
                  <a:pt x="120000" y="16461"/>
                </a:lnTo>
                <a:cubicBezTo>
                  <a:pt x="120000" y="12322"/>
                  <a:pt x="116250" y="8950"/>
                  <a:pt x="111650" y="8950"/>
                </a:cubicBezTo>
                <a:lnTo>
                  <a:pt x="96694" y="8950"/>
                </a:lnTo>
                <a:cubicBezTo>
                  <a:pt x="96694" y="4016"/>
                  <a:pt x="92216" y="0"/>
                  <a:pt x="86605" y="0"/>
                </a:cubicBezTo>
                <a:cubicBezTo>
                  <a:pt x="81127" y="0"/>
                  <a:pt x="76661" y="4016"/>
                  <a:pt x="76661" y="8950"/>
                </a:cubicBezTo>
                <a:lnTo>
                  <a:pt x="43338" y="8950"/>
                </a:lnTo>
                <a:cubicBezTo>
                  <a:pt x="43338" y="4016"/>
                  <a:pt x="38861" y="0"/>
                  <a:pt x="33250" y="0"/>
                </a:cubicBezTo>
                <a:close/>
                <a:moveTo>
                  <a:pt x="33394" y="6011"/>
                </a:moveTo>
                <a:cubicBezTo>
                  <a:pt x="35200" y="6011"/>
                  <a:pt x="36661" y="7327"/>
                  <a:pt x="36661" y="8950"/>
                </a:cubicBezTo>
                <a:lnTo>
                  <a:pt x="36661" y="17966"/>
                </a:lnTo>
                <a:cubicBezTo>
                  <a:pt x="36661" y="19588"/>
                  <a:pt x="35200" y="20966"/>
                  <a:pt x="33394" y="20966"/>
                </a:cubicBezTo>
                <a:lnTo>
                  <a:pt x="33250" y="20966"/>
                </a:lnTo>
                <a:cubicBezTo>
                  <a:pt x="31444" y="20966"/>
                  <a:pt x="29983" y="19588"/>
                  <a:pt x="29983" y="17966"/>
                </a:cubicBezTo>
                <a:cubicBezTo>
                  <a:pt x="29983" y="17966"/>
                  <a:pt x="29983" y="8950"/>
                  <a:pt x="29983" y="8950"/>
                </a:cubicBezTo>
                <a:cubicBezTo>
                  <a:pt x="29983" y="7327"/>
                  <a:pt x="31461" y="6011"/>
                  <a:pt x="33394" y="6011"/>
                </a:cubicBezTo>
                <a:close/>
                <a:moveTo>
                  <a:pt x="86750" y="6011"/>
                </a:moveTo>
                <a:cubicBezTo>
                  <a:pt x="88555" y="6011"/>
                  <a:pt x="90016" y="7327"/>
                  <a:pt x="90016" y="8950"/>
                </a:cubicBezTo>
                <a:lnTo>
                  <a:pt x="90016" y="17966"/>
                </a:lnTo>
                <a:cubicBezTo>
                  <a:pt x="90016" y="19588"/>
                  <a:pt x="88555" y="20966"/>
                  <a:pt x="86750" y="20966"/>
                </a:cubicBezTo>
                <a:lnTo>
                  <a:pt x="86605" y="20966"/>
                </a:lnTo>
                <a:cubicBezTo>
                  <a:pt x="84800" y="20966"/>
                  <a:pt x="83338" y="19588"/>
                  <a:pt x="83338" y="17966"/>
                </a:cubicBezTo>
                <a:cubicBezTo>
                  <a:pt x="83338" y="17966"/>
                  <a:pt x="83338" y="8950"/>
                  <a:pt x="83338" y="8950"/>
                </a:cubicBezTo>
                <a:cubicBezTo>
                  <a:pt x="83338" y="7327"/>
                  <a:pt x="84816" y="6011"/>
                  <a:pt x="86750" y="6011"/>
                </a:cubicBezTo>
                <a:close/>
                <a:moveTo>
                  <a:pt x="8277" y="14961"/>
                </a:moveTo>
                <a:lnTo>
                  <a:pt x="23305" y="14961"/>
                </a:lnTo>
                <a:lnTo>
                  <a:pt x="23305" y="17966"/>
                </a:lnTo>
                <a:cubicBezTo>
                  <a:pt x="23305" y="22894"/>
                  <a:pt x="27766" y="26977"/>
                  <a:pt x="33250" y="26977"/>
                </a:cubicBezTo>
                <a:lnTo>
                  <a:pt x="33394" y="26977"/>
                </a:lnTo>
                <a:cubicBezTo>
                  <a:pt x="38872" y="26977"/>
                  <a:pt x="43338" y="22894"/>
                  <a:pt x="43338" y="17966"/>
                </a:cubicBezTo>
                <a:lnTo>
                  <a:pt x="43338" y="14961"/>
                </a:lnTo>
                <a:lnTo>
                  <a:pt x="76661" y="14961"/>
                </a:lnTo>
                <a:lnTo>
                  <a:pt x="76661" y="17966"/>
                </a:lnTo>
                <a:cubicBezTo>
                  <a:pt x="76661" y="22894"/>
                  <a:pt x="81122" y="26977"/>
                  <a:pt x="86605" y="26977"/>
                </a:cubicBezTo>
                <a:lnTo>
                  <a:pt x="86750" y="26977"/>
                </a:lnTo>
                <a:cubicBezTo>
                  <a:pt x="92233" y="26977"/>
                  <a:pt x="96694" y="22894"/>
                  <a:pt x="96694" y="17966"/>
                </a:cubicBezTo>
                <a:lnTo>
                  <a:pt x="96694" y="14961"/>
                </a:lnTo>
                <a:lnTo>
                  <a:pt x="111650" y="14961"/>
                </a:lnTo>
                <a:cubicBezTo>
                  <a:pt x="112572" y="14961"/>
                  <a:pt x="113322" y="15633"/>
                  <a:pt x="113322" y="16461"/>
                </a:cubicBezTo>
                <a:lnTo>
                  <a:pt x="113322" y="35994"/>
                </a:lnTo>
                <a:lnTo>
                  <a:pt x="6605" y="35994"/>
                </a:lnTo>
                <a:cubicBezTo>
                  <a:pt x="6605" y="35994"/>
                  <a:pt x="6605" y="16461"/>
                  <a:pt x="6605" y="16461"/>
                </a:cubicBezTo>
                <a:cubicBezTo>
                  <a:pt x="6605" y="15633"/>
                  <a:pt x="7355" y="14961"/>
                  <a:pt x="8277" y="14961"/>
                </a:cubicBezTo>
                <a:close/>
                <a:moveTo>
                  <a:pt x="6605" y="42005"/>
                </a:moveTo>
                <a:lnTo>
                  <a:pt x="113322" y="42005"/>
                </a:lnTo>
                <a:lnTo>
                  <a:pt x="113322" y="112488"/>
                </a:lnTo>
                <a:cubicBezTo>
                  <a:pt x="113322" y="113311"/>
                  <a:pt x="112572" y="113988"/>
                  <a:pt x="111650" y="113988"/>
                </a:cubicBezTo>
                <a:lnTo>
                  <a:pt x="8277" y="113988"/>
                </a:lnTo>
                <a:cubicBezTo>
                  <a:pt x="7355" y="113988"/>
                  <a:pt x="6605" y="113311"/>
                  <a:pt x="6605" y="112488"/>
                </a:cubicBezTo>
                <a:lnTo>
                  <a:pt x="6605" y="42005"/>
                </a:lnTo>
                <a:close/>
                <a:moveTo>
                  <a:pt x="40000" y="53955"/>
                </a:moveTo>
                <a:cubicBezTo>
                  <a:pt x="38155" y="53955"/>
                  <a:pt x="36661" y="55305"/>
                  <a:pt x="36661" y="56961"/>
                </a:cubicBezTo>
                <a:cubicBezTo>
                  <a:pt x="36661" y="58622"/>
                  <a:pt x="38155" y="59966"/>
                  <a:pt x="40000" y="59966"/>
                </a:cubicBezTo>
                <a:lnTo>
                  <a:pt x="55533" y="59966"/>
                </a:lnTo>
                <a:lnTo>
                  <a:pt x="55533" y="99616"/>
                </a:lnTo>
                <a:cubicBezTo>
                  <a:pt x="55533" y="101277"/>
                  <a:pt x="57033" y="102622"/>
                  <a:pt x="58872" y="102622"/>
                </a:cubicBezTo>
                <a:cubicBezTo>
                  <a:pt x="60716" y="102622"/>
                  <a:pt x="62211" y="101277"/>
                  <a:pt x="62216" y="99616"/>
                </a:cubicBezTo>
                <a:lnTo>
                  <a:pt x="62216" y="59966"/>
                </a:lnTo>
                <a:lnTo>
                  <a:pt x="77750" y="59966"/>
                </a:lnTo>
                <a:cubicBezTo>
                  <a:pt x="79594" y="59966"/>
                  <a:pt x="81088" y="58622"/>
                  <a:pt x="81088" y="56961"/>
                </a:cubicBezTo>
                <a:cubicBezTo>
                  <a:pt x="81088" y="55305"/>
                  <a:pt x="79594" y="53955"/>
                  <a:pt x="77750" y="53955"/>
                </a:cubicBezTo>
                <a:lnTo>
                  <a:pt x="40000" y="53955"/>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12" name="Shape 212"/>
          <p:cNvSpPr/>
          <p:nvPr/>
        </p:nvSpPr>
        <p:spPr>
          <a:xfrm>
            <a:off x="6056857" y="2806451"/>
            <a:ext cx="307499" cy="321599"/>
          </a:xfrm>
          <a:custGeom>
            <a:avLst/>
            <a:gdLst/>
            <a:ahLst/>
            <a:cxnLst/>
            <a:rect l="0" t="0" r="0" b="0"/>
            <a:pathLst>
              <a:path w="120000" h="120000" extrusionOk="0">
                <a:moveTo>
                  <a:pt x="53350" y="0"/>
                </a:moveTo>
                <a:cubicBezTo>
                  <a:pt x="52655" y="0"/>
                  <a:pt x="51938" y="238"/>
                  <a:pt x="51438" y="722"/>
                </a:cubicBezTo>
                <a:cubicBezTo>
                  <a:pt x="29327" y="22094"/>
                  <a:pt x="29316" y="24161"/>
                  <a:pt x="29316" y="25266"/>
                </a:cubicBezTo>
                <a:lnTo>
                  <a:pt x="29316" y="58750"/>
                </a:lnTo>
                <a:lnTo>
                  <a:pt x="6677" y="58750"/>
                </a:lnTo>
                <a:cubicBezTo>
                  <a:pt x="3000" y="58750"/>
                  <a:pt x="0" y="61622"/>
                  <a:pt x="0" y="65138"/>
                </a:cubicBezTo>
                <a:lnTo>
                  <a:pt x="0" y="113616"/>
                </a:lnTo>
                <a:cubicBezTo>
                  <a:pt x="0" y="117127"/>
                  <a:pt x="3000" y="120000"/>
                  <a:pt x="6677" y="120000"/>
                </a:cubicBezTo>
                <a:lnTo>
                  <a:pt x="34661" y="120000"/>
                </a:lnTo>
                <a:lnTo>
                  <a:pt x="54688" y="120000"/>
                </a:lnTo>
                <a:lnTo>
                  <a:pt x="66705" y="120000"/>
                </a:lnTo>
                <a:lnTo>
                  <a:pt x="70422" y="120000"/>
                </a:lnTo>
                <a:lnTo>
                  <a:pt x="90855" y="120000"/>
                </a:lnTo>
                <a:lnTo>
                  <a:pt x="98694" y="120000"/>
                </a:lnTo>
                <a:lnTo>
                  <a:pt x="114544" y="120000"/>
                </a:lnTo>
                <a:cubicBezTo>
                  <a:pt x="117566" y="120000"/>
                  <a:pt x="120000" y="117616"/>
                  <a:pt x="120000" y="114722"/>
                </a:cubicBezTo>
                <a:lnTo>
                  <a:pt x="120000" y="64027"/>
                </a:lnTo>
                <a:cubicBezTo>
                  <a:pt x="120000" y="61133"/>
                  <a:pt x="117566" y="58750"/>
                  <a:pt x="114544" y="58750"/>
                </a:cubicBezTo>
                <a:lnTo>
                  <a:pt x="106705" y="58750"/>
                </a:lnTo>
                <a:lnTo>
                  <a:pt x="106705" y="42200"/>
                </a:lnTo>
                <a:cubicBezTo>
                  <a:pt x="106705" y="38555"/>
                  <a:pt x="102677" y="35816"/>
                  <a:pt x="99100" y="35816"/>
                </a:cubicBezTo>
                <a:lnTo>
                  <a:pt x="90683" y="35816"/>
                </a:lnTo>
                <a:lnTo>
                  <a:pt x="90683" y="23044"/>
                </a:lnTo>
                <a:cubicBezTo>
                  <a:pt x="90683" y="21633"/>
                  <a:pt x="89483" y="20544"/>
                  <a:pt x="88011" y="20544"/>
                </a:cubicBezTo>
                <a:cubicBezTo>
                  <a:pt x="86538" y="20544"/>
                  <a:pt x="85338" y="21633"/>
                  <a:pt x="85338" y="23044"/>
                </a:cubicBezTo>
                <a:lnTo>
                  <a:pt x="85338" y="35816"/>
                </a:lnTo>
                <a:lnTo>
                  <a:pt x="77327" y="35816"/>
                </a:lnTo>
                <a:lnTo>
                  <a:pt x="77327" y="25266"/>
                </a:lnTo>
                <a:cubicBezTo>
                  <a:pt x="77327" y="24161"/>
                  <a:pt x="77372" y="22094"/>
                  <a:pt x="55266" y="722"/>
                </a:cubicBezTo>
                <a:cubicBezTo>
                  <a:pt x="54766" y="238"/>
                  <a:pt x="54050" y="0"/>
                  <a:pt x="53350" y="0"/>
                </a:cubicBezTo>
                <a:close/>
                <a:moveTo>
                  <a:pt x="53350" y="6161"/>
                </a:moveTo>
                <a:cubicBezTo>
                  <a:pt x="61888" y="14488"/>
                  <a:pt x="70561" y="23433"/>
                  <a:pt x="71988" y="25711"/>
                </a:cubicBezTo>
                <a:cubicBezTo>
                  <a:pt x="71988" y="25711"/>
                  <a:pt x="71988" y="113616"/>
                  <a:pt x="71988" y="113616"/>
                </a:cubicBezTo>
                <a:cubicBezTo>
                  <a:pt x="71988" y="114227"/>
                  <a:pt x="71066" y="114888"/>
                  <a:pt x="70422" y="114888"/>
                </a:cubicBezTo>
                <a:lnTo>
                  <a:pt x="66705" y="114888"/>
                </a:lnTo>
                <a:lnTo>
                  <a:pt x="61188" y="114888"/>
                </a:lnTo>
                <a:cubicBezTo>
                  <a:pt x="61277" y="114477"/>
                  <a:pt x="61366" y="114050"/>
                  <a:pt x="61366" y="113616"/>
                </a:cubicBezTo>
                <a:lnTo>
                  <a:pt x="61366" y="65138"/>
                </a:lnTo>
                <a:cubicBezTo>
                  <a:pt x="61366" y="61622"/>
                  <a:pt x="58366" y="58750"/>
                  <a:pt x="54688" y="58750"/>
                </a:cubicBezTo>
                <a:lnTo>
                  <a:pt x="34661" y="58750"/>
                </a:lnTo>
                <a:lnTo>
                  <a:pt x="34661" y="25711"/>
                </a:lnTo>
                <a:cubicBezTo>
                  <a:pt x="36088" y="23433"/>
                  <a:pt x="44816" y="14488"/>
                  <a:pt x="53350" y="6161"/>
                </a:cubicBezTo>
                <a:close/>
                <a:moveTo>
                  <a:pt x="53350" y="20433"/>
                </a:moveTo>
                <a:cubicBezTo>
                  <a:pt x="47466" y="20433"/>
                  <a:pt x="42672" y="24972"/>
                  <a:pt x="42672" y="30594"/>
                </a:cubicBezTo>
                <a:cubicBezTo>
                  <a:pt x="42672" y="36222"/>
                  <a:pt x="47466" y="40816"/>
                  <a:pt x="53350" y="40816"/>
                </a:cubicBezTo>
                <a:cubicBezTo>
                  <a:pt x="59233" y="40816"/>
                  <a:pt x="64033" y="36222"/>
                  <a:pt x="64033" y="30594"/>
                </a:cubicBezTo>
                <a:cubicBezTo>
                  <a:pt x="64033" y="24972"/>
                  <a:pt x="59238" y="20433"/>
                  <a:pt x="53350" y="20433"/>
                </a:cubicBezTo>
                <a:close/>
                <a:moveTo>
                  <a:pt x="53350" y="25488"/>
                </a:moveTo>
                <a:cubicBezTo>
                  <a:pt x="56294" y="25488"/>
                  <a:pt x="58694" y="27783"/>
                  <a:pt x="58694" y="30594"/>
                </a:cubicBezTo>
                <a:cubicBezTo>
                  <a:pt x="58694" y="33411"/>
                  <a:pt x="56294" y="35705"/>
                  <a:pt x="53350" y="35705"/>
                </a:cubicBezTo>
                <a:cubicBezTo>
                  <a:pt x="50411" y="35705"/>
                  <a:pt x="48011" y="33411"/>
                  <a:pt x="48011" y="30594"/>
                </a:cubicBezTo>
                <a:cubicBezTo>
                  <a:pt x="48011" y="27783"/>
                  <a:pt x="50411" y="25488"/>
                  <a:pt x="53350" y="25488"/>
                </a:cubicBezTo>
                <a:close/>
                <a:moveTo>
                  <a:pt x="77327" y="40927"/>
                </a:moveTo>
                <a:lnTo>
                  <a:pt x="99100" y="40927"/>
                </a:lnTo>
                <a:cubicBezTo>
                  <a:pt x="100200" y="40927"/>
                  <a:pt x="101366" y="41872"/>
                  <a:pt x="101366" y="42200"/>
                </a:cubicBezTo>
                <a:lnTo>
                  <a:pt x="101366" y="58750"/>
                </a:lnTo>
                <a:lnTo>
                  <a:pt x="90855" y="58750"/>
                </a:lnTo>
                <a:cubicBezTo>
                  <a:pt x="87833" y="58750"/>
                  <a:pt x="85338" y="61133"/>
                  <a:pt x="85338" y="64027"/>
                </a:cubicBezTo>
                <a:lnTo>
                  <a:pt x="85338" y="114722"/>
                </a:lnTo>
                <a:cubicBezTo>
                  <a:pt x="85338" y="114772"/>
                  <a:pt x="85338" y="114844"/>
                  <a:pt x="85338" y="114888"/>
                </a:cubicBezTo>
                <a:lnTo>
                  <a:pt x="77211" y="114888"/>
                </a:lnTo>
                <a:cubicBezTo>
                  <a:pt x="77311" y="114477"/>
                  <a:pt x="77327" y="114050"/>
                  <a:pt x="77327" y="113616"/>
                </a:cubicBezTo>
                <a:lnTo>
                  <a:pt x="77327" y="40927"/>
                </a:lnTo>
                <a:close/>
                <a:moveTo>
                  <a:pt x="6677" y="63861"/>
                </a:moveTo>
                <a:lnTo>
                  <a:pt x="54688" y="63861"/>
                </a:lnTo>
                <a:cubicBezTo>
                  <a:pt x="55422" y="63861"/>
                  <a:pt x="56022" y="64433"/>
                  <a:pt x="56022" y="65138"/>
                </a:cubicBezTo>
                <a:cubicBezTo>
                  <a:pt x="56022" y="65138"/>
                  <a:pt x="56022" y="113611"/>
                  <a:pt x="56022" y="113616"/>
                </a:cubicBezTo>
                <a:cubicBezTo>
                  <a:pt x="56022" y="114316"/>
                  <a:pt x="55422" y="114888"/>
                  <a:pt x="54688" y="114888"/>
                </a:cubicBezTo>
                <a:lnTo>
                  <a:pt x="34661" y="114888"/>
                </a:lnTo>
                <a:lnTo>
                  <a:pt x="6677" y="114888"/>
                </a:lnTo>
                <a:cubicBezTo>
                  <a:pt x="5944" y="114888"/>
                  <a:pt x="5338" y="114316"/>
                  <a:pt x="5338" y="113616"/>
                </a:cubicBezTo>
                <a:lnTo>
                  <a:pt x="5338" y="65138"/>
                </a:lnTo>
                <a:cubicBezTo>
                  <a:pt x="5338" y="64433"/>
                  <a:pt x="5944" y="63861"/>
                  <a:pt x="6677" y="63861"/>
                </a:cubicBezTo>
                <a:close/>
                <a:moveTo>
                  <a:pt x="90683" y="63861"/>
                </a:moveTo>
                <a:lnTo>
                  <a:pt x="114661" y="63861"/>
                </a:lnTo>
                <a:cubicBezTo>
                  <a:pt x="114661" y="63861"/>
                  <a:pt x="114661" y="114722"/>
                  <a:pt x="114661" y="114722"/>
                </a:cubicBezTo>
                <a:cubicBezTo>
                  <a:pt x="114661" y="114805"/>
                  <a:pt x="114627" y="114888"/>
                  <a:pt x="114544" y="114888"/>
                </a:cubicBezTo>
                <a:lnTo>
                  <a:pt x="90683" y="114888"/>
                </a:lnTo>
                <a:lnTo>
                  <a:pt x="90683" y="63861"/>
                </a:lnTo>
                <a:close/>
                <a:moveTo>
                  <a:pt x="16022" y="71411"/>
                </a:moveTo>
                <a:cubicBezTo>
                  <a:pt x="14550" y="71411"/>
                  <a:pt x="13350" y="72555"/>
                  <a:pt x="13350" y="73966"/>
                </a:cubicBezTo>
                <a:lnTo>
                  <a:pt x="13350" y="84183"/>
                </a:lnTo>
                <a:cubicBezTo>
                  <a:pt x="13350" y="85594"/>
                  <a:pt x="14550" y="86738"/>
                  <a:pt x="16022" y="86738"/>
                </a:cubicBezTo>
                <a:lnTo>
                  <a:pt x="26705" y="86738"/>
                </a:lnTo>
                <a:cubicBezTo>
                  <a:pt x="28177" y="86738"/>
                  <a:pt x="29316" y="85594"/>
                  <a:pt x="29316" y="84183"/>
                </a:cubicBezTo>
                <a:lnTo>
                  <a:pt x="29316" y="73966"/>
                </a:lnTo>
                <a:cubicBezTo>
                  <a:pt x="29316" y="72555"/>
                  <a:pt x="28177" y="71411"/>
                  <a:pt x="26705" y="71411"/>
                </a:cubicBezTo>
                <a:lnTo>
                  <a:pt x="16022" y="71411"/>
                </a:lnTo>
                <a:close/>
                <a:moveTo>
                  <a:pt x="37327" y="71411"/>
                </a:moveTo>
                <a:cubicBezTo>
                  <a:pt x="35855" y="71411"/>
                  <a:pt x="34661" y="72555"/>
                  <a:pt x="34661" y="73966"/>
                </a:cubicBezTo>
                <a:lnTo>
                  <a:pt x="34661" y="84183"/>
                </a:lnTo>
                <a:cubicBezTo>
                  <a:pt x="34661" y="85594"/>
                  <a:pt x="35855" y="86738"/>
                  <a:pt x="37327" y="86738"/>
                </a:cubicBezTo>
                <a:lnTo>
                  <a:pt x="48011" y="86738"/>
                </a:lnTo>
                <a:cubicBezTo>
                  <a:pt x="49483" y="86738"/>
                  <a:pt x="50683" y="85594"/>
                  <a:pt x="50683" y="84183"/>
                </a:cubicBezTo>
                <a:lnTo>
                  <a:pt x="50683" y="73966"/>
                </a:lnTo>
                <a:cubicBezTo>
                  <a:pt x="50683" y="72555"/>
                  <a:pt x="49483" y="71411"/>
                  <a:pt x="48011" y="71411"/>
                </a:cubicBezTo>
                <a:lnTo>
                  <a:pt x="37327" y="71411"/>
                </a:lnTo>
                <a:close/>
                <a:moveTo>
                  <a:pt x="98694" y="71411"/>
                </a:moveTo>
                <a:cubicBezTo>
                  <a:pt x="97222" y="71411"/>
                  <a:pt x="96022" y="72555"/>
                  <a:pt x="96022" y="73966"/>
                </a:cubicBezTo>
                <a:cubicBezTo>
                  <a:pt x="96022" y="75377"/>
                  <a:pt x="97222" y="76522"/>
                  <a:pt x="98694" y="76522"/>
                </a:cubicBezTo>
                <a:lnTo>
                  <a:pt x="106705" y="76522"/>
                </a:lnTo>
                <a:cubicBezTo>
                  <a:pt x="108177" y="76522"/>
                  <a:pt x="109377" y="75377"/>
                  <a:pt x="109377" y="73966"/>
                </a:cubicBezTo>
                <a:cubicBezTo>
                  <a:pt x="109377" y="72555"/>
                  <a:pt x="108177" y="71411"/>
                  <a:pt x="106705" y="71411"/>
                </a:cubicBezTo>
                <a:lnTo>
                  <a:pt x="98694" y="71411"/>
                </a:lnTo>
                <a:close/>
                <a:moveTo>
                  <a:pt x="18694" y="76522"/>
                </a:moveTo>
                <a:lnTo>
                  <a:pt x="24033" y="76522"/>
                </a:lnTo>
                <a:cubicBezTo>
                  <a:pt x="24033" y="76522"/>
                  <a:pt x="24033" y="81627"/>
                  <a:pt x="24033" y="81627"/>
                </a:cubicBezTo>
                <a:lnTo>
                  <a:pt x="18694" y="81627"/>
                </a:lnTo>
                <a:lnTo>
                  <a:pt x="18694" y="76522"/>
                </a:lnTo>
                <a:close/>
                <a:moveTo>
                  <a:pt x="40000" y="76522"/>
                </a:moveTo>
                <a:lnTo>
                  <a:pt x="45338" y="76522"/>
                </a:lnTo>
                <a:cubicBezTo>
                  <a:pt x="45338" y="76522"/>
                  <a:pt x="45338" y="81627"/>
                  <a:pt x="45338" y="81627"/>
                </a:cubicBezTo>
                <a:lnTo>
                  <a:pt x="40000" y="81627"/>
                </a:lnTo>
                <a:lnTo>
                  <a:pt x="40000" y="76522"/>
                </a:lnTo>
                <a:close/>
                <a:moveTo>
                  <a:pt x="98694" y="81627"/>
                </a:moveTo>
                <a:cubicBezTo>
                  <a:pt x="97222" y="81627"/>
                  <a:pt x="96022" y="82772"/>
                  <a:pt x="96022" y="84183"/>
                </a:cubicBezTo>
                <a:cubicBezTo>
                  <a:pt x="96022" y="85594"/>
                  <a:pt x="97222" y="86738"/>
                  <a:pt x="98694" y="86738"/>
                </a:cubicBezTo>
                <a:lnTo>
                  <a:pt x="106705" y="86738"/>
                </a:lnTo>
                <a:cubicBezTo>
                  <a:pt x="108177" y="86738"/>
                  <a:pt x="109377" y="85594"/>
                  <a:pt x="109377" y="84183"/>
                </a:cubicBezTo>
                <a:cubicBezTo>
                  <a:pt x="109377" y="82772"/>
                  <a:pt x="108177" y="81627"/>
                  <a:pt x="106705" y="81627"/>
                </a:cubicBezTo>
                <a:lnTo>
                  <a:pt x="98694" y="81627"/>
                </a:lnTo>
                <a:close/>
                <a:moveTo>
                  <a:pt x="16022" y="91788"/>
                </a:moveTo>
                <a:cubicBezTo>
                  <a:pt x="14550" y="91788"/>
                  <a:pt x="13350" y="92933"/>
                  <a:pt x="13350" y="94344"/>
                </a:cubicBezTo>
                <a:lnTo>
                  <a:pt x="13350" y="104561"/>
                </a:lnTo>
                <a:cubicBezTo>
                  <a:pt x="13350" y="105972"/>
                  <a:pt x="14550" y="107116"/>
                  <a:pt x="16022" y="107116"/>
                </a:cubicBezTo>
                <a:lnTo>
                  <a:pt x="26705" y="107116"/>
                </a:lnTo>
                <a:cubicBezTo>
                  <a:pt x="28177" y="107116"/>
                  <a:pt x="29316" y="105972"/>
                  <a:pt x="29316" y="104561"/>
                </a:cubicBezTo>
                <a:lnTo>
                  <a:pt x="29316" y="94344"/>
                </a:lnTo>
                <a:cubicBezTo>
                  <a:pt x="29316" y="92933"/>
                  <a:pt x="28177" y="91788"/>
                  <a:pt x="26705" y="91788"/>
                </a:cubicBezTo>
                <a:lnTo>
                  <a:pt x="16022" y="91788"/>
                </a:lnTo>
                <a:close/>
                <a:moveTo>
                  <a:pt x="37327" y="91788"/>
                </a:moveTo>
                <a:cubicBezTo>
                  <a:pt x="35855" y="91788"/>
                  <a:pt x="34661" y="92933"/>
                  <a:pt x="34661" y="94344"/>
                </a:cubicBezTo>
                <a:lnTo>
                  <a:pt x="34661" y="104561"/>
                </a:lnTo>
                <a:cubicBezTo>
                  <a:pt x="34661" y="105972"/>
                  <a:pt x="35855" y="107116"/>
                  <a:pt x="37327" y="107116"/>
                </a:cubicBezTo>
                <a:lnTo>
                  <a:pt x="48011" y="107116"/>
                </a:lnTo>
                <a:cubicBezTo>
                  <a:pt x="49483" y="107116"/>
                  <a:pt x="50683" y="105972"/>
                  <a:pt x="50683" y="104561"/>
                </a:cubicBezTo>
                <a:lnTo>
                  <a:pt x="50683" y="94344"/>
                </a:lnTo>
                <a:cubicBezTo>
                  <a:pt x="50683" y="92933"/>
                  <a:pt x="49483" y="91788"/>
                  <a:pt x="48011" y="91788"/>
                </a:cubicBezTo>
                <a:lnTo>
                  <a:pt x="37327" y="91788"/>
                </a:lnTo>
                <a:close/>
                <a:moveTo>
                  <a:pt x="98694" y="91788"/>
                </a:moveTo>
                <a:cubicBezTo>
                  <a:pt x="97222" y="91788"/>
                  <a:pt x="96022" y="92933"/>
                  <a:pt x="96022" y="94344"/>
                </a:cubicBezTo>
                <a:cubicBezTo>
                  <a:pt x="96022" y="95755"/>
                  <a:pt x="97222" y="96900"/>
                  <a:pt x="98694" y="96900"/>
                </a:cubicBezTo>
                <a:lnTo>
                  <a:pt x="106705" y="96900"/>
                </a:lnTo>
                <a:cubicBezTo>
                  <a:pt x="108177" y="96900"/>
                  <a:pt x="109377" y="95755"/>
                  <a:pt x="109377" y="94344"/>
                </a:cubicBezTo>
                <a:cubicBezTo>
                  <a:pt x="109377" y="92933"/>
                  <a:pt x="108177" y="91788"/>
                  <a:pt x="106705" y="91788"/>
                </a:cubicBezTo>
                <a:lnTo>
                  <a:pt x="98694" y="91788"/>
                </a:lnTo>
                <a:close/>
                <a:moveTo>
                  <a:pt x="18694" y="96900"/>
                </a:moveTo>
                <a:lnTo>
                  <a:pt x="24033" y="96900"/>
                </a:lnTo>
                <a:cubicBezTo>
                  <a:pt x="24033" y="96900"/>
                  <a:pt x="24033" y="102005"/>
                  <a:pt x="24033" y="102005"/>
                </a:cubicBezTo>
                <a:lnTo>
                  <a:pt x="18694" y="102005"/>
                </a:lnTo>
                <a:lnTo>
                  <a:pt x="18694" y="96900"/>
                </a:lnTo>
                <a:close/>
                <a:moveTo>
                  <a:pt x="40000" y="96900"/>
                </a:moveTo>
                <a:lnTo>
                  <a:pt x="45338" y="96900"/>
                </a:lnTo>
                <a:cubicBezTo>
                  <a:pt x="45338" y="96900"/>
                  <a:pt x="45338" y="102005"/>
                  <a:pt x="45338" y="102005"/>
                </a:cubicBezTo>
                <a:lnTo>
                  <a:pt x="40000" y="102005"/>
                </a:lnTo>
                <a:lnTo>
                  <a:pt x="40000" y="96900"/>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13" name="Shape 213"/>
          <p:cNvSpPr/>
          <p:nvPr/>
        </p:nvSpPr>
        <p:spPr>
          <a:xfrm>
            <a:off x="6091088" y="3266777"/>
            <a:ext cx="246299" cy="273299"/>
          </a:xfrm>
          <a:custGeom>
            <a:avLst/>
            <a:gdLst/>
            <a:ahLst/>
            <a:cxnLst/>
            <a:rect l="0" t="0" r="0" b="0"/>
            <a:pathLst>
              <a:path w="120000" h="120000" extrusionOk="0">
                <a:moveTo>
                  <a:pt x="33303" y="0"/>
                </a:moveTo>
                <a:cubicBezTo>
                  <a:pt x="31458" y="0"/>
                  <a:pt x="29963" y="1283"/>
                  <a:pt x="29963" y="2939"/>
                </a:cubicBezTo>
                <a:cubicBezTo>
                  <a:pt x="29963" y="4595"/>
                  <a:pt x="31458" y="5945"/>
                  <a:pt x="33303" y="5945"/>
                </a:cubicBezTo>
                <a:lnTo>
                  <a:pt x="113327" y="5945"/>
                </a:lnTo>
                <a:lnTo>
                  <a:pt x="113327" y="89948"/>
                </a:lnTo>
                <a:cubicBezTo>
                  <a:pt x="113327" y="91610"/>
                  <a:pt x="114821" y="92954"/>
                  <a:pt x="116666" y="92954"/>
                </a:cubicBezTo>
                <a:cubicBezTo>
                  <a:pt x="118505" y="92954"/>
                  <a:pt x="120000" y="91610"/>
                  <a:pt x="120000" y="89948"/>
                </a:cubicBezTo>
                <a:lnTo>
                  <a:pt x="120000" y="5028"/>
                </a:lnTo>
                <a:cubicBezTo>
                  <a:pt x="120011" y="3773"/>
                  <a:pt x="119983" y="2344"/>
                  <a:pt x="118694" y="1178"/>
                </a:cubicBezTo>
                <a:cubicBezTo>
                  <a:pt x="117366" y="-27"/>
                  <a:pt x="115571" y="0"/>
                  <a:pt x="114488" y="0"/>
                </a:cubicBezTo>
                <a:lnTo>
                  <a:pt x="33303" y="0"/>
                </a:lnTo>
                <a:close/>
                <a:moveTo>
                  <a:pt x="19951" y="11952"/>
                </a:moveTo>
                <a:cubicBezTo>
                  <a:pt x="18107" y="11952"/>
                  <a:pt x="16684" y="13303"/>
                  <a:pt x="16684" y="14959"/>
                </a:cubicBezTo>
                <a:cubicBezTo>
                  <a:pt x="16684" y="16620"/>
                  <a:pt x="18107" y="17965"/>
                  <a:pt x="19951" y="17965"/>
                </a:cubicBezTo>
                <a:lnTo>
                  <a:pt x="99975" y="17965"/>
                </a:lnTo>
                <a:lnTo>
                  <a:pt x="99975" y="101968"/>
                </a:lnTo>
                <a:cubicBezTo>
                  <a:pt x="99975" y="103629"/>
                  <a:pt x="101470" y="104974"/>
                  <a:pt x="103315" y="104974"/>
                </a:cubicBezTo>
                <a:cubicBezTo>
                  <a:pt x="105154" y="104974"/>
                  <a:pt x="106654" y="103629"/>
                  <a:pt x="106654" y="101968"/>
                </a:cubicBezTo>
                <a:lnTo>
                  <a:pt x="106654" y="17048"/>
                </a:lnTo>
                <a:cubicBezTo>
                  <a:pt x="106659" y="15792"/>
                  <a:pt x="106637" y="14364"/>
                  <a:pt x="105343" y="13197"/>
                </a:cubicBezTo>
                <a:cubicBezTo>
                  <a:pt x="104015" y="11991"/>
                  <a:pt x="102220" y="11952"/>
                  <a:pt x="101137" y="11952"/>
                </a:cubicBezTo>
                <a:lnTo>
                  <a:pt x="19951" y="11952"/>
                </a:lnTo>
                <a:close/>
                <a:moveTo>
                  <a:pt x="6022" y="23972"/>
                </a:moveTo>
                <a:cubicBezTo>
                  <a:pt x="1844" y="23972"/>
                  <a:pt x="0" y="25644"/>
                  <a:pt x="0" y="29395"/>
                </a:cubicBezTo>
                <a:lnTo>
                  <a:pt x="0" y="113142"/>
                </a:lnTo>
                <a:cubicBezTo>
                  <a:pt x="0" y="119066"/>
                  <a:pt x="3767" y="120000"/>
                  <a:pt x="6022" y="120000"/>
                </a:cubicBezTo>
                <a:lnTo>
                  <a:pt x="87785" y="120000"/>
                </a:lnTo>
                <a:cubicBezTo>
                  <a:pt x="89786" y="120000"/>
                  <a:pt x="91030" y="119238"/>
                  <a:pt x="91708" y="118627"/>
                </a:cubicBezTo>
                <a:cubicBezTo>
                  <a:pt x="93330" y="117160"/>
                  <a:pt x="93314" y="115143"/>
                  <a:pt x="93303" y="113531"/>
                </a:cubicBezTo>
                <a:lnTo>
                  <a:pt x="93303" y="29006"/>
                </a:lnTo>
                <a:cubicBezTo>
                  <a:pt x="93314" y="27745"/>
                  <a:pt x="93358" y="26317"/>
                  <a:pt x="92069" y="25150"/>
                </a:cubicBezTo>
                <a:cubicBezTo>
                  <a:pt x="90736" y="23944"/>
                  <a:pt x="88874" y="23972"/>
                  <a:pt x="87785" y="23972"/>
                </a:cubicBezTo>
                <a:lnTo>
                  <a:pt x="6022" y="23972"/>
                </a:lnTo>
                <a:close/>
                <a:moveTo>
                  <a:pt x="6672" y="29984"/>
                </a:moveTo>
                <a:lnTo>
                  <a:pt x="86624" y="29984"/>
                </a:lnTo>
                <a:cubicBezTo>
                  <a:pt x="86624" y="29984"/>
                  <a:pt x="86624" y="113598"/>
                  <a:pt x="86624" y="113598"/>
                </a:cubicBezTo>
                <a:cubicBezTo>
                  <a:pt x="86624" y="113726"/>
                  <a:pt x="86624" y="113987"/>
                  <a:pt x="86624" y="113987"/>
                </a:cubicBezTo>
                <a:lnTo>
                  <a:pt x="6672" y="113987"/>
                </a:lnTo>
                <a:cubicBezTo>
                  <a:pt x="6656" y="113987"/>
                  <a:pt x="6672" y="113487"/>
                  <a:pt x="6672" y="113142"/>
                </a:cubicBezTo>
                <a:lnTo>
                  <a:pt x="6672" y="29984"/>
                </a:lnTo>
                <a:close/>
                <a:moveTo>
                  <a:pt x="19951" y="35991"/>
                </a:moveTo>
                <a:cubicBezTo>
                  <a:pt x="18107" y="35991"/>
                  <a:pt x="16684" y="37341"/>
                  <a:pt x="16684" y="38997"/>
                </a:cubicBezTo>
                <a:cubicBezTo>
                  <a:pt x="16684" y="40659"/>
                  <a:pt x="18107" y="41937"/>
                  <a:pt x="19951" y="41937"/>
                </a:cubicBezTo>
                <a:lnTo>
                  <a:pt x="26624" y="41937"/>
                </a:lnTo>
                <a:cubicBezTo>
                  <a:pt x="28469" y="41937"/>
                  <a:pt x="29963" y="40653"/>
                  <a:pt x="29963" y="38997"/>
                </a:cubicBezTo>
                <a:cubicBezTo>
                  <a:pt x="29963" y="37341"/>
                  <a:pt x="28469" y="35991"/>
                  <a:pt x="26624" y="35991"/>
                </a:cubicBezTo>
                <a:lnTo>
                  <a:pt x="19951" y="35991"/>
                </a:lnTo>
                <a:close/>
                <a:moveTo>
                  <a:pt x="19951" y="50950"/>
                </a:moveTo>
                <a:cubicBezTo>
                  <a:pt x="18107" y="50950"/>
                  <a:pt x="16684" y="52300"/>
                  <a:pt x="16684" y="53956"/>
                </a:cubicBezTo>
                <a:cubicBezTo>
                  <a:pt x="16684" y="55618"/>
                  <a:pt x="18107" y="56963"/>
                  <a:pt x="19951" y="56963"/>
                </a:cubicBezTo>
                <a:lnTo>
                  <a:pt x="70012" y="56963"/>
                </a:lnTo>
                <a:cubicBezTo>
                  <a:pt x="71856" y="56963"/>
                  <a:pt x="73279" y="55612"/>
                  <a:pt x="73279" y="53956"/>
                </a:cubicBezTo>
                <a:cubicBezTo>
                  <a:pt x="73279" y="52300"/>
                  <a:pt x="71856" y="50950"/>
                  <a:pt x="70012" y="50950"/>
                </a:cubicBezTo>
                <a:lnTo>
                  <a:pt x="19951" y="50950"/>
                </a:lnTo>
                <a:close/>
                <a:moveTo>
                  <a:pt x="19951" y="65976"/>
                </a:moveTo>
                <a:cubicBezTo>
                  <a:pt x="18107" y="65976"/>
                  <a:pt x="16684" y="67326"/>
                  <a:pt x="16684" y="68982"/>
                </a:cubicBezTo>
                <a:cubicBezTo>
                  <a:pt x="16684" y="70638"/>
                  <a:pt x="18107" y="71988"/>
                  <a:pt x="19951" y="71988"/>
                </a:cubicBezTo>
                <a:lnTo>
                  <a:pt x="70012" y="71988"/>
                </a:lnTo>
                <a:cubicBezTo>
                  <a:pt x="71856" y="71988"/>
                  <a:pt x="73279" y="70638"/>
                  <a:pt x="73279" y="68982"/>
                </a:cubicBezTo>
                <a:cubicBezTo>
                  <a:pt x="73279" y="67326"/>
                  <a:pt x="71856" y="65976"/>
                  <a:pt x="70012" y="65976"/>
                </a:cubicBezTo>
                <a:lnTo>
                  <a:pt x="19951" y="65976"/>
                </a:lnTo>
                <a:close/>
                <a:moveTo>
                  <a:pt x="19951" y="81002"/>
                </a:moveTo>
                <a:cubicBezTo>
                  <a:pt x="18107" y="81002"/>
                  <a:pt x="16684" y="82285"/>
                  <a:pt x="16684" y="83941"/>
                </a:cubicBezTo>
                <a:cubicBezTo>
                  <a:pt x="16684" y="85597"/>
                  <a:pt x="18107" y="86947"/>
                  <a:pt x="19951" y="86947"/>
                </a:cubicBezTo>
                <a:lnTo>
                  <a:pt x="70012" y="86947"/>
                </a:lnTo>
                <a:cubicBezTo>
                  <a:pt x="71856" y="86947"/>
                  <a:pt x="73279" y="85597"/>
                  <a:pt x="73279" y="83941"/>
                </a:cubicBezTo>
                <a:cubicBezTo>
                  <a:pt x="73279" y="82285"/>
                  <a:pt x="71856" y="81002"/>
                  <a:pt x="70012" y="81002"/>
                </a:cubicBezTo>
                <a:lnTo>
                  <a:pt x="19951" y="81002"/>
                </a:lnTo>
                <a:close/>
                <a:moveTo>
                  <a:pt x="49987" y="98967"/>
                </a:moveTo>
                <a:cubicBezTo>
                  <a:pt x="48148" y="98967"/>
                  <a:pt x="46648" y="100312"/>
                  <a:pt x="46648" y="101968"/>
                </a:cubicBezTo>
                <a:cubicBezTo>
                  <a:pt x="46648" y="103629"/>
                  <a:pt x="48148" y="104974"/>
                  <a:pt x="49987" y="104974"/>
                </a:cubicBezTo>
                <a:lnTo>
                  <a:pt x="70012" y="104974"/>
                </a:lnTo>
                <a:cubicBezTo>
                  <a:pt x="71856" y="104974"/>
                  <a:pt x="73279" y="103629"/>
                  <a:pt x="73279" y="101968"/>
                </a:cubicBezTo>
                <a:cubicBezTo>
                  <a:pt x="73279" y="100312"/>
                  <a:pt x="71856" y="98967"/>
                  <a:pt x="70012" y="98967"/>
                </a:cubicBezTo>
                <a:lnTo>
                  <a:pt x="49987" y="98967"/>
                </a:lnTo>
                <a:close/>
                <a:moveTo>
                  <a:pt x="87785" y="113987"/>
                </a:moveTo>
                <a:cubicBezTo>
                  <a:pt x="87802" y="113987"/>
                  <a:pt x="87847" y="113987"/>
                  <a:pt x="87858" y="113987"/>
                </a:cubicBezTo>
                <a:cubicBezTo>
                  <a:pt x="87858" y="113987"/>
                  <a:pt x="87785" y="116993"/>
                  <a:pt x="87785" y="116993"/>
                </a:cubicBezTo>
                <a:lnTo>
                  <a:pt x="87785" y="113987"/>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14" name="Shape 214"/>
          <p:cNvSpPr/>
          <p:nvPr/>
        </p:nvSpPr>
        <p:spPr>
          <a:xfrm>
            <a:off x="6596993" y="3239369"/>
            <a:ext cx="150299" cy="287100"/>
          </a:xfrm>
          <a:custGeom>
            <a:avLst/>
            <a:gdLst/>
            <a:ahLst/>
            <a:cxnLst/>
            <a:rect l="0" t="0" r="0" b="0"/>
            <a:pathLst>
              <a:path w="120000" h="120000" extrusionOk="0">
                <a:moveTo>
                  <a:pt x="118402" y="57978"/>
                </a:moveTo>
                <a:lnTo>
                  <a:pt x="9309" y="835"/>
                </a:lnTo>
                <a:cubicBezTo>
                  <a:pt x="7179" y="-278"/>
                  <a:pt x="3727" y="-278"/>
                  <a:pt x="1597" y="835"/>
                </a:cubicBezTo>
                <a:cubicBezTo>
                  <a:pt x="-532" y="1954"/>
                  <a:pt x="-532" y="3764"/>
                  <a:pt x="1597" y="4877"/>
                </a:cubicBezTo>
                <a:lnTo>
                  <a:pt x="106834" y="60000"/>
                </a:lnTo>
                <a:lnTo>
                  <a:pt x="1597" y="115122"/>
                </a:lnTo>
                <a:cubicBezTo>
                  <a:pt x="-532" y="116241"/>
                  <a:pt x="-532" y="118045"/>
                  <a:pt x="1597" y="119164"/>
                </a:cubicBezTo>
                <a:cubicBezTo>
                  <a:pt x="2662" y="119721"/>
                  <a:pt x="4057" y="120000"/>
                  <a:pt x="5453" y="120000"/>
                </a:cubicBezTo>
                <a:cubicBezTo>
                  <a:pt x="6849" y="120000"/>
                  <a:pt x="8244" y="119721"/>
                  <a:pt x="9309" y="119164"/>
                </a:cubicBezTo>
                <a:lnTo>
                  <a:pt x="118402" y="62021"/>
                </a:lnTo>
                <a:cubicBezTo>
                  <a:pt x="120532" y="60902"/>
                  <a:pt x="120532" y="59097"/>
                  <a:pt x="118402" y="5797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15" name="Shape 215"/>
          <p:cNvSpPr/>
          <p:nvPr/>
        </p:nvSpPr>
        <p:spPr>
          <a:xfrm>
            <a:off x="5632995" y="2018853"/>
            <a:ext cx="246299" cy="293700"/>
          </a:xfrm>
          <a:custGeom>
            <a:avLst/>
            <a:gdLst/>
            <a:ahLst/>
            <a:cxnLst/>
            <a:rect l="0" t="0" r="0" b="0"/>
            <a:pathLst>
              <a:path w="120000" h="120000" extrusionOk="0">
                <a:moveTo>
                  <a:pt x="39468" y="0"/>
                </a:moveTo>
                <a:cubicBezTo>
                  <a:pt x="34873" y="0"/>
                  <a:pt x="31123" y="3077"/>
                  <a:pt x="31123" y="6927"/>
                </a:cubicBezTo>
                <a:lnTo>
                  <a:pt x="31123" y="19455"/>
                </a:lnTo>
                <a:lnTo>
                  <a:pt x="11100" y="19455"/>
                </a:lnTo>
                <a:cubicBezTo>
                  <a:pt x="6583" y="19455"/>
                  <a:pt x="3044" y="22550"/>
                  <a:pt x="3044" y="26383"/>
                </a:cubicBezTo>
                <a:lnTo>
                  <a:pt x="0" y="113011"/>
                </a:lnTo>
                <a:cubicBezTo>
                  <a:pt x="0" y="116988"/>
                  <a:pt x="3327" y="120000"/>
                  <a:pt x="7761" y="120000"/>
                </a:cubicBezTo>
                <a:lnTo>
                  <a:pt x="111077" y="120000"/>
                </a:lnTo>
                <a:cubicBezTo>
                  <a:pt x="115816" y="120000"/>
                  <a:pt x="120005" y="116705"/>
                  <a:pt x="120000" y="112888"/>
                </a:cubicBezTo>
                <a:cubicBezTo>
                  <a:pt x="120000" y="112888"/>
                  <a:pt x="116377" y="26444"/>
                  <a:pt x="116377" y="26444"/>
                </a:cubicBezTo>
                <a:cubicBezTo>
                  <a:pt x="116377" y="22661"/>
                  <a:pt x="112410" y="19455"/>
                  <a:pt x="107743" y="19455"/>
                </a:cubicBezTo>
                <a:lnTo>
                  <a:pt x="87787" y="19455"/>
                </a:lnTo>
                <a:lnTo>
                  <a:pt x="87787" y="6927"/>
                </a:lnTo>
                <a:cubicBezTo>
                  <a:pt x="87787" y="3077"/>
                  <a:pt x="84042" y="0"/>
                  <a:pt x="79448" y="0"/>
                </a:cubicBezTo>
                <a:lnTo>
                  <a:pt x="39468" y="0"/>
                </a:lnTo>
                <a:close/>
                <a:moveTo>
                  <a:pt x="39468" y="5533"/>
                </a:moveTo>
                <a:cubicBezTo>
                  <a:pt x="39468" y="5533"/>
                  <a:pt x="71247" y="5533"/>
                  <a:pt x="79448" y="5533"/>
                </a:cubicBezTo>
                <a:cubicBezTo>
                  <a:pt x="80359" y="5538"/>
                  <a:pt x="81114" y="6166"/>
                  <a:pt x="81114" y="6927"/>
                </a:cubicBezTo>
                <a:lnTo>
                  <a:pt x="81114" y="19455"/>
                </a:lnTo>
                <a:lnTo>
                  <a:pt x="37801" y="19455"/>
                </a:lnTo>
                <a:cubicBezTo>
                  <a:pt x="37801" y="19455"/>
                  <a:pt x="37801" y="6927"/>
                  <a:pt x="37801" y="6927"/>
                </a:cubicBezTo>
                <a:cubicBezTo>
                  <a:pt x="37801" y="6161"/>
                  <a:pt x="38551" y="5533"/>
                  <a:pt x="39468" y="5533"/>
                </a:cubicBezTo>
                <a:close/>
                <a:moveTo>
                  <a:pt x="11100" y="25044"/>
                </a:moveTo>
                <a:lnTo>
                  <a:pt x="107743" y="25044"/>
                </a:lnTo>
                <a:cubicBezTo>
                  <a:pt x="108721" y="25044"/>
                  <a:pt x="109699" y="25761"/>
                  <a:pt x="109699" y="26566"/>
                </a:cubicBezTo>
                <a:lnTo>
                  <a:pt x="113327" y="113011"/>
                </a:lnTo>
                <a:cubicBezTo>
                  <a:pt x="113327" y="113605"/>
                  <a:pt x="112199" y="114405"/>
                  <a:pt x="111077" y="114405"/>
                </a:cubicBezTo>
                <a:lnTo>
                  <a:pt x="7761" y="114405"/>
                </a:lnTo>
                <a:cubicBezTo>
                  <a:pt x="6761" y="114405"/>
                  <a:pt x="6672" y="113405"/>
                  <a:pt x="6672" y="113072"/>
                </a:cubicBezTo>
                <a:lnTo>
                  <a:pt x="9722" y="26444"/>
                </a:lnTo>
                <a:cubicBezTo>
                  <a:pt x="9722" y="25927"/>
                  <a:pt x="10006" y="25044"/>
                  <a:pt x="11100" y="25044"/>
                </a:cubicBezTo>
                <a:close/>
                <a:moveTo>
                  <a:pt x="26629" y="41822"/>
                </a:moveTo>
                <a:cubicBezTo>
                  <a:pt x="24784" y="41822"/>
                  <a:pt x="23362" y="43077"/>
                  <a:pt x="23362" y="44622"/>
                </a:cubicBezTo>
                <a:cubicBezTo>
                  <a:pt x="23362" y="46161"/>
                  <a:pt x="24784" y="47416"/>
                  <a:pt x="26629" y="47416"/>
                </a:cubicBezTo>
                <a:lnTo>
                  <a:pt x="89965" y="47416"/>
                </a:lnTo>
                <a:cubicBezTo>
                  <a:pt x="91809" y="47416"/>
                  <a:pt x="93304" y="46161"/>
                  <a:pt x="93304" y="44622"/>
                </a:cubicBezTo>
                <a:cubicBezTo>
                  <a:pt x="93304" y="43077"/>
                  <a:pt x="91809" y="41822"/>
                  <a:pt x="89965" y="41822"/>
                </a:cubicBezTo>
                <a:lnTo>
                  <a:pt x="26629" y="41822"/>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16" name="Shape 216"/>
          <p:cNvSpPr/>
          <p:nvPr/>
        </p:nvSpPr>
        <p:spPr>
          <a:xfrm>
            <a:off x="7106458" y="3259874"/>
            <a:ext cx="107100" cy="257700"/>
          </a:xfrm>
          <a:custGeom>
            <a:avLst/>
            <a:gdLst/>
            <a:ahLst/>
            <a:cxnLst/>
            <a:rect l="0" t="0" r="0" b="0"/>
            <a:pathLst>
              <a:path w="120000" h="120000" extrusionOk="0">
                <a:moveTo>
                  <a:pt x="73036" y="0"/>
                </a:moveTo>
                <a:cubicBezTo>
                  <a:pt x="72197" y="0"/>
                  <a:pt x="71351" y="183"/>
                  <a:pt x="70948" y="588"/>
                </a:cubicBezTo>
                <a:lnTo>
                  <a:pt x="179" y="71222"/>
                </a:lnTo>
                <a:cubicBezTo>
                  <a:pt x="-453" y="71850"/>
                  <a:pt x="655" y="72544"/>
                  <a:pt x="2295" y="72544"/>
                </a:cubicBezTo>
                <a:lnTo>
                  <a:pt x="42461" y="72544"/>
                </a:lnTo>
                <a:cubicBezTo>
                  <a:pt x="43732" y="72544"/>
                  <a:pt x="44757" y="72972"/>
                  <a:pt x="44757" y="73500"/>
                </a:cubicBezTo>
                <a:lnTo>
                  <a:pt x="44757" y="119044"/>
                </a:lnTo>
                <a:cubicBezTo>
                  <a:pt x="44757" y="119644"/>
                  <a:pt x="45916" y="120000"/>
                  <a:pt x="47080" y="120000"/>
                </a:cubicBezTo>
                <a:cubicBezTo>
                  <a:pt x="47898" y="120000"/>
                  <a:pt x="48721" y="119827"/>
                  <a:pt x="49141" y="119438"/>
                </a:cubicBezTo>
                <a:lnTo>
                  <a:pt x="119792" y="54805"/>
                </a:lnTo>
                <a:cubicBezTo>
                  <a:pt x="120481" y="54172"/>
                  <a:pt x="119372" y="53455"/>
                  <a:pt x="117698" y="53455"/>
                </a:cubicBezTo>
                <a:lnTo>
                  <a:pt x="77655" y="53455"/>
                </a:lnTo>
                <a:cubicBezTo>
                  <a:pt x="76390" y="53455"/>
                  <a:pt x="75360" y="53027"/>
                  <a:pt x="75360" y="52500"/>
                </a:cubicBezTo>
                <a:lnTo>
                  <a:pt x="75360" y="955"/>
                </a:lnTo>
                <a:cubicBezTo>
                  <a:pt x="75360" y="350"/>
                  <a:pt x="74201" y="0"/>
                  <a:pt x="73036" y="0"/>
                </a:cubicBezTo>
                <a:cubicBezTo>
                  <a:pt x="73036" y="0"/>
                  <a:pt x="73036" y="0"/>
                  <a:pt x="73036" y="0"/>
                </a:cubicBezTo>
                <a:close/>
                <a:moveTo>
                  <a:pt x="60058" y="28000"/>
                </a:moveTo>
                <a:lnTo>
                  <a:pt x="60058" y="57855"/>
                </a:lnTo>
                <a:cubicBezTo>
                  <a:pt x="60058" y="58872"/>
                  <a:pt x="61973" y="59816"/>
                  <a:pt x="64241" y="59816"/>
                </a:cubicBezTo>
                <a:lnTo>
                  <a:pt x="97503" y="59816"/>
                </a:lnTo>
                <a:lnTo>
                  <a:pt x="60058" y="94072"/>
                </a:lnTo>
                <a:lnTo>
                  <a:pt x="60058" y="67638"/>
                </a:lnTo>
                <a:cubicBezTo>
                  <a:pt x="60058" y="66777"/>
                  <a:pt x="58272" y="66177"/>
                  <a:pt x="56072" y="66177"/>
                </a:cubicBezTo>
                <a:lnTo>
                  <a:pt x="21801" y="66177"/>
                </a:lnTo>
                <a:lnTo>
                  <a:pt x="60058" y="28000"/>
                </a:lnTo>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
        <p:nvSpPr>
          <p:cNvPr id="217" name="Shape 217"/>
          <p:cNvSpPr/>
          <p:nvPr/>
        </p:nvSpPr>
        <p:spPr>
          <a:xfrm>
            <a:off x="7526810" y="3273543"/>
            <a:ext cx="109499" cy="273299"/>
          </a:xfrm>
          <a:custGeom>
            <a:avLst/>
            <a:gdLst/>
            <a:ahLst/>
            <a:cxnLst/>
            <a:rect l="0" t="0" r="0" b="0"/>
            <a:pathLst>
              <a:path w="120000" h="120000" extrusionOk="0">
                <a:moveTo>
                  <a:pt x="75000" y="0"/>
                </a:moveTo>
                <a:lnTo>
                  <a:pt x="0" y="72000"/>
                </a:lnTo>
                <a:lnTo>
                  <a:pt x="45000" y="72000"/>
                </a:lnTo>
                <a:lnTo>
                  <a:pt x="45000" y="120000"/>
                </a:lnTo>
                <a:lnTo>
                  <a:pt x="120000" y="54000"/>
                </a:lnTo>
                <a:lnTo>
                  <a:pt x="75000" y="54000"/>
                </a:lnTo>
                <a:cubicBezTo>
                  <a:pt x="75000" y="54000"/>
                  <a:pt x="75000" y="0"/>
                  <a:pt x="75000" y="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abin"/>
              <a:ea typeface="Cabin"/>
              <a:cs typeface="Cabin"/>
              <a:sym typeface="Cabi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p:spTree>
      <p:nvGrpSpPr>
        <p:cNvPr id="1" name="Shape 21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Top">
    <p:bg>
      <p:bgPr>
        <a:solidFill>
          <a:srgbClr val="DFDEDA"/>
        </a:solidFill>
        <a:effectLst/>
      </p:bgPr>
    </p:bg>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303588" y="659606"/>
            <a:ext cx="8547300" cy="290400"/>
          </a:xfrm>
          <a:prstGeom prst="rect">
            <a:avLst/>
          </a:prstGeom>
          <a:noFill/>
          <a:ln>
            <a:noFill/>
          </a:ln>
        </p:spPr>
        <p:txBody>
          <a:bodyPr wrap="square" lIns="91425" tIns="91425" rIns="91425" bIns="91425" anchor="t" anchorCtr="0"/>
          <a:lstStyle>
            <a:lvl1pPr marL="0" lvl="0" indent="0" algn="ctr" rtl="0">
              <a:lnSpc>
                <a:spcPct val="90000"/>
              </a:lnSpc>
              <a:spcBef>
                <a:spcPts val="0"/>
              </a:spcBef>
              <a:buClr>
                <a:srgbClr val="FF5A5F"/>
              </a:buClr>
              <a:buChar char="●"/>
              <a:defRPr sz="1800" b="1">
                <a:solidFill>
                  <a:srgbClr val="FF5A5F"/>
                </a:solidFill>
              </a:defRPr>
            </a:lvl1pPr>
            <a:lvl2pPr lvl="1" rtl="0">
              <a:spcBef>
                <a:spcPts val="0"/>
              </a:spcBef>
              <a:buChar char="○"/>
              <a:defRPr sz="2000" b="0" i="0" u="none" strike="noStrike" cap="none">
                <a:solidFill>
                  <a:srgbClr val="FFFFFF"/>
                </a:solidFill>
                <a:latin typeface="Helvetica Neue"/>
                <a:ea typeface="Helvetica Neue"/>
                <a:cs typeface="Helvetica Neue"/>
                <a:sym typeface="Helvetica Neue"/>
              </a:defRPr>
            </a:lvl2pPr>
            <a:lvl3pPr lvl="2" rtl="0">
              <a:spcBef>
                <a:spcPts val="0"/>
              </a:spcBef>
              <a:buChar char="■"/>
              <a:defRPr sz="2000" b="0" i="0" u="none" strike="noStrike" cap="none">
                <a:solidFill>
                  <a:srgbClr val="FFFFFF"/>
                </a:solidFill>
                <a:latin typeface="Helvetica Neue"/>
                <a:ea typeface="Helvetica Neue"/>
                <a:cs typeface="Helvetica Neue"/>
                <a:sym typeface="Helvetica Neue"/>
              </a:defRPr>
            </a:lvl3pPr>
            <a:lvl4pPr lvl="3" rtl="0">
              <a:spcBef>
                <a:spcPts val="0"/>
              </a:spcBef>
              <a:buChar char="●"/>
              <a:defRPr sz="2000" b="0" i="0" u="none" strike="noStrike" cap="none">
                <a:solidFill>
                  <a:srgbClr val="FFFFFF"/>
                </a:solidFill>
                <a:latin typeface="Helvetica Neue"/>
                <a:ea typeface="Helvetica Neue"/>
                <a:cs typeface="Helvetica Neue"/>
                <a:sym typeface="Helvetica Neue"/>
              </a:defRPr>
            </a:lvl4pPr>
            <a:lvl5pPr lvl="4" rtl="0">
              <a:spcBef>
                <a:spcPts val="0"/>
              </a:spcBef>
              <a:buChar char="○"/>
              <a:defRPr sz="2000" b="0" i="0" u="none" strike="noStrike" cap="none">
                <a:solidFill>
                  <a:srgbClr val="FFFFFF"/>
                </a:solidFill>
                <a:latin typeface="Helvetica Neue"/>
                <a:ea typeface="Helvetica Neue"/>
                <a:cs typeface="Helvetica Neue"/>
                <a:sym typeface="Helvetica Neue"/>
              </a:defRPr>
            </a:lvl5pPr>
            <a:lvl6pPr lvl="5" rtl="0">
              <a:spcBef>
                <a:spcPts val="0"/>
              </a:spcBef>
              <a:buChar char="■"/>
              <a:defRPr sz="2000" b="0" i="0" u="none" strike="noStrike" cap="none">
                <a:solidFill>
                  <a:srgbClr val="FFFFFF"/>
                </a:solidFill>
                <a:latin typeface="Helvetica Neue"/>
                <a:ea typeface="Helvetica Neue"/>
                <a:cs typeface="Helvetica Neue"/>
                <a:sym typeface="Helvetica Neue"/>
              </a:defRPr>
            </a:lvl6pPr>
            <a:lvl7pPr lvl="6" rtl="0">
              <a:spcBef>
                <a:spcPts val="0"/>
              </a:spcBef>
              <a:buChar char="●"/>
              <a:defRPr sz="2000" b="0" i="0" u="none" strike="noStrike" cap="none">
                <a:solidFill>
                  <a:srgbClr val="FFFFFF"/>
                </a:solidFill>
                <a:latin typeface="Helvetica Neue"/>
                <a:ea typeface="Helvetica Neue"/>
                <a:cs typeface="Helvetica Neue"/>
                <a:sym typeface="Helvetica Neue"/>
              </a:defRPr>
            </a:lvl7pPr>
            <a:lvl8pPr lvl="7" rtl="0">
              <a:spcBef>
                <a:spcPts val="0"/>
              </a:spcBef>
              <a:buChar char="○"/>
              <a:defRPr sz="2000" b="0" i="0" u="none" strike="noStrike" cap="none">
                <a:solidFill>
                  <a:srgbClr val="FFFFFF"/>
                </a:solidFill>
                <a:latin typeface="Helvetica Neue"/>
                <a:ea typeface="Helvetica Neue"/>
                <a:cs typeface="Helvetica Neue"/>
                <a:sym typeface="Helvetica Neue"/>
              </a:defRPr>
            </a:lvl8pPr>
            <a:lvl9pPr lvl="8" rtl="0">
              <a:spcBef>
                <a:spcPts val="0"/>
              </a:spcBef>
              <a:buChar char="■"/>
              <a:defRPr sz="2000" b="0" i="0" u="none" strike="noStrike" cap="none">
                <a:solidFill>
                  <a:srgbClr val="FFFFFF"/>
                </a:solidFill>
                <a:latin typeface="Helvetica Neue"/>
                <a:ea typeface="Helvetica Neue"/>
                <a:cs typeface="Helvetica Neue"/>
                <a:sym typeface="Helvetica Neue"/>
              </a:defRPr>
            </a:lvl9pPr>
          </a:lstStyle>
          <a:p>
            <a:endParaRPr/>
          </a:p>
        </p:txBody>
      </p:sp>
      <p:sp>
        <p:nvSpPr>
          <p:cNvPr id="221" name="Shape 221"/>
          <p:cNvSpPr txBox="1">
            <a:spLocks noGrp="1"/>
          </p:cNvSpPr>
          <p:nvPr>
            <p:ph type="title"/>
          </p:nvPr>
        </p:nvSpPr>
        <p:spPr>
          <a:xfrm>
            <a:off x="284818" y="426243"/>
            <a:ext cx="8565300" cy="128700"/>
          </a:xfrm>
          <a:prstGeom prst="rect">
            <a:avLst/>
          </a:prstGeom>
          <a:noFill/>
          <a:ln>
            <a:noFill/>
          </a:ln>
        </p:spPr>
        <p:txBody>
          <a:bodyPr wrap="square" lIns="91425" tIns="91425" rIns="91425" bIns="91425" anchor="b" anchorCtr="0"/>
          <a:lstStyle>
            <a:lvl1pPr lvl="0" rtl="0">
              <a:spcBef>
                <a:spcPts val="0"/>
              </a:spcBef>
              <a:defRPr sz="700" cap="none">
                <a:solidFill>
                  <a:srgbClr val="9CA299"/>
                </a:solidFill>
              </a:defRPr>
            </a:lvl1pPr>
            <a:lvl2pPr lvl="1" rtl="0">
              <a:spcBef>
                <a:spcPts val="0"/>
              </a:spcBef>
              <a:defRPr sz="4200" b="0" i="0" u="none" strike="noStrike" cap="none">
                <a:solidFill>
                  <a:srgbClr val="FFFFFF"/>
                </a:solidFill>
                <a:latin typeface="Helvetica Neue"/>
                <a:ea typeface="Helvetica Neue"/>
                <a:cs typeface="Helvetica Neue"/>
                <a:sym typeface="Helvetica Neue"/>
              </a:defRPr>
            </a:lvl2pPr>
            <a:lvl3pPr lvl="2" rtl="0">
              <a:spcBef>
                <a:spcPts val="0"/>
              </a:spcBef>
              <a:defRPr sz="4200" b="0" i="0" u="none" strike="noStrike" cap="none">
                <a:solidFill>
                  <a:srgbClr val="FFFFFF"/>
                </a:solidFill>
                <a:latin typeface="Helvetica Neue"/>
                <a:ea typeface="Helvetica Neue"/>
                <a:cs typeface="Helvetica Neue"/>
                <a:sym typeface="Helvetica Neue"/>
              </a:defRPr>
            </a:lvl3pPr>
            <a:lvl4pPr lvl="3" rtl="0">
              <a:spcBef>
                <a:spcPts val="0"/>
              </a:spcBef>
              <a:defRPr sz="4200" b="0" i="0" u="none" strike="noStrike" cap="none">
                <a:solidFill>
                  <a:srgbClr val="FFFFFF"/>
                </a:solidFill>
                <a:latin typeface="Helvetica Neue"/>
                <a:ea typeface="Helvetica Neue"/>
                <a:cs typeface="Helvetica Neue"/>
                <a:sym typeface="Helvetica Neue"/>
              </a:defRPr>
            </a:lvl4pPr>
            <a:lvl5pPr lvl="4" rtl="0">
              <a:spcBef>
                <a:spcPts val="0"/>
              </a:spcBef>
              <a:defRPr sz="4200" b="0" i="0" u="none" strike="noStrike" cap="none">
                <a:solidFill>
                  <a:srgbClr val="FFFFFF"/>
                </a:solidFill>
                <a:latin typeface="Helvetica Neue"/>
                <a:ea typeface="Helvetica Neue"/>
                <a:cs typeface="Helvetica Neue"/>
                <a:sym typeface="Helvetica Neue"/>
              </a:defRPr>
            </a:lvl5pPr>
            <a:lvl6pPr lvl="5" rtl="0">
              <a:spcBef>
                <a:spcPts val="0"/>
              </a:spcBef>
              <a:defRPr sz="4200" b="0" i="0" u="none" strike="noStrike" cap="none">
                <a:solidFill>
                  <a:srgbClr val="FFFFFF"/>
                </a:solidFill>
                <a:latin typeface="Helvetica Neue"/>
                <a:ea typeface="Helvetica Neue"/>
                <a:cs typeface="Helvetica Neue"/>
                <a:sym typeface="Helvetica Neue"/>
              </a:defRPr>
            </a:lvl6pPr>
            <a:lvl7pPr lvl="6" rtl="0">
              <a:spcBef>
                <a:spcPts val="0"/>
              </a:spcBef>
              <a:defRPr sz="4200" b="0" i="0" u="none" strike="noStrike" cap="none">
                <a:solidFill>
                  <a:srgbClr val="FFFFFF"/>
                </a:solidFill>
                <a:latin typeface="Helvetica Neue"/>
                <a:ea typeface="Helvetica Neue"/>
                <a:cs typeface="Helvetica Neue"/>
                <a:sym typeface="Helvetica Neue"/>
              </a:defRPr>
            </a:lvl7pPr>
            <a:lvl8pPr lvl="7" rtl="0">
              <a:spcBef>
                <a:spcPts val="0"/>
              </a:spcBef>
              <a:defRPr sz="4200" b="0" i="0" u="none" strike="noStrike" cap="none">
                <a:solidFill>
                  <a:srgbClr val="FFFFFF"/>
                </a:solidFill>
                <a:latin typeface="Helvetica Neue"/>
                <a:ea typeface="Helvetica Neue"/>
                <a:cs typeface="Helvetica Neue"/>
                <a:sym typeface="Helvetica Neue"/>
              </a:defRPr>
            </a:lvl8pPr>
            <a:lvl9pPr lvl="8" rtl="0">
              <a:spcBef>
                <a:spcPts val="0"/>
              </a:spcBef>
              <a:defRPr sz="4200" b="0" i="0" u="none" strike="noStrike" cap="none">
                <a:solidFill>
                  <a:srgbClr val="FFFFFF"/>
                </a:solidFill>
                <a:latin typeface="Helvetica Neue"/>
                <a:ea typeface="Helvetica Neue"/>
                <a:cs typeface="Helvetica Neue"/>
                <a:sym typeface="Helvetica Neue"/>
              </a:defRPr>
            </a:lvl9pPr>
          </a:lstStyle>
          <a:p>
            <a:endParaRPr/>
          </a:p>
        </p:txBody>
      </p:sp>
      <p:sp>
        <p:nvSpPr>
          <p:cNvPr id="222" name="Shape 222"/>
          <p:cNvSpPr txBox="1">
            <a:spLocks noGrp="1"/>
          </p:cNvSpPr>
          <p:nvPr>
            <p:ph type="body" idx="2"/>
          </p:nvPr>
        </p:nvSpPr>
        <p:spPr>
          <a:xfrm>
            <a:off x="280504" y="4723008"/>
            <a:ext cx="8573700" cy="237900"/>
          </a:xfrm>
          <a:prstGeom prst="rect">
            <a:avLst/>
          </a:prstGeom>
          <a:noFill/>
          <a:ln>
            <a:noFill/>
          </a:ln>
        </p:spPr>
        <p:txBody>
          <a:bodyPr wrap="square" lIns="91425" tIns="91425" rIns="91425" bIns="91425" anchor="b" anchorCtr="0"/>
          <a:lstStyle>
            <a:lvl1pPr marL="0" lvl="0" indent="0" algn="ctr" rtl="0">
              <a:lnSpc>
                <a:spcPct val="90000"/>
              </a:lnSpc>
              <a:spcBef>
                <a:spcPts val="0"/>
              </a:spcBef>
              <a:buClr>
                <a:srgbClr val="9CA299"/>
              </a:buClr>
              <a:buChar char="●"/>
              <a:defRPr sz="600" i="1">
                <a:solidFill>
                  <a:srgbClr val="9CA299"/>
                </a:solidFill>
              </a:defRPr>
            </a:lvl1pPr>
            <a:lvl2pPr marL="0" lvl="1" indent="88900" algn="ctr" rtl="0">
              <a:lnSpc>
                <a:spcPct val="90000"/>
              </a:lnSpc>
              <a:spcBef>
                <a:spcPts val="0"/>
              </a:spcBef>
              <a:buClr>
                <a:srgbClr val="9CA299"/>
              </a:buClr>
              <a:buChar char="○"/>
              <a:defRPr sz="600" i="1">
                <a:solidFill>
                  <a:srgbClr val="9CA299"/>
                </a:solidFill>
              </a:defRPr>
            </a:lvl2pPr>
            <a:lvl3pPr marL="0" lvl="2" indent="177800" algn="ctr" rtl="0">
              <a:lnSpc>
                <a:spcPct val="90000"/>
              </a:lnSpc>
              <a:spcBef>
                <a:spcPts val="0"/>
              </a:spcBef>
              <a:buClr>
                <a:srgbClr val="9CA299"/>
              </a:buClr>
              <a:buChar char="■"/>
              <a:defRPr sz="600" i="1">
                <a:solidFill>
                  <a:srgbClr val="9CA299"/>
                </a:solidFill>
              </a:defRPr>
            </a:lvl3pPr>
            <a:lvl4pPr marL="0" lvl="3" indent="254000" algn="ctr" rtl="0">
              <a:lnSpc>
                <a:spcPct val="90000"/>
              </a:lnSpc>
              <a:spcBef>
                <a:spcPts val="0"/>
              </a:spcBef>
              <a:buClr>
                <a:srgbClr val="9CA299"/>
              </a:buClr>
              <a:buChar char="●"/>
              <a:defRPr sz="600" i="1">
                <a:solidFill>
                  <a:srgbClr val="9CA299"/>
                </a:solidFill>
              </a:defRPr>
            </a:lvl4pPr>
            <a:lvl5pPr marL="0" lvl="4" indent="342900" algn="ctr" rtl="0">
              <a:lnSpc>
                <a:spcPct val="90000"/>
              </a:lnSpc>
              <a:spcBef>
                <a:spcPts val="0"/>
              </a:spcBef>
              <a:buClr>
                <a:srgbClr val="9CA299"/>
              </a:buClr>
              <a:buChar char="○"/>
              <a:defRPr sz="600" i="1">
                <a:solidFill>
                  <a:srgbClr val="9CA299"/>
                </a:solidFill>
              </a:defRPr>
            </a:lvl5pPr>
            <a:lvl6pPr lvl="5" rtl="0">
              <a:spcBef>
                <a:spcPts val="0"/>
              </a:spcBef>
              <a:buChar char="■"/>
              <a:defRPr sz="2000" b="0" i="0" u="none" strike="noStrike" cap="none">
                <a:solidFill>
                  <a:srgbClr val="FFFFFF"/>
                </a:solidFill>
                <a:latin typeface="Helvetica Neue"/>
                <a:ea typeface="Helvetica Neue"/>
                <a:cs typeface="Helvetica Neue"/>
                <a:sym typeface="Helvetica Neue"/>
              </a:defRPr>
            </a:lvl6pPr>
            <a:lvl7pPr lvl="6" rtl="0">
              <a:spcBef>
                <a:spcPts val="0"/>
              </a:spcBef>
              <a:buChar char="●"/>
              <a:defRPr sz="2000" b="0" i="0" u="none" strike="noStrike" cap="none">
                <a:solidFill>
                  <a:srgbClr val="FFFFFF"/>
                </a:solidFill>
                <a:latin typeface="Helvetica Neue"/>
                <a:ea typeface="Helvetica Neue"/>
                <a:cs typeface="Helvetica Neue"/>
                <a:sym typeface="Helvetica Neue"/>
              </a:defRPr>
            </a:lvl7pPr>
            <a:lvl8pPr lvl="7" rtl="0">
              <a:spcBef>
                <a:spcPts val="0"/>
              </a:spcBef>
              <a:buChar char="○"/>
              <a:defRPr sz="2000" b="0" i="0" u="none" strike="noStrike" cap="none">
                <a:solidFill>
                  <a:srgbClr val="FFFFFF"/>
                </a:solidFill>
                <a:latin typeface="Helvetica Neue"/>
                <a:ea typeface="Helvetica Neue"/>
                <a:cs typeface="Helvetica Neue"/>
                <a:sym typeface="Helvetica Neue"/>
              </a:defRPr>
            </a:lvl8pPr>
            <a:lvl9pPr lvl="8" rtl="0">
              <a:spcBef>
                <a:spcPts val="0"/>
              </a:spcBef>
              <a:buChar char="■"/>
              <a:defRPr sz="2000" b="0" i="0" u="none" strike="noStrike" cap="none">
                <a:solidFill>
                  <a:srgbClr val="FFFFFF"/>
                </a:solidFill>
                <a:latin typeface="Helvetica Neue"/>
                <a:ea typeface="Helvetica Neue"/>
                <a:cs typeface="Helvetica Neue"/>
                <a:sym typeface="Helvetica Neue"/>
              </a:defRPr>
            </a:lvl9pPr>
          </a:lstStyle>
          <a:p>
            <a:endParaRPr/>
          </a:p>
        </p:txBody>
      </p:sp>
      <p:sp>
        <p:nvSpPr>
          <p:cNvPr id="223" name="Shape 223"/>
          <p:cNvSpPr txBox="1">
            <a:spLocks noGrp="1"/>
          </p:cNvSpPr>
          <p:nvPr>
            <p:ph type="sldNum" idx="12"/>
          </p:nvPr>
        </p:nvSpPr>
        <p:spPr>
          <a:xfrm>
            <a:off x="8816730" y="4886325"/>
            <a:ext cx="64800" cy="69900"/>
          </a:xfrm>
          <a:prstGeom prst="rect">
            <a:avLst/>
          </a:prstGeom>
          <a:noFill/>
          <a:ln>
            <a:noFill/>
          </a:ln>
        </p:spPr>
        <p:txBody>
          <a:bodyPr wrap="square" lIns="0" tIns="0" rIns="0" bIns="0" anchor="t" anchorCtr="0">
            <a:noAutofit/>
          </a:bodyPr>
          <a:lstStyle/>
          <a:p>
            <a:pPr marL="0" marR="0" lvl="0" indent="0" algn="r" rtl="0">
              <a:lnSpc>
                <a:spcPct val="90000"/>
              </a:lnSpc>
              <a:spcBef>
                <a:spcPts val="0"/>
              </a:spcBef>
              <a:spcAft>
                <a:spcPts val="0"/>
              </a:spcAft>
              <a:buClr>
                <a:srgbClr val="959595"/>
              </a:buClr>
              <a:buSzPct val="25000"/>
              <a:buFont typeface="Helvetica Neue"/>
              <a:buNone/>
            </a:pPr>
            <a:fld id="{00000000-1234-1234-1234-123412341234}" type="slidenum">
              <a:rPr lang="en" sz="500" b="1" i="0" u="none" strike="noStrike" cap="none">
                <a:solidFill>
                  <a:srgbClr val="959595"/>
                </a:solidFill>
                <a:latin typeface="Helvetica Neue"/>
                <a:ea typeface="Helvetica Neue"/>
                <a:cs typeface="Helvetica Neue"/>
                <a:sym typeface="Helvetica Neue"/>
              </a:rPr>
              <a:t>‹#›</a:t>
            </a:fld>
            <a:endParaRPr lang="en" sz="500" b="1" i="0" u="none" strike="noStrike" cap="none" dirty="0">
              <a:solidFill>
                <a:srgbClr val="959595"/>
              </a:solidFill>
              <a:latin typeface="Helvetica Neue"/>
              <a:ea typeface="Helvetica Neue"/>
              <a:cs typeface="Helvetica Neue"/>
              <a:sym typeface="Helvetica Neue"/>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p:bg>
      <p:bgPr>
        <a:solidFill>
          <a:srgbClr val="FF5A5F"/>
        </a:solidFill>
        <a:effectLst/>
      </p:bgPr>
    </p:bg>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18200" y="1104875"/>
            <a:ext cx="8307600" cy="2921100"/>
          </a:xfrm>
          <a:prstGeom prst="rect">
            <a:avLst/>
          </a:prstGeom>
          <a:noFill/>
          <a:ln>
            <a:noFill/>
          </a:ln>
        </p:spPr>
        <p:txBody>
          <a:bodyPr wrap="square" lIns="91425" tIns="91425" rIns="91425" bIns="91425" anchor="ctr" anchorCtr="0"/>
          <a:lstStyle>
            <a:lvl1pPr lvl="0" algn="ctr" rtl="0">
              <a:spcBef>
                <a:spcPts val="0"/>
              </a:spcBef>
              <a:buNone/>
              <a:defRPr sz="5000">
                <a:solidFill>
                  <a:srgbClr val="FFFFFF"/>
                </a:solidFill>
                <a:latin typeface="Proxima Nova"/>
                <a:ea typeface="Proxima Nova"/>
                <a:cs typeface="Proxima Nova"/>
                <a:sym typeface="Proxima Nova"/>
              </a:defRPr>
            </a:lvl1pPr>
            <a:lvl2pPr lvl="1" algn="ctr" rtl="0">
              <a:spcBef>
                <a:spcPts val="0"/>
              </a:spcBef>
              <a:buNone/>
              <a:defRPr sz="5000">
                <a:latin typeface="Proxima Nova"/>
                <a:ea typeface="Proxima Nova"/>
                <a:cs typeface="Proxima Nova"/>
                <a:sym typeface="Proxima Nova"/>
              </a:defRPr>
            </a:lvl2pPr>
            <a:lvl3pPr lvl="2" algn="ctr" rtl="0">
              <a:spcBef>
                <a:spcPts val="0"/>
              </a:spcBef>
              <a:buNone/>
              <a:defRPr sz="5000">
                <a:latin typeface="Proxima Nova"/>
                <a:ea typeface="Proxima Nova"/>
                <a:cs typeface="Proxima Nova"/>
                <a:sym typeface="Proxima Nova"/>
              </a:defRPr>
            </a:lvl3pPr>
            <a:lvl4pPr lvl="3" algn="ctr" rtl="0">
              <a:spcBef>
                <a:spcPts val="0"/>
              </a:spcBef>
              <a:buNone/>
              <a:defRPr sz="5000">
                <a:latin typeface="Proxima Nova"/>
                <a:ea typeface="Proxima Nova"/>
                <a:cs typeface="Proxima Nova"/>
                <a:sym typeface="Proxima Nova"/>
              </a:defRPr>
            </a:lvl4pPr>
            <a:lvl5pPr lvl="4" algn="ctr" rtl="0">
              <a:spcBef>
                <a:spcPts val="0"/>
              </a:spcBef>
              <a:buNone/>
              <a:defRPr sz="5000">
                <a:latin typeface="Proxima Nova"/>
                <a:ea typeface="Proxima Nova"/>
                <a:cs typeface="Proxima Nova"/>
                <a:sym typeface="Proxima Nova"/>
              </a:defRPr>
            </a:lvl5pPr>
            <a:lvl6pPr lvl="5" algn="ctr" rtl="0">
              <a:spcBef>
                <a:spcPts val="0"/>
              </a:spcBef>
              <a:buNone/>
              <a:defRPr sz="5000">
                <a:latin typeface="Proxima Nova"/>
                <a:ea typeface="Proxima Nova"/>
                <a:cs typeface="Proxima Nova"/>
                <a:sym typeface="Proxima Nova"/>
              </a:defRPr>
            </a:lvl6pPr>
            <a:lvl7pPr lvl="6" algn="ctr" rtl="0">
              <a:spcBef>
                <a:spcPts val="0"/>
              </a:spcBef>
              <a:buNone/>
              <a:defRPr sz="5000">
                <a:latin typeface="Proxima Nova"/>
                <a:ea typeface="Proxima Nova"/>
                <a:cs typeface="Proxima Nova"/>
                <a:sym typeface="Proxima Nova"/>
              </a:defRPr>
            </a:lvl7pPr>
            <a:lvl8pPr lvl="7" algn="ctr" rtl="0">
              <a:spcBef>
                <a:spcPts val="0"/>
              </a:spcBef>
              <a:buNone/>
              <a:defRPr sz="5000">
                <a:latin typeface="Proxima Nova"/>
                <a:ea typeface="Proxima Nova"/>
                <a:cs typeface="Proxima Nova"/>
                <a:sym typeface="Proxima Nova"/>
              </a:defRPr>
            </a:lvl8pPr>
            <a:lvl9pPr lvl="8" algn="ctr" rtl="0">
              <a:spcBef>
                <a:spcPts val="0"/>
              </a:spcBef>
              <a:buNone/>
              <a:defRPr sz="5000">
                <a:latin typeface="Proxima Nova"/>
                <a:ea typeface="Proxima Nova"/>
                <a:cs typeface="Proxima Nova"/>
                <a:sym typeface="Proxima Nova"/>
              </a:defRPr>
            </a:lvl9pPr>
          </a:lstStyle>
          <a:p>
            <a:endParaRPr/>
          </a:p>
        </p:txBody>
      </p:sp>
      <p:sp>
        <p:nvSpPr>
          <p:cNvPr id="227" name="Shape 227"/>
          <p:cNvSpPr txBox="1">
            <a:spLocks noGrp="1"/>
          </p:cNvSpPr>
          <p:nvPr>
            <p:ph type="subTitle" idx="1"/>
          </p:nvPr>
        </p:nvSpPr>
        <p:spPr>
          <a:xfrm>
            <a:off x="418200" y="620515"/>
            <a:ext cx="8307600" cy="208200"/>
          </a:xfrm>
          <a:prstGeom prst="rect">
            <a:avLst/>
          </a:prstGeom>
          <a:noFill/>
          <a:ln>
            <a:noFill/>
          </a:ln>
        </p:spPr>
        <p:txBody>
          <a:bodyPr wrap="square" lIns="91425" tIns="91425" rIns="91425" bIns="91425" anchor="ctr" anchorCtr="0"/>
          <a:lstStyle>
            <a:lvl1pPr lvl="0" algn="ctr" rtl="0">
              <a:spcBef>
                <a:spcPts val="0"/>
              </a:spcBef>
              <a:buNone/>
              <a:defRPr>
                <a:solidFill>
                  <a:srgbClr val="FFFFFF"/>
                </a:solidFill>
                <a:latin typeface="Proxima Nova Extrabold"/>
                <a:ea typeface="Proxima Nova Extrabold"/>
                <a:cs typeface="Proxima Nova Extrabold"/>
                <a:sym typeface="Proxima Nova Extrabold"/>
              </a:defRPr>
            </a:lvl1pPr>
            <a:lvl2pPr lvl="1" algn="ctr" rtl="0">
              <a:spcBef>
                <a:spcPts val="0"/>
              </a:spcBef>
              <a:buNone/>
              <a:defRPr>
                <a:solidFill>
                  <a:srgbClr val="FFFFFF"/>
                </a:solidFill>
                <a:latin typeface="Proxima Nova"/>
                <a:ea typeface="Proxima Nova"/>
                <a:cs typeface="Proxima Nova"/>
                <a:sym typeface="Proxima Nova"/>
              </a:defRPr>
            </a:lvl2pPr>
            <a:lvl3pPr lvl="2" algn="ctr" rtl="0">
              <a:spcBef>
                <a:spcPts val="0"/>
              </a:spcBef>
              <a:buNone/>
              <a:defRPr>
                <a:solidFill>
                  <a:srgbClr val="FFFFFF"/>
                </a:solidFill>
                <a:latin typeface="Proxima Nova"/>
                <a:ea typeface="Proxima Nova"/>
                <a:cs typeface="Proxima Nova"/>
                <a:sym typeface="Proxima Nova"/>
              </a:defRPr>
            </a:lvl3pPr>
            <a:lvl4pPr lvl="3" algn="ctr" rtl="0">
              <a:spcBef>
                <a:spcPts val="0"/>
              </a:spcBef>
              <a:buNone/>
              <a:defRPr>
                <a:solidFill>
                  <a:srgbClr val="FFFFFF"/>
                </a:solidFill>
                <a:latin typeface="Proxima Nova"/>
                <a:ea typeface="Proxima Nova"/>
                <a:cs typeface="Proxima Nova"/>
                <a:sym typeface="Proxima Nova"/>
              </a:defRPr>
            </a:lvl4pPr>
            <a:lvl5pPr lvl="4" algn="ctr" rtl="0">
              <a:spcBef>
                <a:spcPts val="0"/>
              </a:spcBef>
              <a:buNone/>
              <a:defRPr>
                <a:solidFill>
                  <a:srgbClr val="FFFFFF"/>
                </a:solidFill>
                <a:latin typeface="Proxima Nova"/>
                <a:ea typeface="Proxima Nova"/>
                <a:cs typeface="Proxima Nova"/>
                <a:sym typeface="Proxima Nova"/>
              </a:defRPr>
            </a:lvl5pPr>
            <a:lvl6pPr lvl="5" algn="ctr" rtl="0">
              <a:spcBef>
                <a:spcPts val="0"/>
              </a:spcBef>
              <a:buNone/>
              <a:defRPr>
                <a:solidFill>
                  <a:srgbClr val="FFFFFF"/>
                </a:solidFill>
                <a:latin typeface="Proxima Nova"/>
                <a:ea typeface="Proxima Nova"/>
                <a:cs typeface="Proxima Nova"/>
                <a:sym typeface="Proxima Nova"/>
              </a:defRPr>
            </a:lvl6pPr>
            <a:lvl7pPr lvl="6" algn="ctr" rtl="0">
              <a:spcBef>
                <a:spcPts val="0"/>
              </a:spcBef>
              <a:buNone/>
              <a:defRPr>
                <a:solidFill>
                  <a:srgbClr val="FFFFFF"/>
                </a:solidFill>
                <a:latin typeface="Proxima Nova"/>
                <a:ea typeface="Proxima Nova"/>
                <a:cs typeface="Proxima Nova"/>
                <a:sym typeface="Proxima Nova"/>
              </a:defRPr>
            </a:lvl7pPr>
            <a:lvl8pPr lvl="7" algn="ctr" rtl="0">
              <a:spcBef>
                <a:spcPts val="0"/>
              </a:spcBef>
              <a:buNone/>
              <a:defRPr>
                <a:solidFill>
                  <a:srgbClr val="FFFFFF"/>
                </a:solidFill>
                <a:latin typeface="Proxima Nova"/>
                <a:ea typeface="Proxima Nova"/>
                <a:cs typeface="Proxima Nova"/>
                <a:sym typeface="Proxima Nova"/>
              </a:defRPr>
            </a:lvl8pPr>
            <a:lvl9pPr lvl="8" algn="ctr" rtl="0">
              <a:spcBef>
                <a:spcPts val="0"/>
              </a:spcBef>
              <a:buNone/>
              <a:defRPr>
                <a:solidFill>
                  <a:srgbClr val="FFFFFF"/>
                </a:solidFill>
                <a:latin typeface="Proxima Nova"/>
                <a:ea typeface="Proxima Nova"/>
                <a:cs typeface="Proxima Nova"/>
                <a:sym typeface="Proxima Nova"/>
              </a:defRPr>
            </a:lvl9pPr>
          </a:lstStyle>
          <a:p>
            <a:endParaRPr/>
          </a:p>
        </p:txBody>
      </p:sp>
      <p:pic>
        <p:nvPicPr>
          <p:cNvPr id="228" name="Shape 228"/>
          <p:cNvPicPr preferRelativeResize="0"/>
          <p:nvPr/>
        </p:nvPicPr>
        <p:blipFill rotWithShape="1">
          <a:blip r:embed="rId2">
            <a:alphaModFix/>
          </a:blip>
          <a:srcRect l="13202" r="13202" b="30824"/>
          <a:stretch/>
        </p:blipFill>
        <p:spPr>
          <a:xfrm>
            <a:off x="4397049" y="4302115"/>
            <a:ext cx="349899" cy="37163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 Gradient">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418200" y="1104875"/>
            <a:ext cx="8307600" cy="2921100"/>
          </a:xfrm>
          <a:prstGeom prst="rect">
            <a:avLst/>
          </a:prstGeom>
          <a:noFill/>
          <a:ln>
            <a:noFill/>
          </a:ln>
        </p:spPr>
        <p:txBody>
          <a:bodyPr wrap="square" lIns="91425" tIns="91425" rIns="91425" bIns="91425" anchor="ctr" anchorCtr="0"/>
          <a:lstStyle>
            <a:lvl1pPr lvl="0" algn="ctr" rtl="0">
              <a:spcBef>
                <a:spcPts val="0"/>
              </a:spcBef>
              <a:buNone/>
              <a:defRPr sz="5000">
                <a:solidFill>
                  <a:srgbClr val="FFFFFF"/>
                </a:solidFill>
                <a:latin typeface="Proxima Nova"/>
                <a:ea typeface="Proxima Nova"/>
                <a:cs typeface="Proxima Nova"/>
                <a:sym typeface="Proxima Nova"/>
              </a:defRPr>
            </a:lvl1pPr>
            <a:lvl2pPr lvl="1" algn="ctr" rtl="0">
              <a:spcBef>
                <a:spcPts val="0"/>
              </a:spcBef>
              <a:buNone/>
              <a:defRPr sz="5000">
                <a:latin typeface="Proxima Nova"/>
                <a:ea typeface="Proxima Nova"/>
                <a:cs typeface="Proxima Nova"/>
                <a:sym typeface="Proxima Nova"/>
              </a:defRPr>
            </a:lvl2pPr>
            <a:lvl3pPr lvl="2" algn="ctr" rtl="0">
              <a:spcBef>
                <a:spcPts val="0"/>
              </a:spcBef>
              <a:buNone/>
              <a:defRPr sz="5000">
                <a:latin typeface="Proxima Nova"/>
                <a:ea typeface="Proxima Nova"/>
                <a:cs typeface="Proxima Nova"/>
                <a:sym typeface="Proxima Nova"/>
              </a:defRPr>
            </a:lvl3pPr>
            <a:lvl4pPr lvl="3" algn="ctr" rtl="0">
              <a:spcBef>
                <a:spcPts val="0"/>
              </a:spcBef>
              <a:buNone/>
              <a:defRPr sz="5000">
                <a:latin typeface="Proxima Nova"/>
                <a:ea typeface="Proxima Nova"/>
                <a:cs typeface="Proxima Nova"/>
                <a:sym typeface="Proxima Nova"/>
              </a:defRPr>
            </a:lvl4pPr>
            <a:lvl5pPr lvl="4" algn="ctr" rtl="0">
              <a:spcBef>
                <a:spcPts val="0"/>
              </a:spcBef>
              <a:buNone/>
              <a:defRPr sz="5000">
                <a:latin typeface="Proxima Nova"/>
                <a:ea typeface="Proxima Nova"/>
                <a:cs typeface="Proxima Nova"/>
                <a:sym typeface="Proxima Nova"/>
              </a:defRPr>
            </a:lvl5pPr>
            <a:lvl6pPr lvl="5" algn="ctr" rtl="0">
              <a:spcBef>
                <a:spcPts val="0"/>
              </a:spcBef>
              <a:buNone/>
              <a:defRPr sz="5000">
                <a:latin typeface="Proxima Nova"/>
                <a:ea typeface="Proxima Nova"/>
                <a:cs typeface="Proxima Nova"/>
                <a:sym typeface="Proxima Nova"/>
              </a:defRPr>
            </a:lvl6pPr>
            <a:lvl7pPr lvl="6" algn="ctr" rtl="0">
              <a:spcBef>
                <a:spcPts val="0"/>
              </a:spcBef>
              <a:buNone/>
              <a:defRPr sz="5000">
                <a:latin typeface="Proxima Nova"/>
                <a:ea typeface="Proxima Nova"/>
                <a:cs typeface="Proxima Nova"/>
                <a:sym typeface="Proxima Nova"/>
              </a:defRPr>
            </a:lvl7pPr>
            <a:lvl8pPr lvl="7" algn="ctr" rtl="0">
              <a:spcBef>
                <a:spcPts val="0"/>
              </a:spcBef>
              <a:buNone/>
              <a:defRPr sz="5000">
                <a:latin typeface="Proxima Nova"/>
                <a:ea typeface="Proxima Nova"/>
                <a:cs typeface="Proxima Nova"/>
                <a:sym typeface="Proxima Nova"/>
              </a:defRPr>
            </a:lvl8pPr>
            <a:lvl9pPr lvl="8" algn="ctr" rtl="0">
              <a:spcBef>
                <a:spcPts val="0"/>
              </a:spcBef>
              <a:buNone/>
              <a:defRPr sz="5000">
                <a:latin typeface="Proxima Nova"/>
                <a:ea typeface="Proxima Nova"/>
                <a:cs typeface="Proxima Nova"/>
                <a:sym typeface="Proxima Nova"/>
              </a:defRPr>
            </a:lvl9pPr>
          </a:lstStyle>
          <a:p>
            <a:endParaRPr/>
          </a:p>
        </p:txBody>
      </p:sp>
      <p:sp>
        <p:nvSpPr>
          <p:cNvPr id="231" name="Shape 231"/>
          <p:cNvSpPr txBox="1">
            <a:spLocks noGrp="1"/>
          </p:cNvSpPr>
          <p:nvPr>
            <p:ph type="subTitle" idx="1"/>
          </p:nvPr>
        </p:nvSpPr>
        <p:spPr>
          <a:xfrm>
            <a:off x="418200" y="620515"/>
            <a:ext cx="8307600" cy="208200"/>
          </a:xfrm>
          <a:prstGeom prst="rect">
            <a:avLst/>
          </a:prstGeom>
          <a:noFill/>
          <a:ln>
            <a:noFill/>
          </a:ln>
        </p:spPr>
        <p:txBody>
          <a:bodyPr wrap="square" lIns="91425" tIns="91425" rIns="91425" bIns="91425" anchor="ctr" anchorCtr="0"/>
          <a:lstStyle>
            <a:lvl1pPr lvl="0" algn="ctr" rtl="0">
              <a:spcBef>
                <a:spcPts val="0"/>
              </a:spcBef>
              <a:buNone/>
              <a:defRPr>
                <a:solidFill>
                  <a:srgbClr val="7B0051"/>
                </a:solidFill>
                <a:latin typeface="Proxima Nova Extrabold"/>
                <a:ea typeface="Proxima Nova Extrabold"/>
                <a:cs typeface="Proxima Nova Extrabold"/>
                <a:sym typeface="Proxima Nova Extrabold"/>
              </a:defRPr>
            </a:lvl1pPr>
            <a:lvl2pPr lvl="1" algn="ctr" rtl="0">
              <a:spcBef>
                <a:spcPts val="0"/>
              </a:spcBef>
              <a:buNone/>
              <a:defRPr>
                <a:solidFill>
                  <a:srgbClr val="7B0051"/>
                </a:solidFill>
                <a:latin typeface="Proxima Nova"/>
                <a:ea typeface="Proxima Nova"/>
                <a:cs typeface="Proxima Nova"/>
                <a:sym typeface="Proxima Nova"/>
              </a:defRPr>
            </a:lvl2pPr>
            <a:lvl3pPr lvl="2" algn="ctr" rtl="0">
              <a:spcBef>
                <a:spcPts val="0"/>
              </a:spcBef>
              <a:buNone/>
              <a:defRPr>
                <a:solidFill>
                  <a:srgbClr val="7B0051"/>
                </a:solidFill>
                <a:latin typeface="Proxima Nova"/>
                <a:ea typeface="Proxima Nova"/>
                <a:cs typeface="Proxima Nova"/>
                <a:sym typeface="Proxima Nova"/>
              </a:defRPr>
            </a:lvl3pPr>
            <a:lvl4pPr lvl="3" algn="ctr" rtl="0">
              <a:spcBef>
                <a:spcPts val="0"/>
              </a:spcBef>
              <a:buNone/>
              <a:defRPr>
                <a:solidFill>
                  <a:srgbClr val="7B0051"/>
                </a:solidFill>
                <a:latin typeface="Proxima Nova"/>
                <a:ea typeface="Proxima Nova"/>
                <a:cs typeface="Proxima Nova"/>
                <a:sym typeface="Proxima Nova"/>
              </a:defRPr>
            </a:lvl4pPr>
            <a:lvl5pPr lvl="4" algn="ctr" rtl="0">
              <a:spcBef>
                <a:spcPts val="0"/>
              </a:spcBef>
              <a:buNone/>
              <a:defRPr>
                <a:solidFill>
                  <a:srgbClr val="7B0051"/>
                </a:solidFill>
                <a:latin typeface="Proxima Nova"/>
                <a:ea typeface="Proxima Nova"/>
                <a:cs typeface="Proxima Nova"/>
                <a:sym typeface="Proxima Nova"/>
              </a:defRPr>
            </a:lvl5pPr>
            <a:lvl6pPr lvl="5" algn="ctr" rtl="0">
              <a:spcBef>
                <a:spcPts val="0"/>
              </a:spcBef>
              <a:buNone/>
              <a:defRPr>
                <a:solidFill>
                  <a:srgbClr val="7B0051"/>
                </a:solidFill>
                <a:latin typeface="Proxima Nova"/>
                <a:ea typeface="Proxima Nova"/>
                <a:cs typeface="Proxima Nova"/>
                <a:sym typeface="Proxima Nova"/>
              </a:defRPr>
            </a:lvl6pPr>
            <a:lvl7pPr lvl="6" algn="ctr" rtl="0">
              <a:spcBef>
                <a:spcPts val="0"/>
              </a:spcBef>
              <a:buNone/>
              <a:defRPr>
                <a:solidFill>
                  <a:srgbClr val="7B0051"/>
                </a:solidFill>
                <a:latin typeface="Proxima Nova"/>
                <a:ea typeface="Proxima Nova"/>
                <a:cs typeface="Proxima Nova"/>
                <a:sym typeface="Proxima Nova"/>
              </a:defRPr>
            </a:lvl7pPr>
            <a:lvl8pPr lvl="7" algn="ctr" rtl="0">
              <a:spcBef>
                <a:spcPts val="0"/>
              </a:spcBef>
              <a:buNone/>
              <a:defRPr>
                <a:solidFill>
                  <a:srgbClr val="7B0051"/>
                </a:solidFill>
                <a:latin typeface="Proxima Nova"/>
                <a:ea typeface="Proxima Nova"/>
                <a:cs typeface="Proxima Nova"/>
                <a:sym typeface="Proxima Nova"/>
              </a:defRPr>
            </a:lvl8pPr>
            <a:lvl9pPr lvl="8" algn="ctr" rtl="0">
              <a:spcBef>
                <a:spcPts val="0"/>
              </a:spcBef>
              <a:buNone/>
              <a:defRPr>
                <a:solidFill>
                  <a:srgbClr val="7B0051"/>
                </a:solidFill>
                <a:latin typeface="Proxima Nova"/>
                <a:ea typeface="Proxima Nova"/>
                <a:cs typeface="Proxima Nova"/>
                <a:sym typeface="Proxima Nova"/>
              </a:defRPr>
            </a:lvl9pPr>
          </a:lstStyle>
          <a:p>
            <a:endParaRPr/>
          </a:p>
        </p:txBody>
      </p:sp>
      <p:pic>
        <p:nvPicPr>
          <p:cNvPr id="232" name="Shape 232"/>
          <p:cNvPicPr preferRelativeResize="0"/>
          <p:nvPr/>
        </p:nvPicPr>
        <p:blipFill rotWithShape="1">
          <a:blip r:embed="rId3">
            <a:alphaModFix/>
          </a:blip>
          <a:srcRect l="13202" r="13202" b="30824"/>
          <a:stretch/>
        </p:blipFill>
        <p:spPr>
          <a:xfrm>
            <a:off x="4397049" y="4302115"/>
            <a:ext cx="349899" cy="37163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 Photo">
    <p:bg>
      <p:bgPr>
        <a:blipFill>
          <a:blip r:embed="rId2">
            <a:alphaModFix/>
          </a:blip>
          <a:stretch>
            <a:fillRect/>
          </a:stretch>
        </a:blipFill>
        <a:effectLst/>
      </p:bgPr>
    </p:bg>
    <p:spTree>
      <p:nvGrpSpPr>
        <p:cNvPr id="1" name="Shape 233"/>
        <p:cNvGrpSpPr/>
        <p:nvPr/>
      </p:nvGrpSpPr>
      <p:grpSpPr>
        <a:xfrm>
          <a:off x="0" y="0"/>
          <a:ext cx="0" cy="0"/>
          <a:chOff x="0" y="0"/>
          <a:chExt cx="0" cy="0"/>
        </a:xfrm>
      </p:grpSpPr>
      <p:sp>
        <p:nvSpPr>
          <p:cNvPr id="234" name="Shape 234"/>
          <p:cNvSpPr/>
          <p:nvPr/>
        </p:nvSpPr>
        <p:spPr>
          <a:xfrm>
            <a:off x="150700" y="149045"/>
            <a:ext cx="8842500" cy="4848300"/>
          </a:xfrm>
          <a:prstGeom prst="rect">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235" name="Shape 235"/>
          <p:cNvSpPr txBox="1">
            <a:spLocks noGrp="1"/>
          </p:cNvSpPr>
          <p:nvPr>
            <p:ph type="title"/>
          </p:nvPr>
        </p:nvSpPr>
        <p:spPr>
          <a:xfrm>
            <a:off x="418200" y="1104875"/>
            <a:ext cx="8307600" cy="2921100"/>
          </a:xfrm>
          <a:prstGeom prst="rect">
            <a:avLst/>
          </a:prstGeom>
          <a:noFill/>
          <a:ln>
            <a:noFill/>
          </a:ln>
        </p:spPr>
        <p:txBody>
          <a:bodyPr wrap="square" lIns="91425" tIns="91425" rIns="91425" bIns="91425" anchor="ctr" anchorCtr="0"/>
          <a:lstStyle>
            <a:lvl1pPr lvl="0" algn="ctr" rtl="0">
              <a:spcBef>
                <a:spcPts val="0"/>
              </a:spcBef>
              <a:buNone/>
              <a:defRPr sz="5000">
                <a:solidFill>
                  <a:srgbClr val="FFFFFF"/>
                </a:solidFill>
                <a:latin typeface="Proxima Nova"/>
                <a:ea typeface="Proxima Nova"/>
                <a:cs typeface="Proxima Nova"/>
                <a:sym typeface="Proxima Nova"/>
              </a:defRPr>
            </a:lvl1pPr>
            <a:lvl2pPr lvl="1" algn="ctr" rtl="0">
              <a:spcBef>
                <a:spcPts val="0"/>
              </a:spcBef>
              <a:buNone/>
              <a:defRPr sz="5000">
                <a:latin typeface="Proxima Nova"/>
                <a:ea typeface="Proxima Nova"/>
                <a:cs typeface="Proxima Nova"/>
                <a:sym typeface="Proxima Nova"/>
              </a:defRPr>
            </a:lvl2pPr>
            <a:lvl3pPr lvl="2" algn="ctr" rtl="0">
              <a:spcBef>
                <a:spcPts val="0"/>
              </a:spcBef>
              <a:buNone/>
              <a:defRPr sz="5000">
                <a:latin typeface="Proxima Nova"/>
                <a:ea typeface="Proxima Nova"/>
                <a:cs typeface="Proxima Nova"/>
                <a:sym typeface="Proxima Nova"/>
              </a:defRPr>
            </a:lvl3pPr>
            <a:lvl4pPr lvl="3" algn="ctr" rtl="0">
              <a:spcBef>
                <a:spcPts val="0"/>
              </a:spcBef>
              <a:buNone/>
              <a:defRPr sz="5000">
                <a:latin typeface="Proxima Nova"/>
                <a:ea typeface="Proxima Nova"/>
                <a:cs typeface="Proxima Nova"/>
                <a:sym typeface="Proxima Nova"/>
              </a:defRPr>
            </a:lvl4pPr>
            <a:lvl5pPr lvl="4" algn="ctr" rtl="0">
              <a:spcBef>
                <a:spcPts val="0"/>
              </a:spcBef>
              <a:buNone/>
              <a:defRPr sz="5000">
                <a:latin typeface="Proxima Nova"/>
                <a:ea typeface="Proxima Nova"/>
                <a:cs typeface="Proxima Nova"/>
                <a:sym typeface="Proxima Nova"/>
              </a:defRPr>
            </a:lvl5pPr>
            <a:lvl6pPr lvl="5" algn="ctr" rtl="0">
              <a:spcBef>
                <a:spcPts val="0"/>
              </a:spcBef>
              <a:buNone/>
              <a:defRPr sz="5000">
                <a:latin typeface="Proxima Nova"/>
                <a:ea typeface="Proxima Nova"/>
                <a:cs typeface="Proxima Nova"/>
                <a:sym typeface="Proxima Nova"/>
              </a:defRPr>
            </a:lvl6pPr>
            <a:lvl7pPr lvl="6" algn="ctr" rtl="0">
              <a:spcBef>
                <a:spcPts val="0"/>
              </a:spcBef>
              <a:buNone/>
              <a:defRPr sz="5000">
                <a:latin typeface="Proxima Nova"/>
                <a:ea typeface="Proxima Nova"/>
                <a:cs typeface="Proxima Nova"/>
                <a:sym typeface="Proxima Nova"/>
              </a:defRPr>
            </a:lvl7pPr>
            <a:lvl8pPr lvl="7" algn="ctr" rtl="0">
              <a:spcBef>
                <a:spcPts val="0"/>
              </a:spcBef>
              <a:buNone/>
              <a:defRPr sz="5000">
                <a:latin typeface="Proxima Nova"/>
                <a:ea typeface="Proxima Nova"/>
                <a:cs typeface="Proxima Nova"/>
                <a:sym typeface="Proxima Nova"/>
              </a:defRPr>
            </a:lvl8pPr>
            <a:lvl9pPr lvl="8" algn="ctr" rtl="0">
              <a:spcBef>
                <a:spcPts val="0"/>
              </a:spcBef>
              <a:buNone/>
              <a:defRPr sz="5000">
                <a:latin typeface="Proxima Nova"/>
                <a:ea typeface="Proxima Nova"/>
                <a:cs typeface="Proxima Nova"/>
                <a:sym typeface="Proxima Nova"/>
              </a:defRPr>
            </a:lvl9pPr>
          </a:lstStyle>
          <a:p>
            <a:endParaRPr/>
          </a:p>
        </p:txBody>
      </p:sp>
      <p:sp>
        <p:nvSpPr>
          <p:cNvPr id="236" name="Shape 236"/>
          <p:cNvSpPr txBox="1">
            <a:spLocks noGrp="1"/>
          </p:cNvSpPr>
          <p:nvPr>
            <p:ph type="subTitle" idx="1"/>
          </p:nvPr>
        </p:nvSpPr>
        <p:spPr>
          <a:xfrm>
            <a:off x="418200" y="620515"/>
            <a:ext cx="8307600" cy="208200"/>
          </a:xfrm>
          <a:prstGeom prst="rect">
            <a:avLst/>
          </a:prstGeom>
          <a:noFill/>
          <a:ln>
            <a:noFill/>
          </a:ln>
        </p:spPr>
        <p:txBody>
          <a:bodyPr wrap="square" lIns="91425" tIns="91425" rIns="91425" bIns="91425" anchor="ctr" anchorCtr="0"/>
          <a:lstStyle>
            <a:lvl1pPr lvl="0" algn="ctr" rtl="0">
              <a:spcBef>
                <a:spcPts val="0"/>
              </a:spcBef>
              <a:buNone/>
              <a:defRPr>
                <a:solidFill>
                  <a:srgbClr val="FFFFFF"/>
                </a:solidFill>
                <a:latin typeface="Proxima Nova Extrabold"/>
                <a:ea typeface="Proxima Nova Extrabold"/>
                <a:cs typeface="Proxima Nova Extrabold"/>
                <a:sym typeface="Proxima Nova Extrabold"/>
              </a:defRPr>
            </a:lvl1pPr>
            <a:lvl2pPr lvl="1" algn="ctr" rtl="0">
              <a:spcBef>
                <a:spcPts val="0"/>
              </a:spcBef>
              <a:buNone/>
              <a:defRPr>
                <a:solidFill>
                  <a:srgbClr val="FFFFFF"/>
                </a:solidFill>
                <a:latin typeface="Proxima Nova"/>
                <a:ea typeface="Proxima Nova"/>
                <a:cs typeface="Proxima Nova"/>
                <a:sym typeface="Proxima Nova"/>
              </a:defRPr>
            </a:lvl2pPr>
            <a:lvl3pPr lvl="2" algn="ctr" rtl="0">
              <a:spcBef>
                <a:spcPts val="0"/>
              </a:spcBef>
              <a:buNone/>
              <a:defRPr>
                <a:solidFill>
                  <a:srgbClr val="FFFFFF"/>
                </a:solidFill>
                <a:latin typeface="Proxima Nova"/>
                <a:ea typeface="Proxima Nova"/>
                <a:cs typeface="Proxima Nova"/>
                <a:sym typeface="Proxima Nova"/>
              </a:defRPr>
            </a:lvl3pPr>
            <a:lvl4pPr lvl="3" algn="ctr" rtl="0">
              <a:spcBef>
                <a:spcPts val="0"/>
              </a:spcBef>
              <a:buNone/>
              <a:defRPr>
                <a:solidFill>
                  <a:srgbClr val="FFFFFF"/>
                </a:solidFill>
                <a:latin typeface="Proxima Nova"/>
                <a:ea typeface="Proxima Nova"/>
                <a:cs typeface="Proxima Nova"/>
                <a:sym typeface="Proxima Nova"/>
              </a:defRPr>
            </a:lvl4pPr>
            <a:lvl5pPr lvl="4" algn="ctr" rtl="0">
              <a:spcBef>
                <a:spcPts val="0"/>
              </a:spcBef>
              <a:buNone/>
              <a:defRPr>
                <a:solidFill>
                  <a:srgbClr val="FFFFFF"/>
                </a:solidFill>
                <a:latin typeface="Proxima Nova"/>
                <a:ea typeface="Proxima Nova"/>
                <a:cs typeface="Proxima Nova"/>
                <a:sym typeface="Proxima Nova"/>
              </a:defRPr>
            </a:lvl5pPr>
            <a:lvl6pPr lvl="5" algn="ctr" rtl="0">
              <a:spcBef>
                <a:spcPts val="0"/>
              </a:spcBef>
              <a:buNone/>
              <a:defRPr>
                <a:solidFill>
                  <a:srgbClr val="FFFFFF"/>
                </a:solidFill>
                <a:latin typeface="Proxima Nova"/>
                <a:ea typeface="Proxima Nova"/>
                <a:cs typeface="Proxima Nova"/>
                <a:sym typeface="Proxima Nova"/>
              </a:defRPr>
            </a:lvl6pPr>
            <a:lvl7pPr lvl="6" algn="ctr" rtl="0">
              <a:spcBef>
                <a:spcPts val="0"/>
              </a:spcBef>
              <a:buNone/>
              <a:defRPr>
                <a:solidFill>
                  <a:srgbClr val="FFFFFF"/>
                </a:solidFill>
                <a:latin typeface="Proxima Nova"/>
                <a:ea typeface="Proxima Nova"/>
                <a:cs typeface="Proxima Nova"/>
                <a:sym typeface="Proxima Nova"/>
              </a:defRPr>
            </a:lvl7pPr>
            <a:lvl8pPr lvl="7" algn="ctr" rtl="0">
              <a:spcBef>
                <a:spcPts val="0"/>
              </a:spcBef>
              <a:buNone/>
              <a:defRPr>
                <a:solidFill>
                  <a:srgbClr val="FFFFFF"/>
                </a:solidFill>
                <a:latin typeface="Proxima Nova"/>
                <a:ea typeface="Proxima Nova"/>
                <a:cs typeface="Proxima Nova"/>
                <a:sym typeface="Proxima Nova"/>
              </a:defRPr>
            </a:lvl8pPr>
            <a:lvl9pPr lvl="8" algn="ctr" rtl="0">
              <a:spcBef>
                <a:spcPts val="0"/>
              </a:spcBef>
              <a:buNone/>
              <a:defRPr>
                <a:solidFill>
                  <a:srgbClr val="FFFFFF"/>
                </a:solidFill>
                <a:latin typeface="Proxima Nova"/>
                <a:ea typeface="Proxima Nova"/>
                <a:cs typeface="Proxima Nova"/>
                <a:sym typeface="Proxima Nova"/>
              </a:defRPr>
            </a:lvl9pPr>
          </a:lstStyle>
          <a:p>
            <a:endParaRPr/>
          </a:p>
        </p:txBody>
      </p:sp>
      <p:pic>
        <p:nvPicPr>
          <p:cNvPr id="237" name="Shape 237"/>
          <p:cNvPicPr preferRelativeResize="0"/>
          <p:nvPr/>
        </p:nvPicPr>
        <p:blipFill rotWithShape="1">
          <a:blip r:embed="rId3">
            <a:alphaModFix/>
          </a:blip>
          <a:srcRect l="13202" r="13202" b="30824"/>
          <a:stretch/>
        </p:blipFill>
        <p:spPr>
          <a:xfrm>
            <a:off x="4397049" y="4302115"/>
            <a:ext cx="349899" cy="37163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 Photo">
    <p:bg>
      <p:bgPr>
        <a:solidFill>
          <a:srgbClr val="000000"/>
        </a:solidFill>
        <a:effectLst/>
      </p:bgPr>
    </p:bg>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mt="50000"/>
          </a:blip>
          <a:srcRect t="9550" b="5631"/>
          <a:stretch/>
        </p:blipFill>
        <p:spPr>
          <a:xfrm>
            <a:off x="0" y="-10200"/>
            <a:ext cx="9143998" cy="5170398"/>
          </a:xfrm>
          <a:prstGeom prst="rect">
            <a:avLst/>
          </a:prstGeom>
          <a:noFill/>
          <a:ln>
            <a:noFill/>
          </a:ln>
        </p:spPr>
      </p:pic>
      <p:sp>
        <p:nvSpPr>
          <p:cNvPr id="12" name="Shape 12"/>
          <p:cNvSpPr txBox="1">
            <a:spLocks noGrp="1"/>
          </p:cNvSpPr>
          <p:nvPr>
            <p:ph type="title"/>
          </p:nvPr>
        </p:nvSpPr>
        <p:spPr>
          <a:xfrm>
            <a:off x="418200" y="949100"/>
            <a:ext cx="8307600" cy="2921099"/>
          </a:xfrm>
          <a:prstGeom prst="rect">
            <a:avLst/>
          </a:prstGeom>
          <a:noFill/>
          <a:ln>
            <a:noFill/>
          </a:ln>
        </p:spPr>
        <p:txBody>
          <a:bodyPr wrap="square" lIns="91425" tIns="91425" rIns="91425" bIns="91425" anchor="t" anchorCtr="0"/>
          <a:lstStyle>
            <a:lvl1pPr lvl="0" rtl="0">
              <a:spcBef>
                <a:spcPts val="0"/>
              </a:spcBef>
              <a:buNone/>
              <a:defRPr sz="5000" b="1">
                <a:solidFill>
                  <a:srgbClr val="FFFFFF"/>
                </a:solidFill>
                <a:latin typeface="Montserrat"/>
                <a:ea typeface="Montserrat"/>
                <a:cs typeface="Montserrat"/>
                <a:sym typeface="Montserrat"/>
              </a:defRPr>
            </a:lvl1pPr>
            <a:lvl2pPr lvl="1" rtl="0">
              <a:spcBef>
                <a:spcPts val="0"/>
              </a:spcBef>
              <a:buNone/>
              <a:defRPr sz="5000" b="1"/>
            </a:lvl2pPr>
            <a:lvl3pPr lvl="2" rtl="0">
              <a:spcBef>
                <a:spcPts val="0"/>
              </a:spcBef>
              <a:buNone/>
              <a:defRPr sz="5000" b="1"/>
            </a:lvl3pPr>
            <a:lvl4pPr lvl="3" rtl="0">
              <a:spcBef>
                <a:spcPts val="0"/>
              </a:spcBef>
              <a:buNone/>
              <a:defRPr sz="5000" b="1"/>
            </a:lvl4pPr>
            <a:lvl5pPr lvl="4" rtl="0">
              <a:spcBef>
                <a:spcPts val="0"/>
              </a:spcBef>
              <a:buNone/>
              <a:defRPr sz="5000" b="1"/>
            </a:lvl5pPr>
            <a:lvl6pPr lvl="5" rtl="0">
              <a:spcBef>
                <a:spcPts val="0"/>
              </a:spcBef>
              <a:buNone/>
              <a:defRPr sz="5000" b="1"/>
            </a:lvl6pPr>
            <a:lvl7pPr lvl="6" rtl="0">
              <a:spcBef>
                <a:spcPts val="0"/>
              </a:spcBef>
              <a:buNone/>
              <a:defRPr sz="5000" b="1"/>
            </a:lvl7pPr>
            <a:lvl8pPr lvl="7" rtl="0">
              <a:spcBef>
                <a:spcPts val="0"/>
              </a:spcBef>
              <a:buNone/>
              <a:defRPr sz="5000" b="1"/>
            </a:lvl8pPr>
            <a:lvl9pPr lvl="8" rtl="0">
              <a:spcBef>
                <a:spcPts val="0"/>
              </a:spcBef>
              <a:buNone/>
              <a:defRPr sz="5000" b="1"/>
            </a:lvl9pPr>
          </a:lstStyle>
          <a:p>
            <a:endParaRPr/>
          </a:p>
        </p:txBody>
      </p:sp>
      <p:pic>
        <p:nvPicPr>
          <p:cNvPr id="13" name="Shape 13"/>
          <p:cNvPicPr preferRelativeResize="0"/>
          <p:nvPr/>
        </p:nvPicPr>
        <p:blipFill>
          <a:blip r:embed="rId3">
            <a:alphaModFix/>
          </a:blip>
          <a:stretch>
            <a:fillRect/>
          </a:stretch>
        </p:blipFill>
        <p:spPr>
          <a:xfrm>
            <a:off x="517225" y="4247476"/>
            <a:ext cx="1222974" cy="382450"/>
          </a:xfrm>
          <a:prstGeom prst="rect">
            <a:avLst/>
          </a:prstGeom>
          <a:noFill/>
          <a:ln>
            <a:noFill/>
          </a:ln>
        </p:spPr>
      </p:pic>
      <p:sp>
        <p:nvSpPr>
          <p:cNvPr id="14" name="Shape 14"/>
          <p:cNvSpPr txBox="1">
            <a:spLocks noGrp="1"/>
          </p:cNvSpPr>
          <p:nvPr>
            <p:ph type="subTitle" idx="1"/>
          </p:nvPr>
        </p:nvSpPr>
        <p:spPr>
          <a:xfrm>
            <a:off x="418200" y="675175"/>
            <a:ext cx="8307600" cy="208199"/>
          </a:xfrm>
          <a:prstGeom prst="rect">
            <a:avLst/>
          </a:prstGeom>
          <a:noFill/>
          <a:ln>
            <a:noFill/>
          </a:ln>
        </p:spPr>
        <p:txBody>
          <a:bodyPr wrap="square" lIns="91425" tIns="91425" rIns="91425" bIns="91425" anchor="ctr" anchorCtr="0"/>
          <a:lstStyle>
            <a:lvl1pPr lvl="0" rtl="0">
              <a:spcBef>
                <a:spcPts val="0"/>
              </a:spcBef>
              <a:buNone/>
              <a:defRPr b="1">
                <a:solidFill>
                  <a:srgbClr val="FFFFFF"/>
                </a:solidFill>
                <a:latin typeface="Montserrat"/>
                <a:ea typeface="Montserrat"/>
                <a:cs typeface="Montserrat"/>
                <a:sym typeface="Montserrat"/>
              </a:defRPr>
            </a:lvl1pPr>
            <a:lvl2pPr lvl="1" rtl="0">
              <a:spcBef>
                <a:spcPts val="0"/>
              </a:spcBef>
              <a:buNone/>
              <a:defRPr b="1">
                <a:latin typeface="Montserrat"/>
                <a:ea typeface="Montserrat"/>
                <a:cs typeface="Montserrat"/>
                <a:sym typeface="Montserrat"/>
              </a:defRPr>
            </a:lvl2pPr>
            <a:lvl3pPr lvl="2" rtl="0">
              <a:spcBef>
                <a:spcPts val="0"/>
              </a:spcBef>
              <a:buNone/>
              <a:defRPr b="1">
                <a:latin typeface="Montserrat"/>
                <a:ea typeface="Montserrat"/>
                <a:cs typeface="Montserrat"/>
                <a:sym typeface="Montserrat"/>
              </a:defRPr>
            </a:lvl3pPr>
            <a:lvl4pPr lvl="3" rtl="0">
              <a:spcBef>
                <a:spcPts val="0"/>
              </a:spcBef>
              <a:buNone/>
              <a:defRPr b="1">
                <a:latin typeface="Montserrat"/>
                <a:ea typeface="Montserrat"/>
                <a:cs typeface="Montserrat"/>
                <a:sym typeface="Montserrat"/>
              </a:defRPr>
            </a:lvl4pPr>
            <a:lvl5pPr lvl="4" rtl="0">
              <a:spcBef>
                <a:spcPts val="0"/>
              </a:spcBef>
              <a:buNone/>
              <a:defRPr b="1">
                <a:latin typeface="Montserrat"/>
                <a:ea typeface="Montserrat"/>
                <a:cs typeface="Montserrat"/>
                <a:sym typeface="Montserrat"/>
              </a:defRPr>
            </a:lvl5pPr>
            <a:lvl6pPr lvl="5" rtl="0">
              <a:spcBef>
                <a:spcPts val="0"/>
              </a:spcBef>
              <a:buNone/>
              <a:defRPr b="1">
                <a:latin typeface="Montserrat"/>
                <a:ea typeface="Montserrat"/>
                <a:cs typeface="Montserrat"/>
                <a:sym typeface="Montserrat"/>
              </a:defRPr>
            </a:lvl6pPr>
            <a:lvl7pPr lvl="6" rtl="0">
              <a:spcBef>
                <a:spcPts val="0"/>
              </a:spcBef>
              <a:buNone/>
              <a:defRPr b="1">
                <a:latin typeface="Montserrat"/>
                <a:ea typeface="Montserrat"/>
                <a:cs typeface="Montserrat"/>
                <a:sym typeface="Montserrat"/>
              </a:defRPr>
            </a:lvl7pPr>
            <a:lvl8pPr lvl="7" rtl="0">
              <a:spcBef>
                <a:spcPts val="0"/>
              </a:spcBef>
              <a:buNone/>
              <a:defRPr b="1">
                <a:latin typeface="Montserrat"/>
                <a:ea typeface="Montserrat"/>
                <a:cs typeface="Montserrat"/>
                <a:sym typeface="Montserrat"/>
              </a:defRPr>
            </a:lvl8pPr>
            <a:lvl9pPr lvl="8" rtl="0">
              <a:spcBef>
                <a:spcPts val="0"/>
              </a:spcBef>
              <a:buNone/>
              <a:defRPr b="1">
                <a:latin typeface="Montserrat"/>
                <a:ea typeface="Montserrat"/>
                <a:cs typeface="Montserrat"/>
                <a:sym typeface="Montserrat"/>
              </a:defRPr>
            </a:lvl9pPr>
          </a:lstStyle>
          <a:p>
            <a:endParaRPr/>
          </a:p>
        </p:txBody>
      </p:sp>
      <p:grpSp>
        <p:nvGrpSpPr>
          <p:cNvPr id="15" name="Shape 15"/>
          <p:cNvGrpSpPr/>
          <p:nvPr/>
        </p:nvGrpSpPr>
        <p:grpSpPr>
          <a:xfrm>
            <a:off x="-10205" y="-10205"/>
            <a:ext cx="9164399" cy="5170405"/>
            <a:chOff x="-10205" y="-10205"/>
            <a:chExt cx="9164399" cy="5170405"/>
          </a:xfrm>
        </p:grpSpPr>
        <p:sp>
          <p:nvSpPr>
            <p:cNvPr id="16" name="Shape 16"/>
            <p:cNvSpPr/>
            <p:nvPr/>
          </p:nvSpPr>
          <p:spPr>
            <a:xfrm>
              <a:off x="0" y="-10205"/>
              <a:ext cx="9144000" cy="152999"/>
            </a:xfrm>
            <a:prstGeom prst="rect">
              <a:avLst/>
            </a:prstGeom>
            <a:solidFill>
              <a:srgbClr val="FF5A5F"/>
            </a:solidFill>
            <a:ln>
              <a:noFill/>
            </a:ln>
          </p:spPr>
          <p:txBody>
            <a:bodyPr wrap="square" lIns="91425" tIns="91425" rIns="91425" bIns="91425" anchor="ctr" anchorCtr="0">
              <a:noAutofit/>
            </a:bodyPr>
            <a:lstStyle/>
            <a:p>
              <a:pPr lvl="0">
                <a:spcBef>
                  <a:spcPts val="0"/>
                </a:spcBef>
                <a:buNone/>
              </a:pPr>
              <a:endParaRPr/>
            </a:p>
          </p:txBody>
        </p:sp>
        <p:sp>
          <p:nvSpPr>
            <p:cNvPr id="17" name="Shape 17"/>
            <p:cNvSpPr/>
            <p:nvPr/>
          </p:nvSpPr>
          <p:spPr>
            <a:xfrm>
              <a:off x="0" y="5007200"/>
              <a:ext cx="9144000" cy="152999"/>
            </a:xfrm>
            <a:prstGeom prst="rect">
              <a:avLst/>
            </a:prstGeom>
            <a:solidFill>
              <a:srgbClr val="FF5A5F"/>
            </a:solidFill>
            <a:ln>
              <a:noFill/>
            </a:ln>
          </p:spPr>
          <p:txBody>
            <a:bodyPr wrap="square" lIns="91425" tIns="91425" rIns="91425" bIns="91425" anchor="ctr" anchorCtr="0">
              <a:noAutofit/>
            </a:bodyPr>
            <a:lstStyle/>
            <a:p>
              <a:pPr lvl="0">
                <a:spcBef>
                  <a:spcPts val="0"/>
                </a:spcBef>
                <a:buNone/>
              </a:pPr>
              <a:endParaRPr/>
            </a:p>
          </p:txBody>
        </p:sp>
        <p:sp>
          <p:nvSpPr>
            <p:cNvPr id="18" name="Shape 18"/>
            <p:cNvSpPr/>
            <p:nvPr/>
          </p:nvSpPr>
          <p:spPr>
            <a:xfrm rot="-5400000">
              <a:off x="-2510555" y="2500349"/>
              <a:ext cx="5153700" cy="152999"/>
            </a:xfrm>
            <a:prstGeom prst="rect">
              <a:avLst/>
            </a:prstGeom>
            <a:solidFill>
              <a:srgbClr val="FF5A5F"/>
            </a:solidFill>
            <a:ln>
              <a:noFill/>
            </a:ln>
          </p:spPr>
          <p:txBody>
            <a:bodyPr wrap="square" lIns="91425" tIns="91425" rIns="91425" bIns="91425" anchor="ctr" anchorCtr="0">
              <a:noAutofit/>
            </a:bodyPr>
            <a:lstStyle/>
            <a:p>
              <a:pPr lvl="0">
                <a:spcBef>
                  <a:spcPts val="0"/>
                </a:spcBef>
                <a:buNone/>
              </a:pPr>
              <a:endParaRPr/>
            </a:p>
          </p:txBody>
        </p:sp>
        <p:sp>
          <p:nvSpPr>
            <p:cNvPr id="19" name="Shape 19"/>
            <p:cNvSpPr/>
            <p:nvPr/>
          </p:nvSpPr>
          <p:spPr>
            <a:xfrm rot="-5400000">
              <a:off x="6500844" y="2500349"/>
              <a:ext cx="5153700" cy="152999"/>
            </a:xfrm>
            <a:prstGeom prst="rect">
              <a:avLst/>
            </a:prstGeom>
            <a:solidFill>
              <a:srgbClr val="FF5A5F"/>
            </a:solidFill>
            <a:ln>
              <a:noFill/>
            </a:ln>
          </p:spPr>
          <p:txBody>
            <a:bodyPr wrap="square" lIns="91425" tIns="91425" rIns="91425" bIns="91425" anchor="ctr" anchorCtr="0">
              <a:noAutofit/>
            </a:bodyPr>
            <a:lstStyle/>
            <a:p>
              <a:pPr lvl="0">
                <a:spcBef>
                  <a:spcPts val="0"/>
                </a:spcBef>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Break">
    <p:bg>
      <p:bgPr>
        <a:solidFill>
          <a:srgbClr val="FF5A5F"/>
        </a:solidFill>
        <a:effectLst/>
      </p:bgPr>
    </p:bg>
    <p:spTree>
      <p:nvGrpSpPr>
        <p:cNvPr id="1" name="Shape 238"/>
        <p:cNvGrpSpPr/>
        <p:nvPr/>
      </p:nvGrpSpPr>
      <p:grpSpPr>
        <a:xfrm>
          <a:off x="0" y="0"/>
          <a:ext cx="0" cy="0"/>
          <a:chOff x="0" y="0"/>
          <a:chExt cx="0" cy="0"/>
        </a:xfrm>
      </p:grpSpPr>
      <p:sp>
        <p:nvSpPr>
          <p:cNvPr id="239" name="Shape 239"/>
          <p:cNvSpPr/>
          <p:nvPr/>
        </p:nvSpPr>
        <p:spPr>
          <a:xfrm>
            <a:off x="141775" y="141775"/>
            <a:ext cx="8874900" cy="4862700"/>
          </a:xfrm>
          <a:prstGeom prst="rect">
            <a:avLst/>
          </a:prstGeom>
          <a:no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40" name="Shape 240"/>
          <p:cNvSpPr txBox="1">
            <a:spLocks noGrp="1"/>
          </p:cNvSpPr>
          <p:nvPr>
            <p:ph type="title"/>
          </p:nvPr>
        </p:nvSpPr>
        <p:spPr>
          <a:xfrm>
            <a:off x="418200" y="1849200"/>
            <a:ext cx="8307600" cy="1445100"/>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Proxima Nova Extrabold"/>
                <a:ea typeface="Proxima Nova Extrabold"/>
                <a:cs typeface="Proxima Nova Extrabold"/>
                <a:sym typeface="Proxima Nova Extrabold"/>
              </a:defRPr>
            </a:lvl1pPr>
            <a:lvl2pPr lvl="1" rtl="0">
              <a:spcBef>
                <a:spcPts val="0"/>
              </a:spcBef>
              <a:buNone/>
              <a:defRPr sz="3000">
                <a:latin typeface="Proxima Nova Extrabold"/>
                <a:ea typeface="Proxima Nova Extrabold"/>
                <a:cs typeface="Proxima Nova Extrabold"/>
                <a:sym typeface="Proxima Nova Extrabold"/>
              </a:defRPr>
            </a:lvl2pPr>
            <a:lvl3pPr lvl="2" rtl="0">
              <a:spcBef>
                <a:spcPts val="0"/>
              </a:spcBef>
              <a:buNone/>
              <a:defRPr sz="3000">
                <a:latin typeface="Proxima Nova Extrabold"/>
                <a:ea typeface="Proxima Nova Extrabold"/>
                <a:cs typeface="Proxima Nova Extrabold"/>
                <a:sym typeface="Proxima Nova Extrabold"/>
              </a:defRPr>
            </a:lvl3pPr>
            <a:lvl4pPr lvl="3" rtl="0">
              <a:spcBef>
                <a:spcPts val="0"/>
              </a:spcBef>
              <a:buNone/>
              <a:defRPr sz="3000">
                <a:latin typeface="Proxima Nova Extrabold"/>
                <a:ea typeface="Proxima Nova Extrabold"/>
                <a:cs typeface="Proxima Nova Extrabold"/>
                <a:sym typeface="Proxima Nova Extrabold"/>
              </a:defRPr>
            </a:lvl4pPr>
            <a:lvl5pPr lvl="4" rtl="0">
              <a:spcBef>
                <a:spcPts val="0"/>
              </a:spcBef>
              <a:buNone/>
              <a:defRPr sz="3000">
                <a:latin typeface="Proxima Nova Extrabold"/>
                <a:ea typeface="Proxima Nova Extrabold"/>
                <a:cs typeface="Proxima Nova Extrabold"/>
                <a:sym typeface="Proxima Nova Extrabold"/>
              </a:defRPr>
            </a:lvl5pPr>
            <a:lvl6pPr lvl="5" rtl="0">
              <a:spcBef>
                <a:spcPts val="0"/>
              </a:spcBef>
              <a:buNone/>
              <a:defRPr sz="3000">
                <a:latin typeface="Proxima Nova Extrabold"/>
                <a:ea typeface="Proxima Nova Extrabold"/>
                <a:cs typeface="Proxima Nova Extrabold"/>
                <a:sym typeface="Proxima Nova Extrabold"/>
              </a:defRPr>
            </a:lvl6pPr>
            <a:lvl7pPr lvl="6" rtl="0">
              <a:spcBef>
                <a:spcPts val="0"/>
              </a:spcBef>
              <a:buNone/>
              <a:defRPr sz="3000">
                <a:latin typeface="Proxima Nova Extrabold"/>
                <a:ea typeface="Proxima Nova Extrabold"/>
                <a:cs typeface="Proxima Nova Extrabold"/>
                <a:sym typeface="Proxima Nova Extrabold"/>
              </a:defRPr>
            </a:lvl7pPr>
            <a:lvl8pPr lvl="7" rtl="0">
              <a:spcBef>
                <a:spcPts val="0"/>
              </a:spcBef>
              <a:buNone/>
              <a:defRPr sz="3000">
                <a:latin typeface="Proxima Nova Extrabold"/>
                <a:ea typeface="Proxima Nova Extrabold"/>
                <a:cs typeface="Proxima Nova Extrabold"/>
                <a:sym typeface="Proxima Nova Extrabold"/>
              </a:defRPr>
            </a:lvl8pPr>
            <a:lvl9pPr lvl="8" rtl="0">
              <a:spcBef>
                <a:spcPts val="0"/>
              </a:spcBef>
              <a:buNone/>
              <a:defRPr sz="3000">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ection Break - Gradient">
    <p:bg>
      <p:bgPr>
        <a:blipFill>
          <a:blip r:embed="rId2">
            <a:alphaModFix/>
          </a:blip>
          <a:stretch>
            <a:fillRect/>
          </a:stretch>
        </a:blipFill>
        <a:effectLst/>
      </p:bgPr>
    </p:bg>
    <p:spTree>
      <p:nvGrpSpPr>
        <p:cNvPr id="1" name="Shape 241"/>
        <p:cNvGrpSpPr/>
        <p:nvPr/>
      </p:nvGrpSpPr>
      <p:grpSpPr>
        <a:xfrm>
          <a:off x="0" y="0"/>
          <a:ext cx="0" cy="0"/>
          <a:chOff x="0" y="0"/>
          <a:chExt cx="0" cy="0"/>
        </a:xfrm>
      </p:grpSpPr>
      <p:sp>
        <p:nvSpPr>
          <p:cNvPr id="242" name="Shape 242"/>
          <p:cNvSpPr/>
          <p:nvPr/>
        </p:nvSpPr>
        <p:spPr>
          <a:xfrm>
            <a:off x="141775" y="141775"/>
            <a:ext cx="8874900" cy="4862700"/>
          </a:xfrm>
          <a:prstGeom prst="rect">
            <a:avLst/>
          </a:prstGeom>
          <a:no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43" name="Shape 243"/>
          <p:cNvSpPr txBox="1">
            <a:spLocks noGrp="1"/>
          </p:cNvSpPr>
          <p:nvPr>
            <p:ph type="title"/>
          </p:nvPr>
        </p:nvSpPr>
        <p:spPr>
          <a:xfrm>
            <a:off x="418200" y="1849200"/>
            <a:ext cx="8307600" cy="1445100"/>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Proxima Nova Extrabold"/>
                <a:ea typeface="Proxima Nova Extrabold"/>
                <a:cs typeface="Proxima Nova Extrabold"/>
                <a:sym typeface="Proxima Nova Extrabold"/>
              </a:defRPr>
            </a:lvl1pPr>
            <a:lvl2pPr lvl="1" rtl="0">
              <a:spcBef>
                <a:spcPts val="0"/>
              </a:spcBef>
              <a:buNone/>
              <a:defRPr sz="3000">
                <a:latin typeface="Proxima Nova Extrabold"/>
                <a:ea typeface="Proxima Nova Extrabold"/>
                <a:cs typeface="Proxima Nova Extrabold"/>
                <a:sym typeface="Proxima Nova Extrabold"/>
              </a:defRPr>
            </a:lvl2pPr>
            <a:lvl3pPr lvl="2" rtl="0">
              <a:spcBef>
                <a:spcPts val="0"/>
              </a:spcBef>
              <a:buNone/>
              <a:defRPr sz="3000">
                <a:latin typeface="Proxima Nova Extrabold"/>
                <a:ea typeface="Proxima Nova Extrabold"/>
                <a:cs typeface="Proxima Nova Extrabold"/>
                <a:sym typeface="Proxima Nova Extrabold"/>
              </a:defRPr>
            </a:lvl3pPr>
            <a:lvl4pPr lvl="3" rtl="0">
              <a:spcBef>
                <a:spcPts val="0"/>
              </a:spcBef>
              <a:buNone/>
              <a:defRPr sz="3000">
                <a:latin typeface="Proxima Nova Extrabold"/>
                <a:ea typeface="Proxima Nova Extrabold"/>
                <a:cs typeface="Proxima Nova Extrabold"/>
                <a:sym typeface="Proxima Nova Extrabold"/>
              </a:defRPr>
            </a:lvl4pPr>
            <a:lvl5pPr lvl="4" rtl="0">
              <a:spcBef>
                <a:spcPts val="0"/>
              </a:spcBef>
              <a:buNone/>
              <a:defRPr sz="3000">
                <a:latin typeface="Proxima Nova Extrabold"/>
                <a:ea typeface="Proxima Nova Extrabold"/>
                <a:cs typeface="Proxima Nova Extrabold"/>
                <a:sym typeface="Proxima Nova Extrabold"/>
              </a:defRPr>
            </a:lvl5pPr>
            <a:lvl6pPr lvl="5" rtl="0">
              <a:spcBef>
                <a:spcPts val="0"/>
              </a:spcBef>
              <a:buNone/>
              <a:defRPr sz="3000">
                <a:latin typeface="Proxima Nova Extrabold"/>
                <a:ea typeface="Proxima Nova Extrabold"/>
                <a:cs typeface="Proxima Nova Extrabold"/>
                <a:sym typeface="Proxima Nova Extrabold"/>
              </a:defRPr>
            </a:lvl6pPr>
            <a:lvl7pPr lvl="6" rtl="0">
              <a:spcBef>
                <a:spcPts val="0"/>
              </a:spcBef>
              <a:buNone/>
              <a:defRPr sz="3000">
                <a:latin typeface="Proxima Nova Extrabold"/>
                <a:ea typeface="Proxima Nova Extrabold"/>
                <a:cs typeface="Proxima Nova Extrabold"/>
                <a:sym typeface="Proxima Nova Extrabold"/>
              </a:defRPr>
            </a:lvl7pPr>
            <a:lvl8pPr lvl="7" rtl="0">
              <a:spcBef>
                <a:spcPts val="0"/>
              </a:spcBef>
              <a:buNone/>
              <a:defRPr sz="3000">
                <a:latin typeface="Proxima Nova Extrabold"/>
                <a:ea typeface="Proxima Nova Extrabold"/>
                <a:cs typeface="Proxima Nova Extrabold"/>
                <a:sym typeface="Proxima Nova Extrabold"/>
              </a:defRPr>
            </a:lvl8pPr>
            <a:lvl9pPr lvl="8" rtl="0">
              <a:spcBef>
                <a:spcPts val="0"/>
              </a:spcBef>
              <a:buNone/>
              <a:defRPr sz="3000">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ection Break + Photo">
    <p:bg>
      <p:bgPr>
        <a:blipFill>
          <a:blip r:embed="rId2">
            <a:alphaModFix/>
          </a:blip>
          <a:stretch>
            <a:fillRect/>
          </a:stretch>
        </a:blipFill>
        <a:effectLst/>
      </p:bgPr>
    </p:bg>
    <p:spTree>
      <p:nvGrpSpPr>
        <p:cNvPr id="1" name="Shape 244"/>
        <p:cNvGrpSpPr/>
        <p:nvPr/>
      </p:nvGrpSpPr>
      <p:grpSpPr>
        <a:xfrm>
          <a:off x="0" y="0"/>
          <a:ext cx="0" cy="0"/>
          <a:chOff x="0" y="0"/>
          <a:chExt cx="0" cy="0"/>
        </a:xfrm>
      </p:grpSpPr>
      <p:pic>
        <p:nvPicPr>
          <p:cNvPr id="245" name="Shape 245" descr="Image"/>
          <p:cNvPicPr preferRelativeResize="0"/>
          <p:nvPr/>
        </p:nvPicPr>
        <p:blipFill rotWithShape="1">
          <a:blip r:embed="rId3">
            <a:alphaModFix/>
          </a:blip>
          <a:srcRect l="20367" r="20373"/>
          <a:stretch/>
        </p:blipFill>
        <p:spPr>
          <a:xfrm>
            <a:off x="4572000" y="0"/>
            <a:ext cx="4572000" cy="5143500"/>
          </a:xfrm>
          <a:prstGeom prst="rect">
            <a:avLst/>
          </a:prstGeom>
          <a:noFill/>
          <a:ln>
            <a:noFill/>
          </a:ln>
        </p:spPr>
      </p:pic>
      <p:sp>
        <p:nvSpPr>
          <p:cNvPr id="246" name="Shape 246"/>
          <p:cNvSpPr/>
          <p:nvPr/>
        </p:nvSpPr>
        <p:spPr>
          <a:xfrm>
            <a:off x="141775" y="141775"/>
            <a:ext cx="8874900" cy="4862700"/>
          </a:xfrm>
          <a:prstGeom prst="rect">
            <a:avLst/>
          </a:prstGeom>
          <a:no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47" name="Shape 247"/>
          <p:cNvSpPr txBox="1">
            <a:spLocks noGrp="1"/>
          </p:cNvSpPr>
          <p:nvPr>
            <p:ph type="title"/>
          </p:nvPr>
        </p:nvSpPr>
        <p:spPr>
          <a:xfrm>
            <a:off x="418200" y="1849200"/>
            <a:ext cx="3911400" cy="1445100"/>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Proxima Nova Extrabold"/>
                <a:ea typeface="Proxima Nova Extrabold"/>
                <a:cs typeface="Proxima Nova Extrabold"/>
                <a:sym typeface="Proxima Nova Extrabold"/>
              </a:defRPr>
            </a:lvl1pPr>
            <a:lvl2pPr lvl="1" rtl="0">
              <a:spcBef>
                <a:spcPts val="0"/>
              </a:spcBef>
              <a:buNone/>
              <a:defRPr sz="3000">
                <a:latin typeface="Proxima Nova Extrabold"/>
                <a:ea typeface="Proxima Nova Extrabold"/>
                <a:cs typeface="Proxima Nova Extrabold"/>
                <a:sym typeface="Proxima Nova Extrabold"/>
              </a:defRPr>
            </a:lvl2pPr>
            <a:lvl3pPr lvl="2" rtl="0">
              <a:spcBef>
                <a:spcPts val="0"/>
              </a:spcBef>
              <a:buNone/>
              <a:defRPr sz="3000">
                <a:latin typeface="Proxima Nova Extrabold"/>
                <a:ea typeface="Proxima Nova Extrabold"/>
                <a:cs typeface="Proxima Nova Extrabold"/>
                <a:sym typeface="Proxima Nova Extrabold"/>
              </a:defRPr>
            </a:lvl3pPr>
            <a:lvl4pPr lvl="3" rtl="0">
              <a:spcBef>
                <a:spcPts val="0"/>
              </a:spcBef>
              <a:buNone/>
              <a:defRPr sz="3000">
                <a:latin typeface="Proxima Nova Extrabold"/>
                <a:ea typeface="Proxima Nova Extrabold"/>
                <a:cs typeface="Proxima Nova Extrabold"/>
                <a:sym typeface="Proxima Nova Extrabold"/>
              </a:defRPr>
            </a:lvl4pPr>
            <a:lvl5pPr lvl="4" rtl="0">
              <a:spcBef>
                <a:spcPts val="0"/>
              </a:spcBef>
              <a:buNone/>
              <a:defRPr sz="3000">
                <a:latin typeface="Proxima Nova Extrabold"/>
                <a:ea typeface="Proxima Nova Extrabold"/>
                <a:cs typeface="Proxima Nova Extrabold"/>
                <a:sym typeface="Proxima Nova Extrabold"/>
              </a:defRPr>
            </a:lvl5pPr>
            <a:lvl6pPr lvl="5" rtl="0">
              <a:spcBef>
                <a:spcPts val="0"/>
              </a:spcBef>
              <a:buNone/>
              <a:defRPr sz="3000">
                <a:latin typeface="Proxima Nova Extrabold"/>
                <a:ea typeface="Proxima Nova Extrabold"/>
                <a:cs typeface="Proxima Nova Extrabold"/>
                <a:sym typeface="Proxima Nova Extrabold"/>
              </a:defRPr>
            </a:lvl6pPr>
            <a:lvl7pPr lvl="6" rtl="0">
              <a:spcBef>
                <a:spcPts val="0"/>
              </a:spcBef>
              <a:buNone/>
              <a:defRPr sz="3000">
                <a:latin typeface="Proxima Nova Extrabold"/>
                <a:ea typeface="Proxima Nova Extrabold"/>
                <a:cs typeface="Proxima Nova Extrabold"/>
                <a:sym typeface="Proxima Nova Extrabold"/>
              </a:defRPr>
            </a:lvl7pPr>
            <a:lvl8pPr lvl="7" rtl="0">
              <a:spcBef>
                <a:spcPts val="0"/>
              </a:spcBef>
              <a:buNone/>
              <a:defRPr sz="3000">
                <a:latin typeface="Proxima Nova Extrabold"/>
                <a:ea typeface="Proxima Nova Extrabold"/>
                <a:cs typeface="Proxima Nova Extrabold"/>
                <a:sym typeface="Proxima Nova Extrabold"/>
              </a:defRPr>
            </a:lvl8pPr>
            <a:lvl9pPr lvl="8" rtl="0">
              <a:spcBef>
                <a:spcPts val="0"/>
              </a:spcBef>
              <a:buNone/>
              <a:defRPr sz="3000">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ullets - Vertical">
    <p:bg>
      <p:bgPr>
        <a:solidFill>
          <a:srgbClr val="FFFFFF"/>
        </a:solidFill>
        <a:effectLst/>
      </p:bgPr>
    </p:bg>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213000" y="524550"/>
            <a:ext cx="8690100" cy="368700"/>
          </a:xfrm>
          <a:prstGeom prst="rect">
            <a:avLst/>
          </a:prstGeom>
          <a:noFill/>
          <a:ln>
            <a:noFill/>
          </a:ln>
        </p:spPr>
        <p:txBody>
          <a:bodyPr wrap="square" lIns="91425" tIns="91425" rIns="91425" bIns="91425" anchor="b" anchorCtr="0"/>
          <a:lstStyle>
            <a:lvl1pPr lvl="0" rtl="0">
              <a:spcBef>
                <a:spcPts val="0"/>
              </a:spcBef>
              <a:buNone/>
              <a:defRPr sz="2400">
                <a:solidFill>
                  <a:srgbClr val="FF5A5F"/>
                </a:solidFill>
                <a:latin typeface="Proxima Nova Extrabold"/>
                <a:ea typeface="Proxima Nova Extrabold"/>
                <a:cs typeface="Proxima Nova Extrabold"/>
                <a:sym typeface="Proxima Nova Extrabold"/>
              </a:defRPr>
            </a:lvl1pPr>
            <a:lvl2pPr lvl="1" rtl="0">
              <a:spcBef>
                <a:spcPts val="0"/>
              </a:spcBef>
              <a:buNone/>
              <a:defRPr sz="2400">
                <a:solidFill>
                  <a:srgbClr val="FF5A5F"/>
                </a:solidFill>
                <a:latin typeface="Proxima Nova Extrabold"/>
                <a:ea typeface="Proxima Nova Extrabold"/>
                <a:cs typeface="Proxima Nova Extrabold"/>
                <a:sym typeface="Proxima Nova Extrabold"/>
              </a:defRPr>
            </a:lvl2pPr>
            <a:lvl3pPr lvl="2" rtl="0">
              <a:spcBef>
                <a:spcPts val="0"/>
              </a:spcBef>
              <a:buNone/>
              <a:defRPr sz="2400">
                <a:solidFill>
                  <a:srgbClr val="FF5A5F"/>
                </a:solidFill>
                <a:latin typeface="Proxima Nova Extrabold"/>
                <a:ea typeface="Proxima Nova Extrabold"/>
                <a:cs typeface="Proxima Nova Extrabold"/>
                <a:sym typeface="Proxima Nova Extrabold"/>
              </a:defRPr>
            </a:lvl3pPr>
            <a:lvl4pPr lvl="3" rtl="0">
              <a:spcBef>
                <a:spcPts val="0"/>
              </a:spcBef>
              <a:buNone/>
              <a:defRPr sz="2400">
                <a:solidFill>
                  <a:srgbClr val="FF5A5F"/>
                </a:solidFill>
                <a:latin typeface="Proxima Nova Extrabold"/>
                <a:ea typeface="Proxima Nova Extrabold"/>
                <a:cs typeface="Proxima Nova Extrabold"/>
                <a:sym typeface="Proxima Nova Extrabold"/>
              </a:defRPr>
            </a:lvl4pPr>
            <a:lvl5pPr lvl="4" rtl="0">
              <a:spcBef>
                <a:spcPts val="0"/>
              </a:spcBef>
              <a:buNone/>
              <a:defRPr sz="2400">
                <a:solidFill>
                  <a:srgbClr val="FF5A5F"/>
                </a:solidFill>
                <a:latin typeface="Proxima Nova Extrabold"/>
                <a:ea typeface="Proxima Nova Extrabold"/>
                <a:cs typeface="Proxima Nova Extrabold"/>
                <a:sym typeface="Proxima Nova Extrabold"/>
              </a:defRPr>
            </a:lvl5pPr>
            <a:lvl6pPr lvl="5" rtl="0">
              <a:spcBef>
                <a:spcPts val="0"/>
              </a:spcBef>
              <a:buNone/>
              <a:defRPr sz="2400">
                <a:solidFill>
                  <a:srgbClr val="FF5A5F"/>
                </a:solidFill>
                <a:latin typeface="Proxima Nova Extrabold"/>
                <a:ea typeface="Proxima Nova Extrabold"/>
                <a:cs typeface="Proxima Nova Extrabold"/>
                <a:sym typeface="Proxima Nova Extrabold"/>
              </a:defRPr>
            </a:lvl6pPr>
            <a:lvl7pPr lvl="6" rtl="0">
              <a:spcBef>
                <a:spcPts val="0"/>
              </a:spcBef>
              <a:buNone/>
              <a:defRPr sz="2400">
                <a:solidFill>
                  <a:srgbClr val="FF5A5F"/>
                </a:solidFill>
                <a:latin typeface="Proxima Nova Extrabold"/>
                <a:ea typeface="Proxima Nova Extrabold"/>
                <a:cs typeface="Proxima Nova Extrabold"/>
                <a:sym typeface="Proxima Nova Extrabold"/>
              </a:defRPr>
            </a:lvl7pPr>
            <a:lvl8pPr lvl="7" rtl="0">
              <a:spcBef>
                <a:spcPts val="0"/>
              </a:spcBef>
              <a:buNone/>
              <a:defRPr sz="2400">
                <a:solidFill>
                  <a:srgbClr val="FF5A5F"/>
                </a:solidFill>
                <a:latin typeface="Proxima Nova Extrabold"/>
                <a:ea typeface="Proxima Nova Extrabold"/>
                <a:cs typeface="Proxima Nova Extrabold"/>
                <a:sym typeface="Proxima Nova Extrabold"/>
              </a:defRPr>
            </a:lvl8pPr>
            <a:lvl9pPr lvl="8" rtl="0">
              <a:spcBef>
                <a:spcPts val="0"/>
              </a:spcBef>
              <a:buNone/>
              <a:defRPr sz="2400">
                <a:solidFill>
                  <a:srgbClr val="FF5A5F"/>
                </a:solidFill>
                <a:latin typeface="Proxima Nova Extrabold"/>
                <a:ea typeface="Proxima Nova Extrabold"/>
                <a:cs typeface="Proxima Nova Extrabold"/>
                <a:sym typeface="Proxima Nova Extrabold"/>
              </a:defRPr>
            </a:lvl9pPr>
          </a:lstStyle>
          <a:p>
            <a:endParaRPr/>
          </a:p>
        </p:txBody>
      </p:sp>
      <p:sp>
        <p:nvSpPr>
          <p:cNvPr id="250" name="Shape 250"/>
          <p:cNvSpPr txBox="1">
            <a:spLocks noGrp="1"/>
          </p:cNvSpPr>
          <p:nvPr>
            <p:ph type="body" idx="1"/>
          </p:nvPr>
        </p:nvSpPr>
        <p:spPr>
          <a:xfrm>
            <a:off x="226825" y="1346800"/>
            <a:ext cx="8690100" cy="3444900"/>
          </a:xfrm>
          <a:prstGeom prst="rect">
            <a:avLst/>
          </a:prstGeom>
          <a:noFill/>
          <a:ln>
            <a:noFill/>
          </a:ln>
        </p:spPr>
        <p:txBody>
          <a:bodyPr wrap="square" lIns="91425" tIns="91425" rIns="91425" bIns="91425" anchor="t" anchorCtr="0"/>
          <a:lstStyle>
            <a:lvl1pPr lvl="0" rtl="0">
              <a:spcBef>
                <a:spcPts val="0"/>
              </a:spcBef>
              <a:spcAft>
                <a:spcPts val="1000"/>
              </a:spcAft>
              <a:buClr>
                <a:srgbClr val="FF5A5F"/>
              </a:buClr>
              <a:buFont typeface="Proxima Nova"/>
              <a:buChar char="●"/>
              <a:defRPr>
                <a:solidFill>
                  <a:srgbClr val="565A5C"/>
                </a:solidFill>
                <a:latin typeface="Proxima Nova"/>
                <a:ea typeface="Proxima Nova"/>
                <a:cs typeface="Proxima Nova"/>
                <a:sym typeface="Proxima Nova"/>
              </a:defRPr>
            </a:lvl1pPr>
            <a:lvl2pPr lvl="1"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2pPr>
            <a:lvl3pPr lvl="2"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3pPr>
            <a:lvl4pPr lvl="3"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4pPr>
            <a:lvl5pPr lvl="4"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5pPr>
            <a:lvl6pPr lvl="5"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6pPr>
            <a:lvl7pPr lvl="6"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7pPr>
            <a:lvl8pPr lvl="7"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8pPr>
            <a:lvl9pPr lvl="8"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9pPr>
          </a:lstStyle>
          <a:p>
            <a:endParaRPr/>
          </a:p>
        </p:txBody>
      </p:sp>
      <p:sp>
        <p:nvSpPr>
          <p:cNvPr id="251" name="Shape 251"/>
          <p:cNvSpPr txBox="1">
            <a:spLocks noGrp="1"/>
          </p:cNvSpPr>
          <p:nvPr>
            <p:ph type="subTitle" idx="2"/>
          </p:nvPr>
        </p:nvSpPr>
        <p:spPr>
          <a:xfrm>
            <a:off x="213125" y="839265"/>
            <a:ext cx="8690100" cy="204600"/>
          </a:xfrm>
          <a:prstGeom prst="rect">
            <a:avLst/>
          </a:prstGeom>
          <a:noFill/>
          <a:ln>
            <a:noFill/>
          </a:ln>
        </p:spPr>
        <p:txBody>
          <a:bodyPr wrap="square" lIns="91425" tIns="91425" rIns="91425" bIns="91425" anchor="ctr" anchorCtr="0"/>
          <a:lstStyle>
            <a:lvl1pPr lvl="0" rtl="0">
              <a:spcBef>
                <a:spcPts val="0"/>
              </a:spcBef>
              <a:buNone/>
              <a:defRPr sz="1200" b="1">
                <a:solidFill>
                  <a:srgbClr val="FF5A5F"/>
                </a:solidFill>
                <a:latin typeface="Proxima Nova"/>
                <a:ea typeface="Proxima Nova"/>
                <a:cs typeface="Proxima Nova"/>
                <a:sym typeface="Proxima Nova"/>
              </a:defRPr>
            </a:lvl1pPr>
            <a:lvl2pPr lvl="1" rtl="0">
              <a:spcBef>
                <a:spcPts val="0"/>
              </a:spcBef>
              <a:buNone/>
              <a:defRPr sz="1200" b="1">
                <a:solidFill>
                  <a:srgbClr val="FF5A5F"/>
                </a:solidFill>
                <a:latin typeface="Proxima Nova"/>
                <a:ea typeface="Proxima Nova"/>
                <a:cs typeface="Proxima Nova"/>
                <a:sym typeface="Proxima Nova"/>
              </a:defRPr>
            </a:lvl2pPr>
            <a:lvl3pPr lvl="2" rtl="0">
              <a:spcBef>
                <a:spcPts val="0"/>
              </a:spcBef>
              <a:buNone/>
              <a:defRPr sz="1200" b="1">
                <a:solidFill>
                  <a:srgbClr val="FF5A5F"/>
                </a:solidFill>
                <a:latin typeface="Proxima Nova"/>
                <a:ea typeface="Proxima Nova"/>
                <a:cs typeface="Proxima Nova"/>
                <a:sym typeface="Proxima Nova"/>
              </a:defRPr>
            </a:lvl3pPr>
            <a:lvl4pPr lvl="3" rtl="0">
              <a:spcBef>
                <a:spcPts val="0"/>
              </a:spcBef>
              <a:buNone/>
              <a:defRPr sz="1200" b="1">
                <a:solidFill>
                  <a:srgbClr val="FF5A5F"/>
                </a:solidFill>
                <a:latin typeface="Proxima Nova"/>
                <a:ea typeface="Proxima Nova"/>
                <a:cs typeface="Proxima Nova"/>
                <a:sym typeface="Proxima Nova"/>
              </a:defRPr>
            </a:lvl4pPr>
            <a:lvl5pPr lvl="4" rtl="0">
              <a:spcBef>
                <a:spcPts val="0"/>
              </a:spcBef>
              <a:buNone/>
              <a:defRPr sz="1200" b="1">
                <a:solidFill>
                  <a:srgbClr val="FF5A5F"/>
                </a:solidFill>
                <a:latin typeface="Proxima Nova"/>
                <a:ea typeface="Proxima Nova"/>
                <a:cs typeface="Proxima Nova"/>
                <a:sym typeface="Proxima Nova"/>
              </a:defRPr>
            </a:lvl5pPr>
            <a:lvl6pPr lvl="5" rtl="0">
              <a:spcBef>
                <a:spcPts val="0"/>
              </a:spcBef>
              <a:buNone/>
              <a:defRPr sz="1200" b="1">
                <a:solidFill>
                  <a:srgbClr val="FF5A5F"/>
                </a:solidFill>
                <a:latin typeface="Proxima Nova"/>
                <a:ea typeface="Proxima Nova"/>
                <a:cs typeface="Proxima Nova"/>
                <a:sym typeface="Proxima Nova"/>
              </a:defRPr>
            </a:lvl6pPr>
            <a:lvl7pPr lvl="6" rtl="0">
              <a:spcBef>
                <a:spcPts val="0"/>
              </a:spcBef>
              <a:buNone/>
              <a:defRPr sz="1200" b="1">
                <a:solidFill>
                  <a:srgbClr val="FF5A5F"/>
                </a:solidFill>
                <a:latin typeface="Proxima Nova"/>
                <a:ea typeface="Proxima Nova"/>
                <a:cs typeface="Proxima Nova"/>
                <a:sym typeface="Proxima Nova"/>
              </a:defRPr>
            </a:lvl7pPr>
            <a:lvl8pPr lvl="7" rtl="0">
              <a:spcBef>
                <a:spcPts val="0"/>
              </a:spcBef>
              <a:buNone/>
              <a:defRPr sz="1200" b="1">
                <a:solidFill>
                  <a:srgbClr val="FF5A5F"/>
                </a:solidFill>
                <a:latin typeface="Proxima Nova"/>
                <a:ea typeface="Proxima Nova"/>
                <a:cs typeface="Proxima Nova"/>
                <a:sym typeface="Proxima Nova"/>
              </a:defRPr>
            </a:lvl8pPr>
            <a:lvl9pPr lvl="8" rtl="0">
              <a:spcBef>
                <a:spcPts val="0"/>
              </a:spcBef>
              <a:buNone/>
              <a:defRPr sz="1200" b="1">
                <a:solidFill>
                  <a:srgbClr val="FF5A5F"/>
                </a:solidFill>
                <a:latin typeface="Proxima Nova"/>
                <a:ea typeface="Proxima Nova"/>
                <a:cs typeface="Proxima Nova"/>
                <a:sym typeface="Proxima Nova"/>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Only">
    <p:bg>
      <p:bgPr>
        <a:solidFill>
          <a:srgbClr val="FFFFFF"/>
        </a:solidFill>
        <a:effectLst/>
      </p:bgPr>
    </p:bg>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213000" y="524550"/>
            <a:ext cx="8690100" cy="368700"/>
          </a:xfrm>
          <a:prstGeom prst="rect">
            <a:avLst/>
          </a:prstGeom>
          <a:noFill/>
          <a:ln>
            <a:noFill/>
          </a:ln>
        </p:spPr>
        <p:txBody>
          <a:bodyPr wrap="square" lIns="91425" tIns="91425" rIns="91425" bIns="91425" anchor="b" anchorCtr="0"/>
          <a:lstStyle>
            <a:lvl1pPr lvl="0" rtl="0">
              <a:spcBef>
                <a:spcPts val="0"/>
              </a:spcBef>
              <a:buNone/>
              <a:defRPr sz="2400">
                <a:solidFill>
                  <a:srgbClr val="FF5A5F"/>
                </a:solidFill>
                <a:latin typeface="Proxima Nova Extrabold"/>
                <a:ea typeface="Proxima Nova Extrabold"/>
                <a:cs typeface="Proxima Nova Extrabold"/>
                <a:sym typeface="Proxima Nova Extrabold"/>
              </a:defRPr>
            </a:lvl1pPr>
            <a:lvl2pPr lvl="1" rtl="0">
              <a:spcBef>
                <a:spcPts val="0"/>
              </a:spcBef>
              <a:buNone/>
              <a:defRPr sz="2400">
                <a:solidFill>
                  <a:srgbClr val="FF5A5F"/>
                </a:solidFill>
                <a:latin typeface="Proxima Nova Extrabold"/>
                <a:ea typeface="Proxima Nova Extrabold"/>
                <a:cs typeface="Proxima Nova Extrabold"/>
                <a:sym typeface="Proxima Nova Extrabold"/>
              </a:defRPr>
            </a:lvl2pPr>
            <a:lvl3pPr lvl="2" rtl="0">
              <a:spcBef>
                <a:spcPts val="0"/>
              </a:spcBef>
              <a:buNone/>
              <a:defRPr sz="2400">
                <a:solidFill>
                  <a:srgbClr val="FF5A5F"/>
                </a:solidFill>
                <a:latin typeface="Proxima Nova Extrabold"/>
                <a:ea typeface="Proxima Nova Extrabold"/>
                <a:cs typeface="Proxima Nova Extrabold"/>
                <a:sym typeface="Proxima Nova Extrabold"/>
              </a:defRPr>
            </a:lvl3pPr>
            <a:lvl4pPr lvl="3" rtl="0">
              <a:spcBef>
                <a:spcPts val="0"/>
              </a:spcBef>
              <a:buNone/>
              <a:defRPr sz="2400">
                <a:solidFill>
                  <a:srgbClr val="FF5A5F"/>
                </a:solidFill>
                <a:latin typeface="Proxima Nova Extrabold"/>
                <a:ea typeface="Proxima Nova Extrabold"/>
                <a:cs typeface="Proxima Nova Extrabold"/>
                <a:sym typeface="Proxima Nova Extrabold"/>
              </a:defRPr>
            </a:lvl4pPr>
            <a:lvl5pPr lvl="4" rtl="0">
              <a:spcBef>
                <a:spcPts val="0"/>
              </a:spcBef>
              <a:buNone/>
              <a:defRPr sz="2400">
                <a:solidFill>
                  <a:srgbClr val="FF5A5F"/>
                </a:solidFill>
                <a:latin typeface="Proxima Nova Extrabold"/>
                <a:ea typeface="Proxima Nova Extrabold"/>
                <a:cs typeface="Proxima Nova Extrabold"/>
                <a:sym typeface="Proxima Nova Extrabold"/>
              </a:defRPr>
            </a:lvl5pPr>
            <a:lvl6pPr lvl="5" rtl="0">
              <a:spcBef>
                <a:spcPts val="0"/>
              </a:spcBef>
              <a:buNone/>
              <a:defRPr sz="2400">
                <a:solidFill>
                  <a:srgbClr val="FF5A5F"/>
                </a:solidFill>
                <a:latin typeface="Proxima Nova Extrabold"/>
                <a:ea typeface="Proxima Nova Extrabold"/>
                <a:cs typeface="Proxima Nova Extrabold"/>
                <a:sym typeface="Proxima Nova Extrabold"/>
              </a:defRPr>
            </a:lvl6pPr>
            <a:lvl7pPr lvl="6" rtl="0">
              <a:spcBef>
                <a:spcPts val="0"/>
              </a:spcBef>
              <a:buNone/>
              <a:defRPr sz="2400">
                <a:solidFill>
                  <a:srgbClr val="FF5A5F"/>
                </a:solidFill>
                <a:latin typeface="Proxima Nova Extrabold"/>
                <a:ea typeface="Proxima Nova Extrabold"/>
                <a:cs typeface="Proxima Nova Extrabold"/>
                <a:sym typeface="Proxima Nova Extrabold"/>
              </a:defRPr>
            </a:lvl7pPr>
            <a:lvl8pPr lvl="7" rtl="0">
              <a:spcBef>
                <a:spcPts val="0"/>
              </a:spcBef>
              <a:buNone/>
              <a:defRPr sz="2400">
                <a:solidFill>
                  <a:srgbClr val="FF5A5F"/>
                </a:solidFill>
                <a:latin typeface="Proxima Nova Extrabold"/>
                <a:ea typeface="Proxima Nova Extrabold"/>
                <a:cs typeface="Proxima Nova Extrabold"/>
                <a:sym typeface="Proxima Nova Extrabold"/>
              </a:defRPr>
            </a:lvl8pPr>
            <a:lvl9pPr lvl="8" rtl="0">
              <a:spcBef>
                <a:spcPts val="0"/>
              </a:spcBef>
              <a:buNone/>
              <a:defRPr sz="2400">
                <a:solidFill>
                  <a:srgbClr val="FF5A5F"/>
                </a:solidFill>
                <a:latin typeface="Proxima Nova Extrabold"/>
                <a:ea typeface="Proxima Nova Extrabold"/>
                <a:cs typeface="Proxima Nova Extrabold"/>
                <a:sym typeface="Proxima Nova Extrabold"/>
              </a:defRPr>
            </a:lvl9pPr>
          </a:lstStyle>
          <a:p>
            <a:endParaRPr/>
          </a:p>
        </p:txBody>
      </p:sp>
      <p:sp>
        <p:nvSpPr>
          <p:cNvPr id="254" name="Shape 254"/>
          <p:cNvSpPr txBox="1">
            <a:spLocks noGrp="1"/>
          </p:cNvSpPr>
          <p:nvPr>
            <p:ph type="subTitle" idx="1"/>
          </p:nvPr>
        </p:nvSpPr>
        <p:spPr>
          <a:xfrm>
            <a:off x="213125" y="839265"/>
            <a:ext cx="8690100" cy="204600"/>
          </a:xfrm>
          <a:prstGeom prst="rect">
            <a:avLst/>
          </a:prstGeom>
          <a:noFill/>
          <a:ln>
            <a:noFill/>
          </a:ln>
        </p:spPr>
        <p:txBody>
          <a:bodyPr wrap="square" lIns="91425" tIns="91425" rIns="91425" bIns="91425" anchor="ctr" anchorCtr="0"/>
          <a:lstStyle>
            <a:lvl1pPr lvl="0" rtl="0">
              <a:spcBef>
                <a:spcPts val="0"/>
              </a:spcBef>
              <a:buNone/>
              <a:defRPr sz="1200" b="1">
                <a:solidFill>
                  <a:srgbClr val="FF5A5F"/>
                </a:solidFill>
                <a:latin typeface="Proxima Nova"/>
                <a:ea typeface="Proxima Nova"/>
                <a:cs typeface="Proxima Nova"/>
                <a:sym typeface="Proxima Nova"/>
              </a:defRPr>
            </a:lvl1pPr>
            <a:lvl2pPr lvl="1" rtl="0">
              <a:spcBef>
                <a:spcPts val="0"/>
              </a:spcBef>
              <a:buNone/>
              <a:defRPr sz="1200" b="1">
                <a:solidFill>
                  <a:srgbClr val="FF5A5F"/>
                </a:solidFill>
                <a:latin typeface="Proxima Nova"/>
                <a:ea typeface="Proxima Nova"/>
                <a:cs typeface="Proxima Nova"/>
                <a:sym typeface="Proxima Nova"/>
              </a:defRPr>
            </a:lvl2pPr>
            <a:lvl3pPr lvl="2" rtl="0">
              <a:spcBef>
                <a:spcPts val="0"/>
              </a:spcBef>
              <a:buNone/>
              <a:defRPr sz="1200" b="1">
                <a:solidFill>
                  <a:srgbClr val="FF5A5F"/>
                </a:solidFill>
                <a:latin typeface="Proxima Nova"/>
                <a:ea typeface="Proxima Nova"/>
                <a:cs typeface="Proxima Nova"/>
                <a:sym typeface="Proxima Nova"/>
              </a:defRPr>
            </a:lvl3pPr>
            <a:lvl4pPr lvl="3" rtl="0">
              <a:spcBef>
                <a:spcPts val="0"/>
              </a:spcBef>
              <a:buNone/>
              <a:defRPr sz="1200" b="1">
                <a:solidFill>
                  <a:srgbClr val="FF5A5F"/>
                </a:solidFill>
                <a:latin typeface="Proxima Nova"/>
                <a:ea typeface="Proxima Nova"/>
                <a:cs typeface="Proxima Nova"/>
                <a:sym typeface="Proxima Nova"/>
              </a:defRPr>
            </a:lvl4pPr>
            <a:lvl5pPr lvl="4" rtl="0">
              <a:spcBef>
                <a:spcPts val="0"/>
              </a:spcBef>
              <a:buNone/>
              <a:defRPr sz="1200" b="1">
                <a:solidFill>
                  <a:srgbClr val="FF5A5F"/>
                </a:solidFill>
                <a:latin typeface="Proxima Nova"/>
                <a:ea typeface="Proxima Nova"/>
                <a:cs typeface="Proxima Nova"/>
                <a:sym typeface="Proxima Nova"/>
              </a:defRPr>
            </a:lvl5pPr>
            <a:lvl6pPr lvl="5" rtl="0">
              <a:spcBef>
                <a:spcPts val="0"/>
              </a:spcBef>
              <a:buNone/>
              <a:defRPr sz="1200" b="1">
                <a:solidFill>
                  <a:srgbClr val="FF5A5F"/>
                </a:solidFill>
                <a:latin typeface="Proxima Nova"/>
                <a:ea typeface="Proxima Nova"/>
                <a:cs typeface="Proxima Nova"/>
                <a:sym typeface="Proxima Nova"/>
              </a:defRPr>
            </a:lvl6pPr>
            <a:lvl7pPr lvl="6" rtl="0">
              <a:spcBef>
                <a:spcPts val="0"/>
              </a:spcBef>
              <a:buNone/>
              <a:defRPr sz="1200" b="1">
                <a:solidFill>
                  <a:srgbClr val="FF5A5F"/>
                </a:solidFill>
                <a:latin typeface="Proxima Nova"/>
                <a:ea typeface="Proxima Nova"/>
                <a:cs typeface="Proxima Nova"/>
                <a:sym typeface="Proxima Nova"/>
              </a:defRPr>
            </a:lvl7pPr>
            <a:lvl8pPr lvl="7" rtl="0">
              <a:spcBef>
                <a:spcPts val="0"/>
              </a:spcBef>
              <a:buNone/>
              <a:defRPr sz="1200" b="1">
                <a:solidFill>
                  <a:srgbClr val="FF5A5F"/>
                </a:solidFill>
                <a:latin typeface="Proxima Nova"/>
                <a:ea typeface="Proxima Nova"/>
                <a:cs typeface="Proxima Nova"/>
                <a:sym typeface="Proxima Nova"/>
              </a:defRPr>
            </a:lvl8pPr>
            <a:lvl9pPr lvl="8" rtl="0">
              <a:spcBef>
                <a:spcPts val="0"/>
              </a:spcBef>
              <a:buNone/>
              <a:defRPr sz="1200" b="1">
                <a:solidFill>
                  <a:srgbClr val="FF5A5F"/>
                </a:solidFill>
                <a:latin typeface="Proxima Nova"/>
                <a:ea typeface="Proxima Nova"/>
                <a:cs typeface="Proxima Nova"/>
                <a:sym typeface="Proxima Nova"/>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ullets - Horizontal">
    <p:bg>
      <p:bgPr>
        <a:solidFill>
          <a:srgbClr val="FFFFFF"/>
        </a:solidFill>
        <a:effectLst/>
      </p:bgPr>
    </p:bg>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213000" y="972875"/>
            <a:ext cx="2976900" cy="1644600"/>
          </a:xfrm>
          <a:prstGeom prst="rect">
            <a:avLst/>
          </a:prstGeom>
          <a:noFill/>
          <a:ln>
            <a:noFill/>
          </a:ln>
        </p:spPr>
        <p:txBody>
          <a:bodyPr wrap="square" lIns="91425" tIns="91425" rIns="91425" bIns="91425" anchor="b" anchorCtr="0"/>
          <a:lstStyle>
            <a:lvl1pPr lvl="0" rtl="0">
              <a:spcBef>
                <a:spcPts val="0"/>
              </a:spcBef>
              <a:buNone/>
              <a:defRPr sz="2400">
                <a:solidFill>
                  <a:srgbClr val="FF5A5F"/>
                </a:solidFill>
                <a:latin typeface="Proxima Nova Extrabold"/>
                <a:ea typeface="Proxima Nova Extrabold"/>
                <a:cs typeface="Proxima Nova Extrabold"/>
                <a:sym typeface="Proxima Nova Extrabold"/>
              </a:defRPr>
            </a:lvl1pPr>
            <a:lvl2pPr lvl="1" rtl="0">
              <a:spcBef>
                <a:spcPts val="0"/>
              </a:spcBef>
              <a:buNone/>
              <a:defRPr sz="2400">
                <a:solidFill>
                  <a:srgbClr val="FF5A5F"/>
                </a:solidFill>
                <a:latin typeface="Proxima Nova Extrabold"/>
                <a:ea typeface="Proxima Nova Extrabold"/>
                <a:cs typeface="Proxima Nova Extrabold"/>
                <a:sym typeface="Proxima Nova Extrabold"/>
              </a:defRPr>
            </a:lvl2pPr>
            <a:lvl3pPr lvl="2" rtl="0">
              <a:spcBef>
                <a:spcPts val="0"/>
              </a:spcBef>
              <a:buNone/>
              <a:defRPr sz="2400">
                <a:solidFill>
                  <a:srgbClr val="FF5A5F"/>
                </a:solidFill>
                <a:latin typeface="Proxima Nova Extrabold"/>
                <a:ea typeface="Proxima Nova Extrabold"/>
                <a:cs typeface="Proxima Nova Extrabold"/>
                <a:sym typeface="Proxima Nova Extrabold"/>
              </a:defRPr>
            </a:lvl3pPr>
            <a:lvl4pPr lvl="3" rtl="0">
              <a:spcBef>
                <a:spcPts val="0"/>
              </a:spcBef>
              <a:buNone/>
              <a:defRPr sz="2400">
                <a:solidFill>
                  <a:srgbClr val="FF5A5F"/>
                </a:solidFill>
                <a:latin typeface="Proxima Nova Extrabold"/>
                <a:ea typeface="Proxima Nova Extrabold"/>
                <a:cs typeface="Proxima Nova Extrabold"/>
                <a:sym typeface="Proxima Nova Extrabold"/>
              </a:defRPr>
            </a:lvl4pPr>
            <a:lvl5pPr lvl="4" rtl="0">
              <a:spcBef>
                <a:spcPts val="0"/>
              </a:spcBef>
              <a:buNone/>
              <a:defRPr sz="2400">
                <a:solidFill>
                  <a:srgbClr val="FF5A5F"/>
                </a:solidFill>
                <a:latin typeface="Proxima Nova Extrabold"/>
                <a:ea typeface="Proxima Nova Extrabold"/>
                <a:cs typeface="Proxima Nova Extrabold"/>
                <a:sym typeface="Proxima Nova Extrabold"/>
              </a:defRPr>
            </a:lvl5pPr>
            <a:lvl6pPr lvl="5" rtl="0">
              <a:spcBef>
                <a:spcPts val="0"/>
              </a:spcBef>
              <a:buNone/>
              <a:defRPr sz="2400">
                <a:solidFill>
                  <a:srgbClr val="FF5A5F"/>
                </a:solidFill>
                <a:latin typeface="Proxima Nova Extrabold"/>
                <a:ea typeface="Proxima Nova Extrabold"/>
                <a:cs typeface="Proxima Nova Extrabold"/>
                <a:sym typeface="Proxima Nova Extrabold"/>
              </a:defRPr>
            </a:lvl6pPr>
            <a:lvl7pPr lvl="6" rtl="0">
              <a:spcBef>
                <a:spcPts val="0"/>
              </a:spcBef>
              <a:buNone/>
              <a:defRPr sz="2400">
                <a:solidFill>
                  <a:srgbClr val="FF5A5F"/>
                </a:solidFill>
                <a:latin typeface="Proxima Nova Extrabold"/>
                <a:ea typeface="Proxima Nova Extrabold"/>
                <a:cs typeface="Proxima Nova Extrabold"/>
                <a:sym typeface="Proxima Nova Extrabold"/>
              </a:defRPr>
            </a:lvl7pPr>
            <a:lvl8pPr lvl="7" rtl="0">
              <a:spcBef>
                <a:spcPts val="0"/>
              </a:spcBef>
              <a:buNone/>
              <a:defRPr sz="2400">
                <a:solidFill>
                  <a:srgbClr val="FF5A5F"/>
                </a:solidFill>
                <a:latin typeface="Proxima Nova Extrabold"/>
                <a:ea typeface="Proxima Nova Extrabold"/>
                <a:cs typeface="Proxima Nova Extrabold"/>
                <a:sym typeface="Proxima Nova Extrabold"/>
              </a:defRPr>
            </a:lvl8pPr>
            <a:lvl9pPr lvl="8" rtl="0">
              <a:spcBef>
                <a:spcPts val="0"/>
              </a:spcBef>
              <a:buNone/>
              <a:defRPr sz="2400">
                <a:solidFill>
                  <a:srgbClr val="FF5A5F"/>
                </a:solidFill>
                <a:latin typeface="Proxima Nova Extrabold"/>
                <a:ea typeface="Proxima Nova Extrabold"/>
                <a:cs typeface="Proxima Nova Extrabold"/>
                <a:sym typeface="Proxima Nova Extrabold"/>
              </a:defRPr>
            </a:lvl9pPr>
          </a:lstStyle>
          <a:p>
            <a:endParaRPr/>
          </a:p>
        </p:txBody>
      </p:sp>
      <p:sp>
        <p:nvSpPr>
          <p:cNvPr id="257" name="Shape 257"/>
          <p:cNvSpPr txBox="1">
            <a:spLocks noGrp="1"/>
          </p:cNvSpPr>
          <p:nvPr>
            <p:ph type="subTitle" idx="1"/>
          </p:nvPr>
        </p:nvSpPr>
        <p:spPr>
          <a:xfrm>
            <a:off x="213000" y="2527019"/>
            <a:ext cx="2976900" cy="737100"/>
          </a:xfrm>
          <a:prstGeom prst="rect">
            <a:avLst/>
          </a:prstGeom>
          <a:noFill/>
          <a:ln>
            <a:noFill/>
          </a:ln>
        </p:spPr>
        <p:txBody>
          <a:bodyPr wrap="square" lIns="91425" tIns="91425" rIns="91425" bIns="91425" anchor="t" anchorCtr="0"/>
          <a:lstStyle>
            <a:lvl1pPr lvl="0" rtl="0">
              <a:spcBef>
                <a:spcPts val="0"/>
              </a:spcBef>
              <a:buNone/>
              <a:defRPr sz="1200" b="1">
                <a:solidFill>
                  <a:srgbClr val="FF5A5F"/>
                </a:solidFill>
                <a:latin typeface="Proxima Nova"/>
                <a:ea typeface="Proxima Nova"/>
                <a:cs typeface="Proxima Nova"/>
                <a:sym typeface="Proxima Nova"/>
              </a:defRPr>
            </a:lvl1pPr>
            <a:lvl2pPr lvl="1" rtl="0">
              <a:spcBef>
                <a:spcPts val="0"/>
              </a:spcBef>
              <a:buNone/>
              <a:defRPr sz="1200" b="1">
                <a:solidFill>
                  <a:srgbClr val="FF5A5F"/>
                </a:solidFill>
                <a:latin typeface="Proxima Nova"/>
                <a:ea typeface="Proxima Nova"/>
                <a:cs typeface="Proxima Nova"/>
                <a:sym typeface="Proxima Nova"/>
              </a:defRPr>
            </a:lvl2pPr>
            <a:lvl3pPr lvl="2" rtl="0">
              <a:spcBef>
                <a:spcPts val="0"/>
              </a:spcBef>
              <a:buNone/>
              <a:defRPr sz="1200" b="1">
                <a:solidFill>
                  <a:srgbClr val="FF5A5F"/>
                </a:solidFill>
                <a:latin typeface="Proxima Nova"/>
                <a:ea typeface="Proxima Nova"/>
                <a:cs typeface="Proxima Nova"/>
                <a:sym typeface="Proxima Nova"/>
              </a:defRPr>
            </a:lvl3pPr>
            <a:lvl4pPr lvl="3" rtl="0">
              <a:spcBef>
                <a:spcPts val="0"/>
              </a:spcBef>
              <a:buNone/>
              <a:defRPr sz="1200" b="1">
                <a:solidFill>
                  <a:srgbClr val="FF5A5F"/>
                </a:solidFill>
                <a:latin typeface="Proxima Nova"/>
                <a:ea typeface="Proxima Nova"/>
                <a:cs typeface="Proxima Nova"/>
                <a:sym typeface="Proxima Nova"/>
              </a:defRPr>
            </a:lvl4pPr>
            <a:lvl5pPr lvl="4" rtl="0">
              <a:spcBef>
                <a:spcPts val="0"/>
              </a:spcBef>
              <a:buNone/>
              <a:defRPr sz="1200" b="1">
                <a:solidFill>
                  <a:srgbClr val="FF5A5F"/>
                </a:solidFill>
                <a:latin typeface="Proxima Nova"/>
                <a:ea typeface="Proxima Nova"/>
                <a:cs typeface="Proxima Nova"/>
                <a:sym typeface="Proxima Nova"/>
              </a:defRPr>
            </a:lvl5pPr>
            <a:lvl6pPr lvl="5" rtl="0">
              <a:spcBef>
                <a:spcPts val="0"/>
              </a:spcBef>
              <a:buNone/>
              <a:defRPr sz="1200" b="1">
                <a:solidFill>
                  <a:srgbClr val="FF5A5F"/>
                </a:solidFill>
                <a:latin typeface="Proxima Nova"/>
                <a:ea typeface="Proxima Nova"/>
                <a:cs typeface="Proxima Nova"/>
                <a:sym typeface="Proxima Nova"/>
              </a:defRPr>
            </a:lvl6pPr>
            <a:lvl7pPr lvl="6" rtl="0">
              <a:spcBef>
                <a:spcPts val="0"/>
              </a:spcBef>
              <a:buNone/>
              <a:defRPr sz="1200" b="1">
                <a:solidFill>
                  <a:srgbClr val="FF5A5F"/>
                </a:solidFill>
                <a:latin typeface="Proxima Nova"/>
                <a:ea typeface="Proxima Nova"/>
                <a:cs typeface="Proxima Nova"/>
                <a:sym typeface="Proxima Nova"/>
              </a:defRPr>
            </a:lvl7pPr>
            <a:lvl8pPr lvl="7" rtl="0">
              <a:spcBef>
                <a:spcPts val="0"/>
              </a:spcBef>
              <a:buNone/>
              <a:defRPr sz="1200" b="1">
                <a:solidFill>
                  <a:srgbClr val="FF5A5F"/>
                </a:solidFill>
                <a:latin typeface="Proxima Nova"/>
                <a:ea typeface="Proxima Nova"/>
                <a:cs typeface="Proxima Nova"/>
                <a:sym typeface="Proxima Nova"/>
              </a:defRPr>
            </a:lvl8pPr>
            <a:lvl9pPr lvl="8" rtl="0">
              <a:spcBef>
                <a:spcPts val="0"/>
              </a:spcBef>
              <a:buNone/>
              <a:defRPr sz="1200" b="1">
                <a:solidFill>
                  <a:srgbClr val="FF5A5F"/>
                </a:solidFill>
                <a:latin typeface="Proxima Nova"/>
                <a:ea typeface="Proxima Nova"/>
                <a:cs typeface="Proxima Nova"/>
                <a:sym typeface="Proxima Nova"/>
              </a:defRPr>
            </a:lvl9pPr>
          </a:lstStyle>
          <a:p>
            <a:endParaRPr/>
          </a:p>
        </p:txBody>
      </p:sp>
      <p:sp>
        <p:nvSpPr>
          <p:cNvPr id="258" name="Shape 258"/>
          <p:cNvSpPr txBox="1">
            <a:spLocks noGrp="1"/>
          </p:cNvSpPr>
          <p:nvPr>
            <p:ph type="body" idx="2"/>
          </p:nvPr>
        </p:nvSpPr>
        <p:spPr>
          <a:xfrm>
            <a:off x="3501650" y="849300"/>
            <a:ext cx="5339100" cy="3444900"/>
          </a:xfrm>
          <a:prstGeom prst="rect">
            <a:avLst/>
          </a:prstGeom>
          <a:noFill/>
          <a:ln>
            <a:noFill/>
          </a:ln>
        </p:spPr>
        <p:txBody>
          <a:bodyPr wrap="square" lIns="91425" tIns="91425" rIns="91425" bIns="91425" anchor="ctr" anchorCtr="0"/>
          <a:lstStyle>
            <a:lvl1pPr lvl="0" rtl="0">
              <a:spcBef>
                <a:spcPts val="0"/>
              </a:spcBef>
              <a:spcAft>
                <a:spcPts val="1000"/>
              </a:spcAft>
              <a:buClr>
                <a:srgbClr val="FF5A5F"/>
              </a:buClr>
              <a:buFont typeface="Proxima Nova"/>
              <a:buChar char="●"/>
              <a:defRPr>
                <a:solidFill>
                  <a:srgbClr val="565A5C"/>
                </a:solidFill>
                <a:latin typeface="Proxima Nova"/>
                <a:ea typeface="Proxima Nova"/>
                <a:cs typeface="Proxima Nova"/>
                <a:sym typeface="Proxima Nova"/>
              </a:defRPr>
            </a:lvl1pPr>
            <a:lvl2pPr lvl="1"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2pPr>
            <a:lvl3pPr lvl="2"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3pPr>
            <a:lvl4pPr lvl="3"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4pPr>
            <a:lvl5pPr lvl="4"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5pPr>
            <a:lvl6pPr lvl="5"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6pPr>
            <a:lvl7pPr lvl="6"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7pPr>
            <a:lvl8pPr lvl="7"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8pPr>
            <a:lvl9pPr lvl="8"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Only - Gradient">
    <p:bg>
      <p:bgPr>
        <a:blipFill>
          <a:blip r:embed="rId2">
            <a:alphaModFix/>
          </a:blip>
          <a:stretch>
            <a:fillRect/>
          </a:stretch>
        </a:blipFill>
        <a:effectLst/>
      </p:bgPr>
    </p:bg>
    <p:spTree>
      <p:nvGrpSpPr>
        <p:cNvPr id="1" name="Shape 259"/>
        <p:cNvGrpSpPr/>
        <p:nvPr/>
      </p:nvGrpSpPr>
      <p:grpSpPr>
        <a:xfrm>
          <a:off x="0" y="0"/>
          <a:ext cx="0" cy="0"/>
          <a:chOff x="0" y="0"/>
          <a:chExt cx="0" cy="0"/>
        </a:xfrm>
      </p:grpSpPr>
      <p:cxnSp>
        <p:nvCxnSpPr>
          <p:cNvPr id="260" name="Shape 260"/>
          <p:cNvCxnSpPr/>
          <p:nvPr/>
        </p:nvCxnSpPr>
        <p:spPr>
          <a:xfrm>
            <a:off x="333875" y="970125"/>
            <a:ext cx="430800" cy="0"/>
          </a:xfrm>
          <a:prstGeom prst="straightConnector1">
            <a:avLst/>
          </a:prstGeom>
          <a:noFill/>
          <a:ln w="9525" cap="flat" cmpd="sng">
            <a:solidFill>
              <a:srgbClr val="FF5A5F"/>
            </a:solidFill>
            <a:prstDash val="solid"/>
            <a:round/>
            <a:headEnd type="none" w="lg" len="lg"/>
            <a:tailEnd type="none" w="lg" len="lg"/>
          </a:ln>
        </p:spPr>
      </p:cxnSp>
      <p:sp>
        <p:nvSpPr>
          <p:cNvPr id="261" name="Shape 261"/>
          <p:cNvSpPr txBox="1">
            <a:spLocks noGrp="1"/>
          </p:cNvSpPr>
          <p:nvPr>
            <p:ph type="title"/>
          </p:nvPr>
        </p:nvSpPr>
        <p:spPr>
          <a:xfrm>
            <a:off x="213000" y="524550"/>
            <a:ext cx="8690100" cy="368700"/>
          </a:xfrm>
          <a:prstGeom prst="rect">
            <a:avLst/>
          </a:prstGeom>
          <a:noFill/>
          <a:ln>
            <a:noFill/>
          </a:ln>
        </p:spPr>
        <p:txBody>
          <a:bodyPr wrap="square" lIns="91425" tIns="91425" rIns="91425" bIns="91425" anchor="b" anchorCtr="0"/>
          <a:lstStyle>
            <a:lvl1pPr lvl="0" rtl="0">
              <a:spcBef>
                <a:spcPts val="0"/>
              </a:spcBef>
              <a:buNone/>
              <a:defRPr sz="2400">
                <a:solidFill>
                  <a:srgbClr val="FF5A5F"/>
                </a:solidFill>
                <a:latin typeface="Proxima Nova Extrabold"/>
                <a:ea typeface="Proxima Nova Extrabold"/>
                <a:cs typeface="Proxima Nova Extrabold"/>
                <a:sym typeface="Proxima Nova Extrabold"/>
              </a:defRPr>
            </a:lvl1pPr>
            <a:lvl2pPr lvl="1" rtl="0">
              <a:spcBef>
                <a:spcPts val="0"/>
              </a:spcBef>
              <a:buNone/>
              <a:defRPr sz="2400">
                <a:solidFill>
                  <a:srgbClr val="FF5A5F"/>
                </a:solidFill>
                <a:latin typeface="Proxima Nova Extrabold"/>
                <a:ea typeface="Proxima Nova Extrabold"/>
                <a:cs typeface="Proxima Nova Extrabold"/>
                <a:sym typeface="Proxima Nova Extrabold"/>
              </a:defRPr>
            </a:lvl2pPr>
            <a:lvl3pPr lvl="2" rtl="0">
              <a:spcBef>
                <a:spcPts val="0"/>
              </a:spcBef>
              <a:buNone/>
              <a:defRPr sz="2400">
                <a:solidFill>
                  <a:srgbClr val="FF5A5F"/>
                </a:solidFill>
                <a:latin typeface="Proxima Nova Extrabold"/>
                <a:ea typeface="Proxima Nova Extrabold"/>
                <a:cs typeface="Proxima Nova Extrabold"/>
                <a:sym typeface="Proxima Nova Extrabold"/>
              </a:defRPr>
            </a:lvl3pPr>
            <a:lvl4pPr lvl="3" rtl="0">
              <a:spcBef>
                <a:spcPts val="0"/>
              </a:spcBef>
              <a:buNone/>
              <a:defRPr sz="2400">
                <a:solidFill>
                  <a:srgbClr val="FF5A5F"/>
                </a:solidFill>
                <a:latin typeface="Proxima Nova Extrabold"/>
                <a:ea typeface="Proxima Nova Extrabold"/>
                <a:cs typeface="Proxima Nova Extrabold"/>
                <a:sym typeface="Proxima Nova Extrabold"/>
              </a:defRPr>
            </a:lvl4pPr>
            <a:lvl5pPr lvl="4" rtl="0">
              <a:spcBef>
                <a:spcPts val="0"/>
              </a:spcBef>
              <a:buNone/>
              <a:defRPr sz="2400">
                <a:solidFill>
                  <a:srgbClr val="FF5A5F"/>
                </a:solidFill>
                <a:latin typeface="Proxima Nova Extrabold"/>
                <a:ea typeface="Proxima Nova Extrabold"/>
                <a:cs typeface="Proxima Nova Extrabold"/>
                <a:sym typeface="Proxima Nova Extrabold"/>
              </a:defRPr>
            </a:lvl5pPr>
            <a:lvl6pPr lvl="5" rtl="0">
              <a:spcBef>
                <a:spcPts val="0"/>
              </a:spcBef>
              <a:buNone/>
              <a:defRPr sz="2400">
                <a:solidFill>
                  <a:srgbClr val="FF5A5F"/>
                </a:solidFill>
                <a:latin typeface="Proxima Nova Extrabold"/>
                <a:ea typeface="Proxima Nova Extrabold"/>
                <a:cs typeface="Proxima Nova Extrabold"/>
                <a:sym typeface="Proxima Nova Extrabold"/>
              </a:defRPr>
            </a:lvl6pPr>
            <a:lvl7pPr lvl="6" rtl="0">
              <a:spcBef>
                <a:spcPts val="0"/>
              </a:spcBef>
              <a:buNone/>
              <a:defRPr sz="2400">
                <a:solidFill>
                  <a:srgbClr val="FF5A5F"/>
                </a:solidFill>
                <a:latin typeface="Proxima Nova Extrabold"/>
                <a:ea typeface="Proxima Nova Extrabold"/>
                <a:cs typeface="Proxima Nova Extrabold"/>
                <a:sym typeface="Proxima Nova Extrabold"/>
              </a:defRPr>
            </a:lvl7pPr>
            <a:lvl8pPr lvl="7" rtl="0">
              <a:spcBef>
                <a:spcPts val="0"/>
              </a:spcBef>
              <a:buNone/>
              <a:defRPr sz="2400">
                <a:solidFill>
                  <a:srgbClr val="FF5A5F"/>
                </a:solidFill>
                <a:latin typeface="Proxima Nova Extrabold"/>
                <a:ea typeface="Proxima Nova Extrabold"/>
                <a:cs typeface="Proxima Nova Extrabold"/>
                <a:sym typeface="Proxima Nova Extrabold"/>
              </a:defRPr>
            </a:lvl8pPr>
            <a:lvl9pPr lvl="8" rtl="0">
              <a:spcBef>
                <a:spcPts val="0"/>
              </a:spcBef>
              <a:buNone/>
              <a:defRPr sz="2400">
                <a:solidFill>
                  <a:srgbClr val="FF5A5F"/>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Only - Gradient 2">
    <p:bg>
      <p:bgPr>
        <a:blipFill>
          <a:blip r:embed="rId2">
            <a:alphaModFix/>
          </a:blip>
          <a:stretch>
            <a:fillRect/>
          </a:stretch>
        </a:blipFill>
        <a:effectLst/>
      </p:bgPr>
    </p:bg>
    <p:spTree>
      <p:nvGrpSpPr>
        <p:cNvPr id="1" name="Shape 262"/>
        <p:cNvGrpSpPr/>
        <p:nvPr/>
      </p:nvGrpSpPr>
      <p:grpSpPr>
        <a:xfrm>
          <a:off x="0" y="0"/>
          <a:ext cx="0" cy="0"/>
          <a:chOff x="0" y="0"/>
          <a:chExt cx="0" cy="0"/>
        </a:xfrm>
      </p:grpSpPr>
      <p:cxnSp>
        <p:nvCxnSpPr>
          <p:cNvPr id="263" name="Shape 263"/>
          <p:cNvCxnSpPr/>
          <p:nvPr/>
        </p:nvCxnSpPr>
        <p:spPr>
          <a:xfrm>
            <a:off x="333875" y="970125"/>
            <a:ext cx="430800" cy="0"/>
          </a:xfrm>
          <a:prstGeom prst="straightConnector1">
            <a:avLst/>
          </a:prstGeom>
          <a:noFill/>
          <a:ln w="9525" cap="flat" cmpd="sng">
            <a:solidFill>
              <a:srgbClr val="FF5A5F"/>
            </a:solidFill>
            <a:prstDash val="solid"/>
            <a:round/>
            <a:headEnd type="none" w="lg" len="lg"/>
            <a:tailEnd type="none" w="lg" len="lg"/>
          </a:ln>
        </p:spPr>
      </p:cxnSp>
      <p:sp>
        <p:nvSpPr>
          <p:cNvPr id="264" name="Shape 264"/>
          <p:cNvSpPr txBox="1">
            <a:spLocks noGrp="1"/>
          </p:cNvSpPr>
          <p:nvPr>
            <p:ph type="title"/>
          </p:nvPr>
        </p:nvSpPr>
        <p:spPr>
          <a:xfrm>
            <a:off x="213000" y="524550"/>
            <a:ext cx="8690100" cy="368700"/>
          </a:xfrm>
          <a:prstGeom prst="rect">
            <a:avLst/>
          </a:prstGeom>
          <a:noFill/>
          <a:ln>
            <a:noFill/>
          </a:ln>
        </p:spPr>
        <p:txBody>
          <a:bodyPr wrap="square" lIns="91425" tIns="91425" rIns="91425" bIns="91425" anchor="b" anchorCtr="0"/>
          <a:lstStyle>
            <a:lvl1pPr lvl="0" rtl="0">
              <a:spcBef>
                <a:spcPts val="0"/>
              </a:spcBef>
              <a:buNone/>
              <a:defRPr sz="2400">
                <a:solidFill>
                  <a:srgbClr val="FFFFFF"/>
                </a:solidFill>
                <a:latin typeface="Proxima Nova Extrabold"/>
                <a:ea typeface="Proxima Nova Extrabold"/>
                <a:cs typeface="Proxima Nova Extrabold"/>
                <a:sym typeface="Proxima Nova Extrabold"/>
              </a:defRPr>
            </a:lvl1pPr>
            <a:lvl2pPr lvl="1" rtl="0">
              <a:spcBef>
                <a:spcPts val="0"/>
              </a:spcBef>
              <a:buNone/>
              <a:defRPr sz="2400">
                <a:solidFill>
                  <a:srgbClr val="FFFFFF"/>
                </a:solidFill>
                <a:latin typeface="Proxima Nova Extrabold"/>
                <a:ea typeface="Proxima Nova Extrabold"/>
                <a:cs typeface="Proxima Nova Extrabold"/>
                <a:sym typeface="Proxima Nova Extrabold"/>
              </a:defRPr>
            </a:lvl2pPr>
            <a:lvl3pPr lvl="2" rtl="0">
              <a:spcBef>
                <a:spcPts val="0"/>
              </a:spcBef>
              <a:buNone/>
              <a:defRPr sz="2400">
                <a:solidFill>
                  <a:srgbClr val="FFFFFF"/>
                </a:solidFill>
                <a:latin typeface="Proxima Nova Extrabold"/>
                <a:ea typeface="Proxima Nova Extrabold"/>
                <a:cs typeface="Proxima Nova Extrabold"/>
                <a:sym typeface="Proxima Nova Extrabold"/>
              </a:defRPr>
            </a:lvl3pPr>
            <a:lvl4pPr lvl="3" rtl="0">
              <a:spcBef>
                <a:spcPts val="0"/>
              </a:spcBef>
              <a:buNone/>
              <a:defRPr sz="2400">
                <a:solidFill>
                  <a:srgbClr val="FFFFFF"/>
                </a:solidFill>
                <a:latin typeface="Proxima Nova Extrabold"/>
                <a:ea typeface="Proxima Nova Extrabold"/>
                <a:cs typeface="Proxima Nova Extrabold"/>
                <a:sym typeface="Proxima Nova Extrabold"/>
              </a:defRPr>
            </a:lvl4pPr>
            <a:lvl5pPr lvl="4" rtl="0">
              <a:spcBef>
                <a:spcPts val="0"/>
              </a:spcBef>
              <a:buNone/>
              <a:defRPr sz="2400">
                <a:solidFill>
                  <a:srgbClr val="FFFFFF"/>
                </a:solidFill>
                <a:latin typeface="Proxima Nova Extrabold"/>
                <a:ea typeface="Proxima Nova Extrabold"/>
                <a:cs typeface="Proxima Nova Extrabold"/>
                <a:sym typeface="Proxima Nova Extrabold"/>
              </a:defRPr>
            </a:lvl5pPr>
            <a:lvl6pPr lvl="5" rtl="0">
              <a:spcBef>
                <a:spcPts val="0"/>
              </a:spcBef>
              <a:buNone/>
              <a:defRPr sz="2400">
                <a:solidFill>
                  <a:srgbClr val="FFFFFF"/>
                </a:solidFill>
                <a:latin typeface="Proxima Nova Extrabold"/>
                <a:ea typeface="Proxima Nova Extrabold"/>
                <a:cs typeface="Proxima Nova Extrabold"/>
                <a:sym typeface="Proxima Nova Extrabold"/>
              </a:defRPr>
            </a:lvl6pPr>
            <a:lvl7pPr lvl="6" rtl="0">
              <a:spcBef>
                <a:spcPts val="0"/>
              </a:spcBef>
              <a:buNone/>
              <a:defRPr sz="2400">
                <a:solidFill>
                  <a:srgbClr val="FFFFFF"/>
                </a:solidFill>
                <a:latin typeface="Proxima Nova Extrabold"/>
                <a:ea typeface="Proxima Nova Extrabold"/>
                <a:cs typeface="Proxima Nova Extrabold"/>
                <a:sym typeface="Proxima Nova Extrabold"/>
              </a:defRPr>
            </a:lvl7pPr>
            <a:lvl8pPr lvl="7" rtl="0">
              <a:spcBef>
                <a:spcPts val="0"/>
              </a:spcBef>
              <a:buNone/>
              <a:defRPr sz="2400">
                <a:solidFill>
                  <a:srgbClr val="FFFFFF"/>
                </a:solidFill>
                <a:latin typeface="Proxima Nova Extrabold"/>
                <a:ea typeface="Proxima Nova Extrabold"/>
                <a:cs typeface="Proxima Nova Extrabold"/>
                <a:sym typeface="Proxima Nova Extrabold"/>
              </a:defRPr>
            </a:lvl8pPr>
            <a:lvl9pPr lvl="8" rtl="0">
              <a:spcBef>
                <a:spcPts val="0"/>
              </a:spcBef>
              <a:buNone/>
              <a:defRPr sz="2400">
                <a:solidFill>
                  <a:srgbClr val="FFFFFF"/>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idebar Blank">
    <p:bg>
      <p:bgPr>
        <a:blipFill>
          <a:blip r:embed="rId2">
            <a:alphaModFix/>
          </a:blip>
          <a:stretch>
            <a:fillRect/>
          </a:stretch>
        </a:blipFill>
        <a:effectLst/>
      </p:bgPr>
    </p:bg>
    <p:spTree>
      <p:nvGrpSpPr>
        <p:cNvPr id="1" name="Shape 265"/>
        <p:cNvGrpSpPr/>
        <p:nvPr/>
      </p:nvGrpSpPr>
      <p:grpSpPr>
        <a:xfrm>
          <a:off x="0" y="0"/>
          <a:ext cx="0" cy="0"/>
          <a:chOff x="0" y="0"/>
          <a:chExt cx="0" cy="0"/>
        </a:xfrm>
      </p:grpSpPr>
      <p:sp>
        <p:nvSpPr>
          <p:cNvPr id="266" name="Shape 266"/>
          <p:cNvSpPr/>
          <p:nvPr/>
        </p:nvSpPr>
        <p:spPr>
          <a:xfrm>
            <a:off x="3134175" y="0"/>
            <a:ext cx="60291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67" name="Shape 267"/>
          <p:cNvSpPr txBox="1">
            <a:spLocks noGrp="1"/>
          </p:cNvSpPr>
          <p:nvPr>
            <p:ph type="title"/>
          </p:nvPr>
        </p:nvSpPr>
        <p:spPr>
          <a:xfrm>
            <a:off x="213000" y="972875"/>
            <a:ext cx="2727300" cy="1644600"/>
          </a:xfrm>
          <a:prstGeom prst="rect">
            <a:avLst/>
          </a:prstGeom>
          <a:noFill/>
          <a:ln>
            <a:noFill/>
          </a:ln>
        </p:spPr>
        <p:txBody>
          <a:bodyPr wrap="square" lIns="91425" tIns="91425" rIns="91425" bIns="91425" anchor="b" anchorCtr="0"/>
          <a:lstStyle>
            <a:lvl1pPr lvl="0" rtl="0">
              <a:spcBef>
                <a:spcPts val="0"/>
              </a:spcBef>
              <a:buNone/>
              <a:defRPr sz="2400">
                <a:solidFill>
                  <a:srgbClr val="FFFFFF"/>
                </a:solidFill>
                <a:latin typeface="Proxima Nova Extrabold"/>
                <a:ea typeface="Proxima Nova Extrabold"/>
                <a:cs typeface="Proxima Nova Extrabold"/>
                <a:sym typeface="Proxima Nova Extrabold"/>
              </a:defRPr>
            </a:lvl1pPr>
            <a:lvl2pPr lvl="1" rtl="0">
              <a:spcBef>
                <a:spcPts val="0"/>
              </a:spcBef>
              <a:buNone/>
              <a:defRPr sz="2400">
                <a:solidFill>
                  <a:srgbClr val="FFFFFF"/>
                </a:solidFill>
                <a:latin typeface="Proxima Nova Extrabold"/>
                <a:ea typeface="Proxima Nova Extrabold"/>
                <a:cs typeface="Proxima Nova Extrabold"/>
                <a:sym typeface="Proxima Nova Extrabold"/>
              </a:defRPr>
            </a:lvl2pPr>
            <a:lvl3pPr lvl="2" rtl="0">
              <a:spcBef>
                <a:spcPts val="0"/>
              </a:spcBef>
              <a:buNone/>
              <a:defRPr sz="2400">
                <a:solidFill>
                  <a:srgbClr val="FFFFFF"/>
                </a:solidFill>
                <a:latin typeface="Proxima Nova Extrabold"/>
                <a:ea typeface="Proxima Nova Extrabold"/>
                <a:cs typeface="Proxima Nova Extrabold"/>
                <a:sym typeface="Proxima Nova Extrabold"/>
              </a:defRPr>
            </a:lvl3pPr>
            <a:lvl4pPr lvl="3" rtl="0">
              <a:spcBef>
                <a:spcPts val="0"/>
              </a:spcBef>
              <a:buNone/>
              <a:defRPr sz="2400">
                <a:solidFill>
                  <a:srgbClr val="FFFFFF"/>
                </a:solidFill>
                <a:latin typeface="Proxima Nova Extrabold"/>
                <a:ea typeface="Proxima Nova Extrabold"/>
                <a:cs typeface="Proxima Nova Extrabold"/>
                <a:sym typeface="Proxima Nova Extrabold"/>
              </a:defRPr>
            </a:lvl4pPr>
            <a:lvl5pPr lvl="4" rtl="0">
              <a:spcBef>
                <a:spcPts val="0"/>
              </a:spcBef>
              <a:buNone/>
              <a:defRPr sz="2400">
                <a:solidFill>
                  <a:srgbClr val="FFFFFF"/>
                </a:solidFill>
                <a:latin typeface="Proxima Nova Extrabold"/>
                <a:ea typeface="Proxima Nova Extrabold"/>
                <a:cs typeface="Proxima Nova Extrabold"/>
                <a:sym typeface="Proxima Nova Extrabold"/>
              </a:defRPr>
            </a:lvl5pPr>
            <a:lvl6pPr lvl="5" rtl="0">
              <a:spcBef>
                <a:spcPts val="0"/>
              </a:spcBef>
              <a:buNone/>
              <a:defRPr sz="2400">
                <a:solidFill>
                  <a:srgbClr val="FFFFFF"/>
                </a:solidFill>
                <a:latin typeface="Proxima Nova Extrabold"/>
                <a:ea typeface="Proxima Nova Extrabold"/>
                <a:cs typeface="Proxima Nova Extrabold"/>
                <a:sym typeface="Proxima Nova Extrabold"/>
              </a:defRPr>
            </a:lvl6pPr>
            <a:lvl7pPr lvl="6" rtl="0">
              <a:spcBef>
                <a:spcPts val="0"/>
              </a:spcBef>
              <a:buNone/>
              <a:defRPr sz="2400">
                <a:solidFill>
                  <a:srgbClr val="FFFFFF"/>
                </a:solidFill>
                <a:latin typeface="Proxima Nova Extrabold"/>
                <a:ea typeface="Proxima Nova Extrabold"/>
                <a:cs typeface="Proxima Nova Extrabold"/>
                <a:sym typeface="Proxima Nova Extrabold"/>
              </a:defRPr>
            </a:lvl7pPr>
            <a:lvl8pPr lvl="7" rtl="0">
              <a:spcBef>
                <a:spcPts val="0"/>
              </a:spcBef>
              <a:buNone/>
              <a:defRPr sz="2400">
                <a:solidFill>
                  <a:srgbClr val="FFFFFF"/>
                </a:solidFill>
                <a:latin typeface="Proxima Nova Extrabold"/>
                <a:ea typeface="Proxima Nova Extrabold"/>
                <a:cs typeface="Proxima Nova Extrabold"/>
                <a:sym typeface="Proxima Nova Extrabold"/>
              </a:defRPr>
            </a:lvl8pPr>
            <a:lvl9pPr lvl="8" rtl="0">
              <a:spcBef>
                <a:spcPts val="0"/>
              </a:spcBef>
              <a:buNone/>
              <a:defRPr sz="2400">
                <a:solidFill>
                  <a:srgbClr val="FFFFFF"/>
                </a:solidFill>
                <a:latin typeface="Proxima Nova Extrabold"/>
                <a:ea typeface="Proxima Nova Extrabold"/>
                <a:cs typeface="Proxima Nova Extrabold"/>
                <a:sym typeface="Proxima Nova Extrabold"/>
              </a:defRPr>
            </a:lvl9pPr>
          </a:lstStyle>
          <a:p>
            <a:endParaRPr/>
          </a:p>
        </p:txBody>
      </p:sp>
      <p:sp>
        <p:nvSpPr>
          <p:cNvPr id="268" name="Shape 268"/>
          <p:cNvSpPr txBox="1">
            <a:spLocks noGrp="1"/>
          </p:cNvSpPr>
          <p:nvPr>
            <p:ph type="subTitle" idx="1"/>
          </p:nvPr>
        </p:nvSpPr>
        <p:spPr>
          <a:xfrm>
            <a:off x="213000" y="2527025"/>
            <a:ext cx="2727300" cy="737100"/>
          </a:xfrm>
          <a:prstGeom prst="rect">
            <a:avLst/>
          </a:prstGeom>
          <a:noFill/>
          <a:ln>
            <a:noFill/>
          </a:ln>
        </p:spPr>
        <p:txBody>
          <a:bodyPr wrap="square" lIns="91425" tIns="91425" rIns="91425" bIns="91425" anchor="t" anchorCtr="0"/>
          <a:lstStyle>
            <a:lvl1pPr lvl="0" rtl="0">
              <a:spcBef>
                <a:spcPts val="0"/>
              </a:spcBef>
              <a:buNone/>
              <a:defRPr sz="1200" b="1">
                <a:solidFill>
                  <a:srgbClr val="FF5A5F"/>
                </a:solidFill>
                <a:latin typeface="Proxima Nova"/>
                <a:ea typeface="Proxima Nova"/>
                <a:cs typeface="Proxima Nova"/>
                <a:sym typeface="Proxima Nova"/>
              </a:defRPr>
            </a:lvl1pPr>
            <a:lvl2pPr lvl="1" rtl="0">
              <a:spcBef>
                <a:spcPts val="0"/>
              </a:spcBef>
              <a:buNone/>
              <a:defRPr sz="1200" b="1">
                <a:solidFill>
                  <a:srgbClr val="FF5A5F"/>
                </a:solidFill>
                <a:latin typeface="Proxima Nova"/>
                <a:ea typeface="Proxima Nova"/>
                <a:cs typeface="Proxima Nova"/>
                <a:sym typeface="Proxima Nova"/>
              </a:defRPr>
            </a:lvl2pPr>
            <a:lvl3pPr lvl="2" rtl="0">
              <a:spcBef>
                <a:spcPts val="0"/>
              </a:spcBef>
              <a:buNone/>
              <a:defRPr sz="1200" b="1">
                <a:solidFill>
                  <a:srgbClr val="FF5A5F"/>
                </a:solidFill>
                <a:latin typeface="Proxima Nova"/>
                <a:ea typeface="Proxima Nova"/>
                <a:cs typeface="Proxima Nova"/>
                <a:sym typeface="Proxima Nova"/>
              </a:defRPr>
            </a:lvl3pPr>
            <a:lvl4pPr lvl="3" rtl="0">
              <a:spcBef>
                <a:spcPts val="0"/>
              </a:spcBef>
              <a:buNone/>
              <a:defRPr sz="1200" b="1">
                <a:solidFill>
                  <a:srgbClr val="FF5A5F"/>
                </a:solidFill>
                <a:latin typeface="Proxima Nova"/>
                <a:ea typeface="Proxima Nova"/>
                <a:cs typeface="Proxima Nova"/>
                <a:sym typeface="Proxima Nova"/>
              </a:defRPr>
            </a:lvl4pPr>
            <a:lvl5pPr lvl="4" rtl="0">
              <a:spcBef>
                <a:spcPts val="0"/>
              </a:spcBef>
              <a:buNone/>
              <a:defRPr sz="1200" b="1">
                <a:solidFill>
                  <a:srgbClr val="FF5A5F"/>
                </a:solidFill>
                <a:latin typeface="Proxima Nova"/>
                <a:ea typeface="Proxima Nova"/>
                <a:cs typeface="Proxima Nova"/>
                <a:sym typeface="Proxima Nova"/>
              </a:defRPr>
            </a:lvl5pPr>
            <a:lvl6pPr lvl="5" rtl="0">
              <a:spcBef>
                <a:spcPts val="0"/>
              </a:spcBef>
              <a:buNone/>
              <a:defRPr sz="1200" b="1">
                <a:solidFill>
                  <a:srgbClr val="FF5A5F"/>
                </a:solidFill>
                <a:latin typeface="Proxima Nova"/>
                <a:ea typeface="Proxima Nova"/>
                <a:cs typeface="Proxima Nova"/>
                <a:sym typeface="Proxima Nova"/>
              </a:defRPr>
            </a:lvl6pPr>
            <a:lvl7pPr lvl="6" rtl="0">
              <a:spcBef>
                <a:spcPts val="0"/>
              </a:spcBef>
              <a:buNone/>
              <a:defRPr sz="1200" b="1">
                <a:solidFill>
                  <a:srgbClr val="FF5A5F"/>
                </a:solidFill>
                <a:latin typeface="Proxima Nova"/>
                <a:ea typeface="Proxima Nova"/>
                <a:cs typeface="Proxima Nova"/>
                <a:sym typeface="Proxima Nova"/>
              </a:defRPr>
            </a:lvl7pPr>
            <a:lvl8pPr lvl="7" rtl="0">
              <a:spcBef>
                <a:spcPts val="0"/>
              </a:spcBef>
              <a:buNone/>
              <a:defRPr sz="1200" b="1">
                <a:solidFill>
                  <a:srgbClr val="FF5A5F"/>
                </a:solidFill>
                <a:latin typeface="Proxima Nova"/>
                <a:ea typeface="Proxima Nova"/>
                <a:cs typeface="Proxima Nova"/>
                <a:sym typeface="Proxima Nova"/>
              </a:defRPr>
            </a:lvl8pPr>
            <a:lvl9pPr lvl="8" rtl="0">
              <a:spcBef>
                <a:spcPts val="0"/>
              </a:spcBef>
              <a:buNone/>
              <a:defRPr sz="1200" b="1">
                <a:solidFill>
                  <a:srgbClr val="FF5A5F"/>
                </a:solidFill>
                <a:latin typeface="Proxima Nova"/>
                <a:ea typeface="Proxima Nova"/>
                <a:cs typeface="Proxima Nova"/>
                <a:sym typeface="Proxima Nova"/>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idebar + Phone Screen">
    <p:bg>
      <p:bgPr>
        <a:blipFill>
          <a:blip r:embed="rId2">
            <a:alphaModFix/>
          </a:blip>
          <a:stretch>
            <a:fillRect/>
          </a:stretch>
        </a:blipFill>
        <a:effectLst/>
      </p:bgPr>
    </p:bg>
    <p:spTree>
      <p:nvGrpSpPr>
        <p:cNvPr id="1" name="Shape 269"/>
        <p:cNvGrpSpPr/>
        <p:nvPr/>
      </p:nvGrpSpPr>
      <p:grpSpPr>
        <a:xfrm>
          <a:off x="0" y="0"/>
          <a:ext cx="0" cy="0"/>
          <a:chOff x="0" y="0"/>
          <a:chExt cx="0" cy="0"/>
        </a:xfrm>
      </p:grpSpPr>
      <p:sp>
        <p:nvSpPr>
          <p:cNvPr id="270" name="Shape 270"/>
          <p:cNvSpPr/>
          <p:nvPr/>
        </p:nvSpPr>
        <p:spPr>
          <a:xfrm>
            <a:off x="3134175" y="0"/>
            <a:ext cx="60291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71" name="Shape 271"/>
          <p:cNvSpPr txBox="1">
            <a:spLocks noGrp="1"/>
          </p:cNvSpPr>
          <p:nvPr>
            <p:ph type="title"/>
          </p:nvPr>
        </p:nvSpPr>
        <p:spPr>
          <a:xfrm>
            <a:off x="213000" y="972875"/>
            <a:ext cx="2727300" cy="1644600"/>
          </a:xfrm>
          <a:prstGeom prst="rect">
            <a:avLst/>
          </a:prstGeom>
          <a:noFill/>
          <a:ln>
            <a:noFill/>
          </a:ln>
        </p:spPr>
        <p:txBody>
          <a:bodyPr wrap="square" lIns="91425" tIns="91425" rIns="91425" bIns="91425" anchor="b" anchorCtr="0"/>
          <a:lstStyle>
            <a:lvl1pPr lvl="0" rtl="0">
              <a:spcBef>
                <a:spcPts val="0"/>
              </a:spcBef>
              <a:buNone/>
              <a:defRPr sz="2400">
                <a:solidFill>
                  <a:srgbClr val="FFFFFF"/>
                </a:solidFill>
                <a:latin typeface="Proxima Nova Extrabold"/>
                <a:ea typeface="Proxima Nova Extrabold"/>
                <a:cs typeface="Proxima Nova Extrabold"/>
                <a:sym typeface="Proxima Nova Extrabold"/>
              </a:defRPr>
            </a:lvl1pPr>
            <a:lvl2pPr lvl="1" rtl="0">
              <a:spcBef>
                <a:spcPts val="0"/>
              </a:spcBef>
              <a:buNone/>
              <a:defRPr sz="2400">
                <a:solidFill>
                  <a:srgbClr val="FFFFFF"/>
                </a:solidFill>
                <a:latin typeface="Proxima Nova Extrabold"/>
                <a:ea typeface="Proxima Nova Extrabold"/>
                <a:cs typeface="Proxima Nova Extrabold"/>
                <a:sym typeface="Proxima Nova Extrabold"/>
              </a:defRPr>
            </a:lvl2pPr>
            <a:lvl3pPr lvl="2" rtl="0">
              <a:spcBef>
                <a:spcPts val="0"/>
              </a:spcBef>
              <a:buNone/>
              <a:defRPr sz="2400">
                <a:solidFill>
                  <a:srgbClr val="FFFFFF"/>
                </a:solidFill>
                <a:latin typeface="Proxima Nova Extrabold"/>
                <a:ea typeface="Proxima Nova Extrabold"/>
                <a:cs typeface="Proxima Nova Extrabold"/>
                <a:sym typeface="Proxima Nova Extrabold"/>
              </a:defRPr>
            </a:lvl3pPr>
            <a:lvl4pPr lvl="3" rtl="0">
              <a:spcBef>
                <a:spcPts val="0"/>
              </a:spcBef>
              <a:buNone/>
              <a:defRPr sz="2400">
                <a:solidFill>
                  <a:srgbClr val="FFFFFF"/>
                </a:solidFill>
                <a:latin typeface="Proxima Nova Extrabold"/>
                <a:ea typeface="Proxima Nova Extrabold"/>
                <a:cs typeface="Proxima Nova Extrabold"/>
                <a:sym typeface="Proxima Nova Extrabold"/>
              </a:defRPr>
            </a:lvl4pPr>
            <a:lvl5pPr lvl="4" rtl="0">
              <a:spcBef>
                <a:spcPts val="0"/>
              </a:spcBef>
              <a:buNone/>
              <a:defRPr sz="2400">
                <a:solidFill>
                  <a:srgbClr val="FFFFFF"/>
                </a:solidFill>
                <a:latin typeface="Proxima Nova Extrabold"/>
                <a:ea typeface="Proxima Nova Extrabold"/>
                <a:cs typeface="Proxima Nova Extrabold"/>
                <a:sym typeface="Proxima Nova Extrabold"/>
              </a:defRPr>
            </a:lvl5pPr>
            <a:lvl6pPr lvl="5" rtl="0">
              <a:spcBef>
                <a:spcPts val="0"/>
              </a:spcBef>
              <a:buNone/>
              <a:defRPr sz="2400">
                <a:solidFill>
                  <a:srgbClr val="FFFFFF"/>
                </a:solidFill>
                <a:latin typeface="Proxima Nova Extrabold"/>
                <a:ea typeface="Proxima Nova Extrabold"/>
                <a:cs typeface="Proxima Nova Extrabold"/>
                <a:sym typeface="Proxima Nova Extrabold"/>
              </a:defRPr>
            </a:lvl6pPr>
            <a:lvl7pPr lvl="6" rtl="0">
              <a:spcBef>
                <a:spcPts val="0"/>
              </a:spcBef>
              <a:buNone/>
              <a:defRPr sz="2400">
                <a:solidFill>
                  <a:srgbClr val="FFFFFF"/>
                </a:solidFill>
                <a:latin typeface="Proxima Nova Extrabold"/>
                <a:ea typeface="Proxima Nova Extrabold"/>
                <a:cs typeface="Proxima Nova Extrabold"/>
                <a:sym typeface="Proxima Nova Extrabold"/>
              </a:defRPr>
            </a:lvl7pPr>
            <a:lvl8pPr lvl="7" rtl="0">
              <a:spcBef>
                <a:spcPts val="0"/>
              </a:spcBef>
              <a:buNone/>
              <a:defRPr sz="2400">
                <a:solidFill>
                  <a:srgbClr val="FFFFFF"/>
                </a:solidFill>
                <a:latin typeface="Proxima Nova Extrabold"/>
                <a:ea typeface="Proxima Nova Extrabold"/>
                <a:cs typeface="Proxima Nova Extrabold"/>
                <a:sym typeface="Proxima Nova Extrabold"/>
              </a:defRPr>
            </a:lvl8pPr>
            <a:lvl9pPr lvl="8" rtl="0">
              <a:spcBef>
                <a:spcPts val="0"/>
              </a:spcBef>
              <a:buNone/>
              <a:defRPr sz="2400">
                <a:solidFill>
                  <a:srgbClr val="FFFFFF"/>
                </a:solidFill>
                <a:latin typeface="Proxima Nova Extrabold"/>
                <a:ea typeface="Proxima Nova Extrabold"/>
                <a:cs typeface="Proxima Nova Extrabold"/>
                <a:sym typeface="Proxima Nova Extrabold"/>
              </a:defRPr>
            </a:lvl9pPr>
          </a:lstStyle>
          <a:p>
            <a:endParaRPr/>
          </a:p>
        </p:txBody>
      </p:sp>
      <p:sp>
        <p:nvSpPr>
          <p:cNvPr id="272" name="Shape 272"/>
          <p:cNvSpPr txBox="1">
            <a:spLocks noGrp="1"/>
          </p:cNvSpPr>
          <p:nvPr>
            <p:ph type="subTitle" idx="1"/>
          </p:nvPr>
        </p:nvSpPr>
        <p:spPr>
          <a:xfrm>
            <a:off x="213000" y="2527025"/>
            <a:ext cx="2727300" cy="737100"/>
          </a:xfrm>
          <a:prstGeom prst="rect">
            <a:avLst/>
          </a:prstGeom>
          <a:noFill/>
          <a:ln>
            <a:noFill/>
          </a:ln>
        </p:spPr>
        <p:txBody>
          <a:bodyPr wrap="square" lIns="91425" tIns="91425" rIns="91425" bIns="91425" anchor="t" anchorCtr="0"/>
          <a:lstStyle>
            <a:lvl1pPr lvl="0" rtl="0">
              <a:spcBef>
                <a:spcPts val="0"/>
              </a:spcBef>
              <a:buNone/>
              <a:defRPr sz="1200" b="1">
                <a:solidFill>
                  <a:srgbClr val="FF5A5F"/>
                </a:solidFill>
                <a:latin typeface="Proxima Nova"/>
                <a:ea typeface="Proxima Nova"/>
                <a:cs typeface="Proxima Nova"/>
                <a:sym typeface="Proxima Nova"/>
              </a:defRPr>
            </a:lvl1pPr>
            <a:lvl2pPr lvl="1" rtl="0">
              <a:spcBef>
                <a:spcPts val="0"/>
              </a:spcBef>
              <a:buNone/>
              <a:defRPr sz="1200" b="1">
                <a:solidFill>
                  <a:srgbClr val="FF5A5F"/>
                </a:solidFill>
                <a:latin typeface="Proxima Nova"/>
                <a:ea typeface="Proxima Nova"/>
                <a:cs typeface="Proxima Nova"/>
                <a:sym typeface="Proxima Nova"/>
              </a:defRPr>
            </a:lvl2pPr>
            <a:lvl3pPr lvl="2" rtl="0">
              <a:spcBef>
                <a:spcPts val="0"/>
              </a:spcBef>
              <a:buNone/>
              <a:defRPr sz="1200" b="1">
                <a:solidFill>
                  <a:srgbClr val="FF5A5F"/>
                </a:solidFill>
                <a:latin typeface="Proxima Nova"/>
                <a:ea typeface="Proxima Nova"/>
                <a:cs typeface="Proxima Nova"/>
                <a:sym typeface="Proxima Nova"/>
              </a:defRPr>
            </a:lvl3pPr>
            <a:lvl4pPr lvl="3" rtl="0">
              <a:spcBef>
                <a:spcPts val="0"/>
              </a:spcBef>
              <a:buNone/>
              <a:defRPr sz="1200" b="1">
                <a:solidFill>
                  <a:srgbClr val="FF5A5F"/>
                </a:solidFill>
                <a:latin typeface="Proxima Nova"/>
                <a:ea typeface="Proxima Nova"/>
                <a:cs typeface="Proxima Nova"/>
                <a:sym typeface="Proxima Nova"/>
              </a:defRPr>
            </a:lvl4pPr>
            <a:lvl5pPr lvl="4" rtl="0">
              <a:spcBef>
                <a:spcPts val="0"/>
              </a:spcBef>
              <a:buNone/>
              <a:defRPr sz="1200" b="1">
                <a:solidFill>
                  <a:srgbClr val="FF5A5F"/>
                </a:solidFill>
                <a:latin typeface="Proxima Nova"/>
                <a:ea typeface="Proxima Nova"/>
                <a:cs typeface="Proxima Nova"/>
                <a:sym typeface="Proxima Nova"/>
              </a:defRPr>
            </a:lvl5pPr>
            <a:lvl6pPr lvl="5" rtl="0">
              <a:spcBef>
                <a:spcPts val="0"/>
              </a:spcBef>
              <a:buNone/>
              <a:defRPr sz="1200" b="1">
                <a:solidFill>
                  <a:srgbClr val="FF5A5F"/>
                </a:solidFill>
                <a:latin typeface="Proxima Nova"/>
                <a:ea typeface="Proxima Nova"/>
                <a:cs typeface="Proxima Nova"/>
                <a:sym typeface="Proxima Nova"/>
              </a:defRPr>
            </a:lvl6pPr>
            <a:lvl7pPr lvl="6" rtl="0">
              <a:spcBef>
                <a:spcPts val="0"/>
              </a:spcBef>
              <a:buNone/>
              <a:defRPr sz="1200" b="1">
                <a:solidFill>
                  <a:srgbClr val="FF5A5F"/>
                </a:solidFill>
                <a:latin typeface="Proxima Nova"/>
                <a:ea typeface="Proxima Nova"/>
                <a:cs typeface="Proxima Nova"/>
                <a:sym typeface="Proxima Nova"/>
              </a:defRPr>
            </a:lvl7pPr>
            <a:lvl8pPr lvl="7" rtl="0">
              <a:spcBef>
                <a:spcPts val="0"/>
              </a:spcBef>
              <a:buNone/>
              <a:defRPr sz="1200" b="1">
                <a:solidFill>
                  <a:srgbClr val="FF5A5F"/>
                </a:solidFill>
                <a:latin typeface="Proxima Nova"/>
                <a:ea typeface="Proxima Nova"/>
                <a:cs typeface="Proxima Nova"/>
                <a:sym typeface="Proxima Nova"/>
              </a:defRPr>
            </a:lvl8pPr>
            <a:lvl9pPr lvl="8" rtl="0">
              <a:spcBef>
                <a:spcPts val="0"/>
              </a:spcBef>
              <a:buNone/>
              <a:defRPr sz="1200" b="1">
                <a:solidFill>
                  <a:srgbClr val="FF5A5F"/>
                </a:solidFill>
                <a:latin typeface="Proxima Nova"/>
                <a:ea typeface="Proxima Nova"/>
                <a:cs typeface="Proxima Nova"/>
                <a:sym typeface="Proxima Nova"/>
              </a:defRPr>
            </a:lvl9pPr>
          </a:lstStyle>
          <a:p>
            <a:endParaRPr/>
          </a:p>
        </p:txBody>
      </p:sp>
      <p:pic>
        <p:nvPicPr>
          <p:cNvPr id="273" name="Shape 273" descr="Screen Shot 2017-04-13 at 3.49.20 PM.png"/>
          <p:cNvPicPr preferRelativeResize="0"/>
          <p:nvPr/>
        </p:nvPicPr>
        <p:blipFill rotWithShape="1">
          <a:blip r:embed="rId3">
            <a:alphaModFix/>
          </a:blip>
          <a:srcRect l="21889" r="21883"/>
          <a:stretch/>
        </p:blipFill>
        <p:spPr>
          <a:xfrm>
            <a:off x="5174430" y="873245"/>
            <a:ext cx="1931400" cy="3435000"/>
          </a:xfrm>
          <a:prstGeom prst="rect">
            <a:avLst/>
          </a:prstGeom>
          <a:noFill/>
          <a:ln>
            <a:noFill/>
          </a:ln>
        </p:spPr>
      </p:pic>
      <p:pic>
        <p:nvPicPr>
          <p:cNvPr id="274" name="Shape 274" descr="white.png"/>
          <p:cNvPicPr preferRelativeResize="0"/>
          <p:nvPr/>
        </p:nvPicPr>
        <p:blipFill rotWithShape="1">
          <a:blip r:embed="rId4">
            <a:alphaModFix/>
          </a:blip>
          <a:srcRect/>
          <a:stretch/>
        </p:blipFill>
        <p:spPr>
          <a:xfrm>
            <a:off x="5056231" y="321920"/>
            <a:ext cx="2167799" cy="4499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Break">
    <p:bg>
      <p:bgPr>
        <a:solidFill>
          <a:srgbClr val="FF5A5F"/>
        </a:solidFill>
        <a:effectLst/>
      </p:bgPr>
    </p:bg>
    <p:spTree>
      <p:nvGrpSpPr>
        <p:cNvPr id="1" name="Shape 20"/>
        <p:cNvGrpSpPr/>
        <p:nvPr/>
      </p:nvGrpSpPr>
      <p:grpSpPr>
        <a:xfrm>
          <a:off x="0" y="0"/>
          <a:ext cx="0" cy="0"/>
          <a:chOff x="0" y="0"/>
          <a:chExt cx="0" cy="0"/>
        </a:xfrm>
      </p:grpSpPr>
      <p:sp>
        <p:nvSpPr>
          <p:cNvPr id="21" name="Shape 21"/>
          <p:cNvSpPr/>
          <p:nvPr/>
        </p:nvSpPr>
        <p:spPr>
          <a:xfrm>
            <a:off x="141775" y="141775"/>
            <a:ext cx="8874900" cy="4862700"/>
          </a:xfrm>
          <a:prstGeom prst="rect">
            <a:avLst/>
          </a:prstGeom>
          <a:no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 name="Shape 22"/>
          <p:cNvSpPr txBox="1">
            <a:spLocks noGrp="1"/>
          </p:cNvSpPr>
          <p:nvPr>
            <p:ph type="title"/>
          </p:nvPr>
        </p:nvSpPr>
        <p:spPr>
          <a:xfrm>
            <a:off x="418200" y="1849200"/>
            <a:ext cx="8307600" cy="1445100"/>
          </a:xfrm>
          <a:prstGeom prst="rect">
            <a:avLst/>
          </a:prstGeom>
          <a:noFill/>
          <a:ln>
            <a:noFill/>
          </a:ln>
        </p:spPr>
        <p:txBody>
          <a:bodyPr wrap="square" lIns="91425" tIns="91425" rIns="91425" bIns="91425" anchor="ctr" anchorCtr="0"/>
          <a:lstStyle>
            <a:lvl1pPr lvl="0" algn="ctr" rtl="0">
              <a:spcBef>
                <a:spcPts val="0"/>
              </a:spcBef>
              <a:buNone/>
              <a:defRPr sz="3000" b="1">
                <a:solidFill>
                  <a:srgbClr val="FFFFFF"/>
                </a:solidFill>
                <a:latin typeface="Montserrat"/>
                <a:ea typeface="Montserrat"/>
                <a:cs typeface="Montserrat"/>
                <a:sym typeface="Montserrat"/>
              </a:defRPr>
            </a:lvl1pPr>
            <a:lvl2pPr lvl="1" rtl="0">
              <a:spcBef>
                <a:spcPts val="0"/>
              </a:spcBef>
              <a:buNone/>
              <a:defRPr sz="5000" b="1"/>
            </a:lvl2pPr>
            <a:lvl3pPr lvl="2" rtl="0">
              <a:spcBef>
                <a:spcPts val="0"/>
              </a:spcBef>
              <a:buNone/>
              <a:defRPr sz="5000" b="1"/>
            </a:lvl3pPr>
            <a:lvl4pPr lvl="3" rtl="0">
              <a:spcBef>
                <a:spcPts val="0"/>
              </a:spcBef>
              <a:buNone/>
              <a:defRPr sz="5000" b="1"/>
            </a:lvl4pPr>
            <a:lvl5pPr lvl="4" rtl="0">
              <a:spcBef>
                <a:spcPts val="0"/>
              </a:spcBef>
              <a:buNone/>
              <a:defRPr sz="5000" b="1"/>
            </a:lvl5pPr>
            <a:lvl6pPr lvl="5" rtl="0">
              <a:spcBef>
                <a:spcPts val="0"/>
              </a:spcBef>
              <a:buNone/>
              <a:defRPr sz="5000" b="1"/>
            </a:lvl6pPr>
            <a:lvl7pPr lvl="6" rtl="0">
              <a:spcBef>
                <a:spcPts val="0"/>
              </a:spcBef>
              <a:buNone/>
              <a:defRPr sz="5000" b="1"/>
            </a:lvl7pPr>
            <a:lvl8pPr lvl="7" rtl="0">
              <a:spcBef>
                <a:spcPts val="0"/>
              </a:spcBef>
              <a:buNone/>
              <a:defRPr sz="5000" b="1"/>
            </a:lvl8pPr>
            <a:lvl9pPr lvl="8" rtl="0">
              <a:spcBef>
                <a:spcPts val="0"/>
              </a:spcBef>
              <a:buNone/>
              <a:defRPr sz="5000" b="1"/>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idebar + Two Phone Screens">
    <p:bg>
      <p:bgPr>
        <a:blipFill>
          <a:blip r:embed="rId2">
            <a:alphaModFix/>
          </a:blip>
          <a:stretch>
            <a:fillRect/>
          </a:stretch>
        </a:blipFill>
        <a:effectLst/>
      </p:bgPr>
    </p:bg>
    <p:spTree>
      <p:nvGrpSpPr>
        <p:cNvPr id="1" name="Shape 275"/>
        <p:cNvGrpSpPr/>
        <p:nvPr/>
      </p:nvGrpSpPr>
      <p:grpSpPr>
        <a:xfrm>
          <a:off x="0" y="0"/>
          <a:ext cx="0" cy="0"/>
          <a:chOff x="0" y="0"/>
          <a:chExt cx="0" cy="0"/>
        </a:xfrm>
      </p:grpSpPr>
      <p:sp>
        <p:nvSpPr>
          <p:cNvPr id="276" name="Shape 276"/>
          <p:cNvSpPr/>
          <p:nvPr/>
        </p:nvSpPr>
        <p:spPr>
          <a:xfrm>
            <a:off x="3134175" y="0"/>
            <a:ext cx="60291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pic>
        <p:nvPicPr>
          <p:cNvPr id="277" name="Shape 277" descr="Screen Shot 2017-04-13 at 3.49.20 PM.png"/>
          <p:cNvPicPr preferRelativeResize="0"/>
          <p:nvPr/>
        </p:nvPicPr>
        <p:blipFill rotWithShape="1">
          <a:blip r:embed="rId3">
            <a:alphaModFix/>
          </a:blip>
          <a:srcRect l="21889" r="21883"/>
          <a:stretch/>
        </p:blipFill>
        <p:spPr>
          <a:xfrm>
            <a:off x="3905974" y="873245"/>
            <a:ext cx="1931400" cy="3435000"/>
          </a:xfrm>
          <a:prstGeom prst="rect">
            <a:avLst/>
          </a:prstGeom>
          <a:noFill/>
          <a:ln>
            <a:noFill/>
          </a:ln>
        </p:spPr>
      </p:pic>
      <p:pic>
        <p:nvPicPr>
          <p:cNvPr id="278" name="Shape 278" descr="Screen Shot 2017-04-13 at 3.49.20 PM.png"/>
          <p:cNvPicPr preferRelativeResize="0"/>
          <p:nvPr/>
        </p:nvPicPr>
        <p:blipFill rotWithShape="1">
          <a:blip r:embed="rId3">
            <a:alphaModFix/>
          </a:blip>
          <a:srcRect l="21889" r="21883"/>
          <a:stretch/>
        </p:blipFill>
        <p:spPr>
          <a:xfrm>
            <a:off x="6447774" y="873245"/>
            <a:ext cx="1931400" cy="3435000"/>
          </a:xfrm>
          <a:prstGeom prst="rect">
            <a:avLst/>
          </a:prstGeom>
          <a:noFill/>
          <a:ln>
            <a:noFill/>
          </a:ln>
        </p:spPr>
      </p:pic>
      <p:pic>
        <p:nvPicPr>
          <p:cNvPr id="279" name="Shape 279" descr="white.png"/>
          <p:cNvPicPr preferRelativeResize="0"/>
          <p:nvPr/>
        </p:nvPicPr>
        <p:blipFill rotWithShape="1">
          <a:blip r:embed="rId4">
            <a:alphaModFix/>
          </a:blip>
          <a:srcRect/>
          <a:stretch/>
        </p:blipFill>
        <p:spPr>
          <a:xfrm>
            <a:off x="3787774" y="321920"/>
            <a:ext cx="2167800" cy="4499700"/>
          </a:xfrm>
          <a:prstGeom prst="rect">
            <a:avLst/>
          </a:prstGeom>
          <a:noFill/>
          <a:ln>
            <a:noFill/>
          </a:ln>
        </p:spPr>
      </p:pic>
      <p:pic>
        <p:nvPicPr>
          <p:cNvPr id="280" name="Shape 280" descr="white.png"/>
          <p:cNvPicPr preferRelativeResize="0"/>
          <p:nvPr/>
        </p:nvPicPr>
        <p:blipFill rotWithShape="1">
          <a:blip r:embed="rId4">
            <a:alphaModFix/>
          </a:blip>
          <a:srcRect/>
          <a:stretch/>
        </p:blipFill>
        <p:spPr>
          <a:xfrm>
            <a:off x="6329574" y="321920"/>
            <a:ext cx="2167800" cy="4499700"/>
          </a:xfrm>
          <a:prstGeom prst="rect">
            <a:avLst/>
          </a:prstGeom>
          <a:noFill/>
          <a:ln>
            <a:noFill/>
          </a:ln>
        </p:spPr>
      </p:pic>
      <p:sp>
        <p:nvSpPr>
          <p:cNvPr id="281" name="Shape 281"/>
          <p:cNvSpPr txBox="1">
            <a:spLocks noGrp="1"/>
          </p:cNvSpPr>
          <p:nvPr>
            <p:ph type="title"/>
          </p:nvPr>
        </p:nvSpPr>
        <p:spPr>
          <a:xfrm>
            <a:off x="213000" y="972875"/>
            <a:ext cx="2727300" cy="1644600"/>
          </a:xfrm>
          <a:prstGeom prst="rect">
            <a:avLst/>
          </a:prstGeom>
          <a:noFill/>
          <a:ln>
            <a:noFill/>
          </a:ln>
        </p:spPr>
        <p:txBody>
          <a:bodyPr wrap="square" lIns="91425" tIns="91425" rIns="91425" bIns="91425" anchor="b" anchorCtr="0"/>
          <a:lstStyle>
            <a:lvl1pPr lvl="0" rtl="0">
              <a:spcBef>
                <a:spcPts val="0"/>
              </a:spcBef>
              <a:buNone/>
              <a:defRPr sz="2400">
                <a:solidFill>
                  <a:srgbClr val="FFFFFF"/>
                </a:solidFill>
                <a:latin typeface="Proxima Nova Extrabold"/>
                <a:ea typeface="Proxima Nova Extrabold"/>
                <a:cs typeface="Proxima Nova Extrabold"/>
                <a:sym typeface="Proxima Nova Extrabold"/>
              </a:defRPr>
            </a:lvl1pPr>
            <a:lvl2pPr lvl="1" rtl="0">
              <a:spcBef>
                <a:spcPts val="0"/>
              </a:spcBef>
              <a:buNone/>
              <a:defRPr sz="2400">
                <a:solidFill>
                  <a:srgbClr val="FFFFFF"/>
                </a:solidFill>
                <a:latin typeface="Proxima Nova Extrabold"/>
                <a:ea typeface="Proxima Nova Extrabold"/>
                <a:cs typeface="Proxima Nova Extrabold"/>
                <a:sym typeface="Proxima Nova Extrabold"/>
              </a:defRPr>
            </a:lvl2pPr>
            <a:lvl3pPr lvl="2" rtl="0">
              <a:spcBef>
                <a:spcPts val="0"/>
              </a:spcBef>
              <a:buNone/>
              <a:defRPr sz="2400">
                <a:solidFill>
                  <a:srgbClr val="FFFFFF"/>
                </a:solidFill>
                <a:latin typeface="Proxima Nova Extrabold"/>
                <a:ea typeface="Proxima Nova Extrabold"/>
                <a:cs typeface="Proxima Nova Extrabold"/>
                <a:sym typeface="Proxima Nova Extrabold"/>
              </a:defRPr>
            </a:lvl3pPr>
            <a:lvl4pPr lvl="3" rtl="0">
              <a:spcBef>
                <a:spcPts val="0"/>
              </a:spcBef>
              <a:buNone/>
              <a:defRPr sz="2400">
                <a:solidFill>
                  <a:srgbClr val="FFFFFF"/>
                </a:solidFill>
                <a:latin typeface="Proxima Nova Extrabold"/>
                <a:ea typeface="Proxima Nova Extrabold"/>
                <a:cs typeface="Proxima Nova Extrabold"/>
                <a:sym typeface="Proxima Nova Extrabold"/>
              </a:defRPr>
            </a:lvl4pPr>
            <a:lvl5pPr lvl="4" rtl="0">
              <a:spcBef>
                <a:spcPts val="0"/>
              </a:spcBef>
              <a:buNone/>
              <a:defRPr sz="2400">
                <a:solidFill>
                  <a:srgbClr val="FFFFFF"/>
                </a:solidFill>
                <a:latin typeface="Proxima Nova Extrabold"/>
                <a:ea typeface="Proxima Nova Extrabold"/>
                <a:cs typeface="Proxima Nova Extrabold"/>
                <a:sym typeface="Proxima Nova Extrabold"/>
              </a:defRPr>
            </a:lvl5pPr>
            <a:lvl6pPr lvl="5" rtl="0">
              <a:spcBef>
                <a:spcPts val="0"/>
              </a:spcBef>
              <a:buNone/>
              <a:defRPr sz="2400">
                <a:solidFill>
                  <a:srgbClr val="FFFFFF"/>
                </a:solidFill>
                <a:latin typeface="Proxima Nova Extrabold"/>
                <a:ea typeface="Proxima Nova Extrabold"/>
                <a:cs typeface="Proxima Nova Extrabold"/>
                <a:sym typeface="Proxima Nova Extrabold"/>
              </a:defRPr>
            </a:lvl6pPr>
            <a:lvl7pPr lvl="6" rtl="0">
              <a:spcBef>
                <a:spcPts val="0"/>
              </a:spcBef>
              <a:buNone/>
              <a:defRPr sz="2400">
                <a:solidFill>
                  <a:srgbClr val="FFFFFF"/>
                </a:solidFill>
                <a:latin typeface="Proxima Nova Extrabold"/>
                <a:ea typeface="Proxima Nova Extrabold"/>
                <a:cs typeface="Proxima Nova Extrabold"/>
                <a:sym typeface="Proxima Nova Extrabold"/>
              </a:defRPr>
            </a:lvl7pPr>
            <a:lvl8pPr lvl="7" rtl="0">
              <a:spcBef>
                <a:spcPts val="0"/>
              </a:spcBef>
              <a:buNone/>
              <a:defRPr sz="2400">
                <a:solidFill>
                  <a:srgbClr val="FFFFFF"/>
                </a:solidFill>
                <a:latin typeface="Proxima Nova Extrabold"/>
                <a:ea typeface="Proxima Nova Extrabold"/>
                <a:cs typeface="Proxima Nova Extrabold"/>
                <a:sym typeface="Proxima Nova Extrabold"/>
              </a:defRPr>
            </a:lvl8pPr>
            <a:lvl9pPr lvl="8" rtl="0">
              <a:spcBef>
                <a:spcPts val="0"/>
              </a:spcBef>
              <a:buNone/>
              <a:defRPr sz="2400">
                <a:solidFill>
                  <a:srgbClr val="FFFFFF"/>
                </a:solidFill>
                <a:latin typeface="Proxima Nova Extrabold"/>
                <a:ea typeface="Proxima Nova Extrabold"/>
                <a:cs typeface="Proxima Nova Extrabold"/>
                <a:sym typeface="Proxima Nova Extrabold"/>
              </a:defRPr>
            </a:lvl9pPr>
          </a:lstStyle>
          <a:p>
            <a:endParaRPr/>
          </a:p>
        </p:txBody>
      </p:sp>
      <p:sp>
        <p:nvSpPr>
          <p:cNvPr id="282" name="Shape 282"/>
          <p:cNvSpPr txBox="1">
            <a:spLocks noGrp="1"/>
          </p:cNvSpPr>
          <p:nvPr>
            <p:ph type="subTitle" idx="1"/>
          </p:nvPr>
        </p:nvSpPr>
        <p:spPr>
          <a:xfrm>
            <a:off x="213000" y="2527025"/>
            <a:ext cx="2727300" cy="737100"/>
          </a:xfrm>
          <a:prstGeom prst="rect">
            <a:avLst/>
          </a:prstGeom>
          <a:noFill/>
          <a:ln>
            <a:noFill/>
          </a:ln>
        </p:spPr>
        <p:txBody>
          <a:bodyPr wrap="square" lIns="91425" tIns="91425" rIns="91425" bIns="91425" anchor="t" anchorCtr="0"/>
          <a:lstStyle>
            <a:lvl1pPr lvl="0" rtl="0">
              <a:spcBef>
                <a:spcPts val="0"/>
              </a:spcBef>
              <a:buNone/>
              <a:defRPr sz="1200" b="1">
                <a:solidFill>
                  <a:srgbClr val="FF5A5F"/>
                </a:solidFill>
                <a:latin typeface="Proxima Nova"/>
                <a:ea typeface="Proxima Nova"/>
                <a:cs typeface="Proxima Nova"/>
                <a:sym typeface="Proxima Nova"/>
              </a:defRPr>
            </a:lvl1pPr>
            <a:lvl2pPr lvl="1" rtl="0">
              <a:spcBef>
                <a:spcPts val="0"/>
              </a:spcBef>
              <a:buNone/>
              <a:defRPr sz="1200" b="1">
                <a:solidFill>
                  <a:srgbClr val="FF5A5F"/>
                </a:solidFill>
                <a:latin typeface="Proxima Nova"/>
                <a:ea typeface="Proxima Nova"/>
                <a:cs typeface="Proxima Nova"/>
                <a:sym typeface="Proxima Nova"/>
              </a:defRPr>
            </a:lvl2pPr>
            <a:lvl3pPr lvl="2" rtl="0">
              <a:spcBef>
                <a:spcPts val="0"/>
              </a:spcBef>
              <a:buNone/>
              <a:defRPr sz="1200" b="1">
                <a:solidFill>
                  <a:srgbClr val="FF5A5F"/>
                </a:solidFill>
                <a:latin typeface="Proxima Nova"/>
                <a:ea typeface="Proxima Nova"/>
                <a:cs typeface="Proxima Nova"/>
                <a:sym typeface="Proxima Nova"/>
              </a:defRPr>
            </a:lvl3pPr>
            <a:lvl4pPr lvl="3" rtl="0">
              <a:spcBef>
                <a:spcPts val="0"/>
              </a:spcBef>
              <a:buNone/>
              <a:defRPr sz="1200" b="1">
                <a:solidFill>
                  <a:srgbClr val="FF5A5F"/>
                </a:solidFill>
                <a:latin typeface="Proxima Nova"/>
                <a:ea typeface="Proxima Nova"/>
                <a:cs typeface="Proxima Nova"/>
                <a:sym typeface="Proxima Nova"/>
              </a:defRPr>
            </a:lvl4pPr>
            <a:lvl5pPr lvl="4" rtl="0">
              <a:spcBef>
                <a:spcPts val="0"/>
              </a:spcBef>
              <a:buNone/>
              <a:defRPr sz="1200" b="1">
                <a:solidFill>
                  <a:srgbClr val="FF5A5F"/>
                </a:solidFill>
                <a:latin typeface="Proxima Nova"/>
                <a:ea typeface="Proxima Nova"/>
                <a:cs typeface="Proxima Nova"/>
                <a:sym typeface="Proxima Nova"/>
              </a:defRPr>
            </a:lvl5pPr>
            <a:lvl6pPr lvl="5" rtl="0">
              <a:spcBef>
                <a:spcPts val="0"/>
              </a:spcBef>
              <a:buNone/>
              <a:defRPr sz="1200" b="1">
                <a:solidFill>
                  <a:srgbClr val="FF5A5F"/>
                </a:solidFill>
                <a:latin typeface="Proxima Nova"/>
                <a:ea typeface="Proxima Nova"/>
                <a:cs typeface="Proxima Nova"/>
                <a:sym typeface="Proxima Nova"/>
              </a:defRPr>
            </a:lvl6pPr>
            <a:lvl7pPr lvl="6" rtl="0">
              <a:spcBef>
                <a:spcPts val="0"/>
              </a:spcBef>
              <a:buNone/>
              <a:defRPr sz="1200" b="1">
                <a:solidFill>
                  <a:srgbClr val="FF5A5F"/>
                </a:solidFill>
                <a:latin typeface="Proxima Nova"/>
                <a:ea typeface="Proxima Nova"/>
                <a:cs typeface="Proxima Nova"/>
                <a:sym typeface="Proxima Nova"/>
              </a:defRPr>
            </a:lvl7pPr>
            <a:lvl8pPr lvl="7" rtl="0">
              <a:spcBef>
                <a:spcPts val="0"/>
              </a:spcBef>
              <a:buNone/>
              <a:defRPr sz="1200" b="1">
                <a:solidFill>
                  <a:srgbClr val="FF5A5F"/>
                </a:solidFill>
                <a:latin typeface="Proxima Nova"/>
                <a:ea typeface="Proxima Nova"/>
                <a:cs typeface="Proxima Nova"/>
                <a:sym typeface="Proxima Nova"/>
              </a:defRPr>
            </a:lvl8pPr>
            <a:lvl9pPr lvl="8" rtl="0">
              <a:spcBef>
                <a:spcPts val="0"/>
              </a:spcBef>
              <a:buNone/>
              <a:defRPr sz="1200" b="1">
                <a:solidFill>
                  <a:srgbClr val="FF5A5F"/>
                </a:solidFill>
                <a:latin typeface="Proxima Nova"/>
                <a:ea typeface="Proxima Nova"/>
                <a:cs typeface="Proxima Nova"/>
                <a:sym typeface="Proxima Nova"/>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idebar + Bullets">
    <p:bg>
      <p:bgPr>
        <a:blipFill>
          <a:blip r:embed="rId2">
            <a:alphaModFix/>
          </a:blip>
          <a:stretch>
            <a:fillRect/>
          </a:stretch>
        </a:blipFill>
        <a:effectLst/>
      </p:bgPr>
    </p:bg>
    <p:spTree>
      <p:nvGrpSpPr>
        <p:cNvPr id="1" name="Shape 283"/>
        <p:cNvGrpSpPr/>
        <p:nvPr/>
      </p:nvGrpSpPr>
      <p:grpSpPr>
        <a:xfrm>
          <a:off x="0" y="0"/>
          <a:ext cx="0" cy="0"/>
          <a:chOff x="0" y="0"/>
          <a:chExt cx="0" cy="0"/>
        </a:xfrm>
      </p:grpSpPr>
      <p:sp>
        <p:nvSpPr>
          <p:cNvPr id="284" name="Shape 284"/>
          <p:cNvSpPr/>
          <p:nvPr/>
        </p:nvSpPr>
        <p:spPr>
          <a:xfrm>
            <a:off x="3134175" y="0"/>
            <a:ext cx="60291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85" name="Shape 285"/>
          <p:cNvSpPr txBox="1">
            <a:spLocks noGrp="1"/>
          </p:cNvSpPr>
          <p:nvPr>
            <p:ph type="body" idx="1"/>
          </p:nvPr>
        </p:nvSpPr>
        <p:spPr>
          <a:xfrm>
            <a:off x="3501650" y="849300"/>
            <a:ext cx="5339100" cy="3444900"/>
          </a:xfrm>
          <a:prstGeom prst="rect">
            <a:avLst/>
          </a:prstGeom>
          <a:noFill/>
          <a:ln>
            <a:noFill/>
          </a:ln>
        </p:spPr>
        <p:txBody>
          <a:bodyPr wrap="square" lIns="91425" tIns="91425" rIns="91425" bIns="91425" anchor="ctr" anchorCtr="0"/>
          <a:lstStyle>
            <a:lvl1pPr lvl="0" rtl="0">
              <a:spcBef>
                <a:spcPts val="0"/>
              </a:spcBef>
              <a:spcAft>
                <a:spcPts val="1000"/>
              </a:spcAft>
              <a:buClr>
                <a:srgbClr val="FF5A5F"/>
              </a:buClr>
              <a:buFont typeface="Proxima Nova"/>
              <a:buChar char="●"/>
              <a:defRPr>
                <a:solidFill>
                  <a:srgbClr val="565A5C"/>
                </a:solidFill>
                <a:latin typeface="Proxima Nova"/>
                <a:ea typeface="Proxima Nova"/>
                <a:cs typeface="Proxima Nova"/>
                <a:sym typeface="Proxima Nova"/>
              </a:defRPr>
            </a:lvl1pPr>
            <a:lvl2pPr lvl="1"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2pPr>
            <a:lvl3pPr lvl="2"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3pPr>
            <a:lvl4pPr lvl="3"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4pPr>
            <a:lvl5pPr lvl="4"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5pPr>
            <a:lvl6pPr lvl="5"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6pPr>
            <a:lvl7pPr lvl="6"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7pPr>
            <a:lvl8pPr lvl="7"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8pPr>
            <a:lvl9pPr lvl="8" rtl="0">
              <a:spcBef>
                <a:spcPts val="0"/>
              </a:spcBef>
              <a:spcAft>
                <a:spcPts val="1000"/>
              </a:spcAft>
              <a:buClr>
                <a:srgbClr val="565A5C"/>
              </a:buClr>
              <a:buFont typeface="Proxima Nova"/>
              <a:buChar char="■"/>
              <a:defRPr>
                <a:solidFill>
                  <a:srgbClr val="565A5C"/>
                </a:solidFill>
                <a:latin typeface="Proxima Nova"/>
                <a:ea typeface="Proxima Nova"/>
                <a:cs typeface="Proxima Nova"/>
                <a:sym typeface="Proxima Nova"/>
              </a:defRPr>
            </a:lvl9pPr>
          </a:lstStyle>
          <a:p>
            <a:endParaRPr/>
          </a:p>
        </p:txBody>
      </p:sp>
      <p:sp>
        <p:nvSpPr>
          <p:cNvPr id="286" name="Shape 286"/>
          <p:cNvSpPr txBox="1">
            <a:spLocks noGrp="1"/>
          </p:cNvSpPr>
          <p:nvPr>
            <p:ph type="title"/>
          </p:nvPr>
        </p:nvSpPr>
        <p:spPr>
          <a:xfrm>
            <a:off x="213000" y="972875"/>
            <a:ext cx="2727300" cy="1644600"/>
          </a:xfrm>
          <a:prstGeom prst="rect">
            <a:avLst/>
          </a:prstGeom>
          <a:noFill/>
          <a:ln>
            <a:noFill/>
          </a:ln>
        </p:spPr>
        <p:txBody>
          <a:bodyPr wrap="square" lIns="91425" tIns="91425" rIns="91425" bIns="91425" anchor="b" anchorCtr="0"/>
          <a:lstStyle>
            <a:lvl1pPr lvl="0" rtl="0">
              <a:spcBef>
                <a:spcPts val="0"/>
              </a:spcBef>
              <a:buNone/>
              <a:defRPr sz="2400">
                <a:solidFill>
                  <a:srgbClr val="FFFFFF"/>
                </a:solidFill>
                <a:latin typeface="Proxima Nova Extrabold"/>
                <a:ea typeface="Proxima Nova Extrabold"/>
                <a:cs typeface="Proxima Nova Extrabold"/>
                <a:sym typeface="Proxima Nova Extrabold"/>
              </a:defRPr>
            </a:lvl1pPr>
            <a:lvl2pPr lvl="1" rtl="0">
              <a:spcBef>
                <a:spcPts val="0"/>
              </a:spcBef>
              <a:buNone/>
              <a:defRPr sz="2400">
                <a:solidFill>
                  <a:srgbClr val="FFFFFF"/>
                </a:solidFill>
                <a:latin typeface="Proxima Nova Extrabold"/>
                <a:ea typeface="Proxima Nova Extrabold"/>
                <a:cs typeface="Proxima Nova Extrabold"/>
                <a:sym typeface="Proxima Nova Extrabold"/>
              </a:defRPr>
            </a:lvl2pPr>
            <a:lvl3pPr lvl="2" rtl="0">
              <a:spcBef>
                <a:spcPts val="0"/>
              </a:spcBef>
              <a:buNone/>
              <a:defRPr sz="2400">
                <a:solidFill>
                  <a:srgbClr val="FFFFFF"/>
                </a:solidFill>
                <a:latin typeface="Proxima Nova Extrabold"/>
                <a:ea typeface="Proxima Nova Extrabold"/>
                <a:cs typeface="Proxima Nova Extrabold"/>
                <a:sym typeface="Proxima Nova Extrabold"/>
              </a:defRPr>
            </a:lvl3pPr>
            <a:lvl4pPr lvl="3" rtl="0">
              <a:spcBef>
                <a:spcPts val="0"/>
              </a:spcBef>
              <a:buNone/>
              <a:defRPr sz="2400">
                <a:solidFill>
                  <a:srgbClr val="FFFFFF"/>
                </a:solidFill>
                <a:latin typeface="Proxima Nova Extrabold"/>
                <a:ea typeface="Proxima Nova Extrabold"/>
                <a:cs typeface="Proxima Nova Extrabold"/>
                <a:sym typeface="Proxima Nova Extrabold"/>
              </a:defRPr>
            </a:lvl4pPr>
            <a:lvl5pPr lvl="4" rtl="0">
              <a:spcBef>
                <a:spcPts val="0"/>
              </a:spcBef>
              <a:buNone/>
              <a:defRPr sz="2400">
                <a:solidFill>
                  <a:srgbClr val="FFFFFF"/>
                </a:solidFill>
                <a:latin typeface="Proxima Nova Extrabold"/>
                <a:ea typeface="Proxima Nova Extrabold"/>
                <a:cs typeface="Proxima Nova Extrabold"/>
                <a:sym typeface="Proxima Nova Extrabold"/>
              </a:defRPr>
            </a:lvl5pPr>
            <a:lvl6pPr lvl="5" rtl="0">
              <a:spcBef>
                <a:spcPts val="0"/>
              </a:spcBef>
              <a:buNone/>
              <a:defRPr sz="2400">
                <a:solidFill>
                  <a:srgbClr val="FFFFFF"/>
                </a:solidFill>
                <a:latin typeface="Proxima Nova Extrabold"/>
                <a:ea typeface="Proxima Nova Extrabold"/>
                <a:cs typeface="Proxima Nova Extrabold"/>
                <a:sym typeface="Proxima Nova Extrabold"/>
              </a:defRPr>
            </a:lvl6pPr>
            <a:lvl7pPr lvl="6" rtl="0">
              <a:spcBef>
                <a:spcPts val="0"/>
              </a:spcBef>
              <a:buNone/>
              <a:defRPr sz="2400">
                <a:solidFill>
                  <a:srgbClr val="FFFFFF"/>
                </a:solidFill>
                <a:latin typeface="Proxima Nova Extrabold"/>
                <a:ea typeface="Proxima Nova Extrabold"/>
                <a:cs typeface="Proxima Nova Extrabold"/>
                <a:sym typeface="Proxima Nova Extrabold"/>
              </a:defRPr>
            </a:lvl7pPr>
            <a:lvl8pPr lvl="7" rtl="0">
              <a:spcBef>
                <a:spcPts val="0"/>
              </a:spcBef>
              <a:buNone/>
              <a:defRPr sz="2400">
                <a:solidFill>
                  <a:srgbClr val="FFFFFF"/>
                </a:solidFill>
                <a:latin typeface="Proxima Nova Extrabold"/>
                <a:ea typeface="Proxima Nova Extrabold"/>
                <a:cs typeface="Proxima Nova Extrabold"/>
                <a:sym typeface="Proxima Nova Extrabold"/>
              </a:defRPr>
            </a:lvl8pPr>
            <a:lvl9pPr lvl="8" rtl="0">
              <a:spcBef>
                <a:spcPts val="0"/>
              </a:spcBef>
              <a:buNone/>
              <a:defRPr sz="2400">
                <a:solidFill>
                  <a:srgbClr val="FFFFFF"/>
                </a:solidFill>
                <a:latin typeface="Proxima Nova Extrabold"/>
                <a:ea typeface="Proxima Nova Extrabold"/>
                <a:cs typeface="Proxima Nova Extrabold"/>
                <a:sym typeface="Proxima Nova Extrabold"/>
              </a:defRPr>
            </a:lvl9pPr>
          </a:lstStyle>
          <a:p>
            <a:endParaRPr/>
          </a:p>
        </p:txBody>
      </p:sp>
      <p:sp>
        <p:nvSpPr>
          <p:cNvPr id="287" name="Shape 287"/>
          <p:cNvSpPr txBox="1">
            <a:spLocks noGrp="1"/>
          </p:cNvSpPr>
          <p:nvPr>
            <p:ph type="subTitle" idx="2"/>
          </p:nvPr>
        </p:nvSpPr>
        <p:spPr>
          <a:xfrm>
            <a:off x="213000" y="2527025"/>
            <a:ext cx="2727300" cy="737100"/>
          </a:xfrm>
          <a:prstGeom prst="rect">
            <a:avLst/>
          </a:prstGeom>
          <a:noFill/>
          <a:ln>
            <a:noFill/>
          </a:ln>
        </p:spPr>
        <p:txBody>
          <a:bodyPr wrap="square" lIns="91425" tIns="91425" rIns="91425" bIns="91425" anchor="t" anchorCtr="0"/>
          <a:lstStyle>
            <a:lvl1pPr lvl="0" rtl="0">
              <a:spcBef>
                <a:spcPts val="0"/>
              </a:spcBef>
              <a:buNone/>
              <a:defRPr sz="1200" b="1">
                <a:solidFill>
                  <a:srgbClr val="FF5A5F"/>
                </a:solidFill>
                <a:latin typeface="Proxima Nova"/>
                <a:ea typeface="Proxima Nova"/>
                <a:cs typeface="Proxima Nova"/>
                <a:sym typeface="Proxima Nova"/>
              </a:defRPr>
            </a:lvl1pPr>
            <a:lvl2pPr lvl="1" rtl="0">
              <a:spcBef>
                <a:spcPts val="0"/>
              </a:spcBef>
              <a:buNone/>
              <a:defRPr sz="1200" b="1">
                <a:solidFill>
                  <a:srgbClr val="FF5A5F"/>
                </a:solidFill>
                <a:latin typeface="Proxima Nova"/>
                <a:ea typeface="Proxima Nova"/>
                <a:cs typeface="Proxima Nova"/>
                <a:sym typeface="Proxima Nova"/>
              </a:defRPr>
            </a:lvl2pPr>
            <a:lvl3pPr lvl="2" rtl="0">
              <a:spcBef>
                <a:spcPts val="0"/>
              </a:spcBef>
              <a:buNone/>
              <a:defRPr sz="1200" b="1">
                <a:solidFill>
                  <a:srgbClr val="FF5A5F"/>
                </a:solidFill>
                <a:latin typeface="Proxima Nova"/>
                <a:ea typeface="Proxima Nova"/>
                <a:cs typeface="Proxima Nova"/>
                <a:sym typeface="Proxima Nova"/>
              </a:defRPr>
            </a:lvl3pPr>
            <a:lvl4pPr lvl="3" rtl="0">
              <a:spcBef>
                <a:spcPts val="0"/>
              </a:spcBef>
              <a:buNone/>
              <a:defRPr sz="1200" b="1">
                <a:solidFill>
                  <a:srgbClr val="FF5A5F"/>
                </a:solidFill>
                <a:latin typeface="Proxima Nova"/>
                <a:ea typeface="Proxima Nova"/>
                <a:cs typeface="Proxima Nova"/>
                <a:sym typeface="Proxima Nova"/>
              </a:defRPr>
            </a:lvl4pPr>
            <a:lvl5pPr lvl="4" rtl="0">
              <a:spcBef>
                <a:spcPts val="0"/>
              </a:spcBef>
              <a:buNone/>
              <a:defRPr sz="1200" b="1">
                <a:solidFill>
                  <a:srgbClr val="FF5A5F"/>
                </a:solidFill>
                <a:latin typeface="Proxima Nova"/>
                <a:ea typeface="Proxima Nova"/>
                <a:cs typeface="Proxima Nova"/>
                <a:sym typeface="Proxima Nova"/>
              </a:defRPr>
            </a:lvl5pPr>
            <a:lvl6pPr lvl="5" rtl="0">
              <a:spcBef>
                <a:spcPts val="0"/>
              </a:spcBef>
              <a:buNone/>
              <a:defRPr sz="1200" b="1">
                <a:solidFill>
                  <a:srgbClr val="FF5A5F"/>
                </a:solidFill>
                <a:latin typeface="Proxima Nova"/>
                <a:ea typeface="Proxima Nova"/>
                <a:cs typeface="Proxima Nova"/>
                <a:sym typeface="Proxima Nova"/>
              </a:defRPr>
            </a:lvl6pPr>
            <a:lvl7pPr lvl="6" rtl="0">
              <a:spcBef>
                <a:spcPts val="0"/>
              </a:spcBef>
              <a:buNone/>
              <a:defRPr sz="1200" b="1">
                <a:solidFill>
                  <a:srgbClr val="FF5A5F"/>
                </a:solidFill>
                <a:latin typeface="Proxima Nova"/>
                <a:ea typeface="Proxima Nova"/>
                <a:cs typeface="Proxima Nova"/>
                <a:sym typeface="Proxima Nova"/>
              </a:defRPr>
            </a:lvl7pPr>
            <a:lvl8pPr lvl="7" rtl="0">
              <a:spcBef>
                <a:spcPts val="0"/>
              </a:spcBef>
              <a:buNone/>
              <a:defRPr sz="1200" b="1">
                <a:solidFill>
                  <a:srgbClr val="FF5A5F"/>
                </a:solidFill>
                <a:latin typeface="Proxima Nova"/>
                <a:ea typeface="Proxima Nova"/>
                <a:cs typeface="Proxima Nova"/>
                <a:sym typeface="Proxima Nova"/>
              </a:defRPr>
            </a:lvl8pPr>
            <a:lvl9pPr lvl="8" rtl="0">
              <a:spcBef>
                <a:spcPts val="0"/>
              </a:spcBef>
              <a:buNone/>
              <a:defRPr sz="1200" b="1">
                <a:solidFill>
                  <a:srgbClr val="FF5A5F"/>
                </a:solidFill>
                <a:latin typeface="Proxima Nova"/>
                <a:ea typeface="Proxima Nova"/>
                <a:cs typeface="Proxima Nova"/>
                <a:sym typeface="Proxima Nova"/>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idebar Title + Photo">
    <p:bg>
      <p:bgPr>
        <a:blipFill>
          <a:blip r:embed="rId2">
            <a:alphaModFix/>
          </a:blip>
          <a:stretch>
            <a:fillRect/>
          </a:stretch>
        </a:blipFill>
        <a:effectLst/>
      </p:bgPr>
    </p:bg>
    <p:spTree>
      <p:nvGrpSpPr>
        <p:cNvPr id="1" name="Shape 288"/>
        <p:cNvGrpSpPr/>
        <p:nvPr/>
      </p:nvGrpSpPr>
      <p:grpSpPr>
        <a:xfrm>
          <a:off x="0" y="0"/>
          <a:ext cx="0" cy="0"/>
          <a:chOff x="0" y="0"/>
          <a:chExt cx="0" cy="0"/>
        </a:xfrm>
      </p:grpSpPr>
      <p:pic>
        <p:nvPicPr>
          <p:cNvPr id="289" name="Shape 289" descr="Image"/>
          <p:cNvPicPr preferRelativeResize="0"/>
          <p:nvPr/>
        </p:nvPicPr>
        <p:blipFill rotWithShape="1">
          <a:blip r:embed="rId3">
            <a:alphaModFix/>
          </a:blip>
          <a:srcRect l="22130"/>
          <a:stretch/>
        </p:blipFill>
        <p:spPr>
          <a:xfrm>
            <a:off x="3136125" y="0"/>
            <a:ext cx="6007800" cy="5143500"/>
          </a:xfrm>
          <a:prstGeom prst="rect">
            <a:avLst/>
          </a:prstGeom>
          <a:noFill/>
          <a:ln>
            <a:noFill/>
          </a:ln>
        </p:spPr>
      </p:pic>
      <p:sp>
        <p:nvSpPr>
          <p:cNvPr id="290" name="Shape 290"/>
          <p:cNvSpPr txBox="1">
            <a:spLocks noGrp="1"/>
          </p:cNvSpPr>
          <p:nvPr>
            <p:ph type="title"/>
          </p:nvPr>
        </p:nvSpPr>
        <p:spPr>
          <a:xfrm>
            <a:off x="213000" y="972875"/>
            <a:ext cx="2727300" cy="1644600"/>
          </a:xfrm>
          <a:prstGeom prst="rect">
            <a:avLst/>
          </a:prstGeom>
          <a:noFill/>
          <a:ln>
            <a:noFill/>
          </a:ln>
        </p:spPr>
        <p:txBody>
          <a:bodyPr wrap="square" lIns="91425" tIns="91425" rIns="91425" bIns="91425" anchor="b" anchorCtr="0"/>
          <a:lstStyle>
            <a:lvl1pPr lvl="0" rtl="0">
              <a:spcBef>
                <a:spcPts val="0"/>
              </a:spcBef>
              <a:buNone/>
              <a:defRPr sz="2400">
                <a:solidFill>
                  <a:srgbClr val="FFFFFF"/>
                </a:solidFill>
                <a:latin typeface="Proxima Nova Extrabold"/>
                <a:ea typeface="Proxima Nova Extrabold"/>
                <a:cs typeface="Proxima Nova Extrabold"/>
                <a:sym typeface="Proxima Nova Extrabold"/>
              </a:defRPr>
            </a:lvl1pPr>
            <a:lvl2pPr lvl="1" rtl="0">
              <a:spcBef>
                <a:spcPts val="0"/>
              </a:spcBef>
              <a:buNone/>
              <a:defRPr sz="2400">
                <a:solidFill>
                  <a:srgbClr val="FFFFFF"/>
                </a:solidFill>
                <a:latin typeface="Proxima Nova Extrabold"/>
                <a:ea typeface="Proxima Nova Extrabold"/>
                <a:cs typeface="Proxima Nova Extrabold"/>
                <a:sym typeface="Proxima Nova Extrabold"/>
              </a:defRPr>
            </a:lvl2pPr>
            <a:lvl3pPr lvl="2" rtl="0">
              <a:spcBef>
                <a:spcPts val="0"/>
              </a:spcBef>
              <a:buNone/>
              <a:defRPr sz="2400">
                <a:solidFill>
                  <a:srgbClr val="FFFFFF"/>
                </a:solidFill>
                <a:latin typeface="Proxima Nova Extrabold"/>
                <a:ea typeface="Proxima Nova Extrabold"/>
                <a:cs typeface="Proxima Nova Extrabold"/>
                <a:sym typeface="Proxima Nova Extrabold"/>
              </a:defRPr>
            </a:lvl3pPr>
            <a:lvl4pPr lvl="3" rtl="0">
              <a:spcBef>
                <a:spcPts val="0"/>
              </a:spcBef>
              <a:buNone/>
              <a:defRPr sz="2400">
                <a:solidFill>
                  <a:srgbClr val="FFFFFF"/>
                </a:solidFill>
                <a:latin typeface="Proxima Nova Extrabold"/>
                <a:ea typeface="Proxima Nova Extrabold"/>
                <a:cs typeface="Proxima Nova Extrabold"/>
                <a:sym typeface="Proxima Nova Extrabold"/>
              </a:defRPr>
            </a:lvl4pPr>
            <a:lvl5pPr lvl="4" rtl="0">
              <a:spcBef>
                <a:spcPts val="0"/>
              </a:spcBef>
              <a:buNone/>
              <a:defRPr sz="2400">
                <a:solidFill>
                  <a:srgbClr val="FFFFFF"/>
                </a:solidFill>
                <a:latin typeface="Proxima Nova Extrabold"/>
                <a:ea typeface="Proxima Nova Extrabold"/>
                <a:cs typeface="Proxima Nova Extrabold"/>
                <a:sym typeface="Proxima Nova Extrabold"/>
              </a:defRPr>
            </a:lvl5pPr>
            <a:lvl6pPr lvl="5" rtl="0">
              <a:spcBef>
                <a:spcPts val="0"/>
              </a:spcBef>
              <a:buNone/>
              <a:defRPr sz="2400">
                <a:solidFill>
                  <a:srgbClr val="FFFFFF"/>
                </a:solidFill>
                <a:latin typeface="Proxima Nova Extrabold"/>
                <a:ea typeface="Proxima Nova Extrabold"/>
                <a:cs typeface="Proxima Nova Extrabold"/>
                <a:sym typeface="Proxima Nova Extrabold"/>
              </a:defRPr>
            </a:lvl6pPr>
            <a:lvl7pPr lvl="6" rtl="0">
              <a:spcBef>
                <a:spcPts val="0"/>
              </a:spcBef>
              <a:buNone/>
              <a:defRPr sz="2400">
                <a:solidFill>
                  <a:srgbClr val="FFFFFF"/>
                </a:solidFill>
                <a:latin typeface="Proxima Nova Extrabold"/>
                <a:ea typeface="Proxima Nova Extrabold"/>
                <a:cs typeface="Proxima Nova Extrabold"/>
                <a:sym typeface="Proxima Nova Extrabold"/>
              </a:defRPr>
            </a:lvl7pPr>
            <a:lvl8pPr lvl="7" rtl="0">
              <a:spcBef>
                <a:spcPts val="0"/>
              </a:spcBef>
              <a:buNone/>
              <a:defRPr sz="2400">
                <a:solidFill>
                  <a:srgbClr val="FFFFFF"/>
                </a:solidFill>
                <a:latin typeface="Proxima Nova Extrabold"/>
                <a:ea typeface="Proxima Nova Extrabold"/>
                <a:cs typeface="Proxima Nova Extrabold"/>
                <a:sym typeface="Proxima Nova Extrabold"/>
              </a:defRPr>
            </a:lvl8pPr>
            <a:lvl9pPr lvl="8" rtl="0">
              <a:spcBef>
                <a:spcPts val="0"/>
              </a:spcBef>
              <a:buNone/>
              <a:defRPr sz="2400">
                <a:solidFill>
                  <a:srgbClr val="FFFFFF"/>
                </a:solidFill>
                <a:latin typeface="Proxima Nova Extrabold"/>
                <a:ea typeface="Proxima Nova Extrabold"/>
                <a:cs typeface="Proxima Nova Extrabold"/>
                <a:sym typeface="Proxima Nova Extrabold"/>
              </a:defRPr>
            </a:lvl9pPr>
          </a:lstStyle>
          <a:p>
            <a:endParaRPr/>
          </a:p>
        </p:txBody>
      </p:sp>
      <p:sp>
        <p:nvSpPr>
          <p:cNvPr id="291" name="Shape 291"/>
          <p:cNvSpPr txBox="1">
            <a:spLocks noGrp="1"/>
          </p:cNvSpPr>
          <p:nvPr>
            <p:ph type="subTitle" idx="1"/>
          </p:nvPr>
        </p:nvSpPr>
        <p:spPr>
          <a:xfrm>
            <a:off x="213000" y="2527025"/>
            <a:ext cx="2727300" cy="737100"/>
          </a:xfrm>
          <a:prstGeom prst="rect">
            <a:avLst/>
          </a:prstGeom>
          <a:noFill/>
          <a:ln>
            <a:noFill/>
          </a:ln>
        </p:spPr>
        <p:txBody>
          <a:bodyPr wrap="square" lIns="91425" tIns="91425" rIns="91425" bIns="91425" anchor="t" anchorCtr="0"/>
          <a:lstStyle>
            <a:lvl1pPr lvl="0" rtl="0">
              <a:spcBef>
                <a:spcPts val="0"/>
              </a:spcBef>
              <a:buNone/>
              <a:defRPr sz="1200" b="1">
                <a:solidFill>
                  <a:srgbClr val="FF5A5F"/>
                </a:solidFill>
                <a:latin typeface="Proxima Nova"/>
                <a:ea typeface="Proxima Nova"/>
                <a:cs typeface="Proxima Nova"/>
                <a:sym typeface="Proxima Nova"/>
              </a:defRPr>
            </a:lvl1pPr>
            <a:lvl2pPr lvl="1" rtl="0">
              <a:spcBef>
                <a:spcPts val="0"/>
              </a:spcBef>
              <a:buNone/>
              <a:defRPr sz="1200" b="1">
                <a:solidFill>
                  <a:srgbClr val="FF5A5F"/>
                </a:solidFill>
                <a:latin typeface="Proxima Nova"/>
                <a:ea typeface="Proxima Nova"/>
                <a:cs typeface="Proxima Nova"/>
                <a:sym typeface="Proxima Nova"/>
              </a:defRPr>
            </a:lvl2pPr>
            <a:lvl3pPr lvl="2" rtl="0">
              <a:spcBef>
                <a:spcPts val="0"/>
              </a:spcBef>
              <a:buNone/>
              <a:defRPr sz="1200" b="1">
                <a:solidFill>
                  <a:srgbClr val="FF5A5F"/>
                </a:solidFill>
                <a:latin typeface="Proxima Nova"/>
                <a:ea typeface="Proxima Nova"/>
                <a:cs typeface="Proxima Nova"/>
                <a:sym typeface="Proxima Nova"/>
              </a:defRPr>
            </a:lvl3pPr>
            <a:lvl4pPr lvl="3" rtl="0">
              <a:spcBef>
                <a:spcPts val="0"/>
              </a:spcBef>
              <a:buNone/>
              <a:defRPr sz="1200" b="1">
                <a:solidFill>
                  <a:srgbClr val="FF5A5F"/>
                </a:solidFill>
                <a:latin typeface="Proxima Nova"/>
                <a:ea typeface="Proxima Nova"/>
                <a:cs typeface="Proxima Nova"/>
                <a:sym typeface="Proxima Nova"/>
              </a:defRPr>
            </a:lvl4pPr>
            <a:lvl5pPr lvl="4" rtl="0">
              <a:spcBef>
                <a:spcPts val="0"/>
              </a:spcBef>
              <a:buNone/>
              <a:defRPr sz="1200" b="1">
                <a:solidFill>
                  <a:srgbClr val="FF5A5F"/>
                </a:solidFill>
                <a:latin typeface="Proxima Nova"/>
                <a:ea typeface="Proxima Nova"/>
                <a:cs typeface="Proxima Nova"/>
                <a:sym typeface="Proxima Nova"/>
              </a:defRPr>
            </a:lvl5pPr>
            <a:lvl6pPr lvl="5" rtl="0">
              <a:spcBef>
                <a:spcPts val="0"/>
              </a:spcBef>
              <a:buNone/>
              <a:defRPr sz="1200" b="1">
                <a:solidFill>
                  <a:srgbClr val="FF5A5F"/>
                </a:solidFill>
                <a:latin typeface="Proxima Nova"/>
                <a:ea typeface="Proxima Nova"/>
                <a:cs typeface="Proxima Nova"/>
                <a:sym typeface="Proxima Nova"/>
              </a:defRPr>
            </a:lvl6pPr>
            <a:lvl7pPr lvl="6" rtl="0">
              <a:spcBef>
                <a:spcPts val="0"/>
              </a:spcBef>
              <a:buNone/>
              <a:defRPr sz="1200" b="1">
                <a:solidFill>
                  <a:srgbClr val="FF5A5F"/>
                </a:solidFill>
                <a:latin typeface="Proxima Nova"/>
                <a:ea typeface="Proxima Nova"/>
                <a:cs typeface="Proxima Nova"/>
                <a:sym typeface="Proxima Nova"/>
              </a:defRPr>
            </a:lvl7pPr>
            <a:lvl8pPr lvl="7" rtl="0">
              <a:spcBef>
                <a:spcPts val="0"/>
              </a:spcBef>
              <a:buNone/>
              <a:defRPr sz="1200" b="1">
                <a:solidFill>
                  <a:srgbClr val="FF5A5F"/>
                </a:solidFill>
                <a:latin typeface="Proxima Nova"/>
                <a:ea typeface="Proxima Nova"/>
                <a:cs typeface="Proxima Nova"/>
                <a:sym typeface="Proxima Nova"/>
              </a:defRPr>
            </a:lvl8pPr>
            <a:lvl9pPr lvl="8" rtl="0">
              <a:spcBef>
                <a:spcPts val="0"/>
              </a:spcBef>
              <a:buNone/>
              <a:defRPr sz="1200" b="1">
                <a:solidFill>
                  <a:srgbClr val="FF5A5F"/>
                </a:solidFill>
                <a:latin typeface="Proxima Nova"/>
                <a:ea typeface="Proxima Nova"/>
                <a:cs typeface="Proxima Nova"/>
                <a:sym typeface="Proxima Nova"/>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idebar Text + Photo">
    <p:bg>
      <p:bgPr>
        <a:blipFill>
          <a:blip r:embed="rId2">
            <a:alphaModFix/>
          </a:blip>
          <a:stretch>
            <a:fillRect/>
          </a:stretch>
        </a:blipFill>
        <a:effectLst/>
      </p:bgPr>
    </p:bg>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226825" y="1270600"/>
            <a:ext cx="2713500" cy="3493500"/>
          </a:xfrm>
          <a:prstGeom prst="rect">
            <a:avLst/>
          </a:prstGeom>
          <a:noFill/>
          <a:ln>
            <a:noFill/>
          </a:ln>
        </p:spPr>
        <p:txBody>
          <a:bodyPr wrap="square" lIns="91425" tIns="91425" rIns="91425" bIns="91425" anchor="t" anchorCtr="0"/>
          <a:lstStyle>
            <a:lvl1pPr lvl="0" rtl="0">
              <a:spcBef>
                <a:spcPts val="0"/>
              </a:spcBef>
              <a:spcAft>
                <a:spcPts val="1000"/>
              </a:spcAft>
              <a:buClr>
                <a:srgbClr val="FF5A5F"/>
              </a:buClr>
              <a:buFont typeface="Proxima Nova"/>
              <a:buChar char="●"/>
              <a:defRPr>
                <a:solidFill>
                  <a:srgbClr val="FFFFFF"/>
                </a:solidFill>
                <a:latin typeface="Proxima Nova"/>
                <a:ea typeface="Proxima Nova"/>
                <a:cs typeface="Proxima Nova"/>
                <a:sym typeface="Proxima Nova"/>
              </a:defRPr>
            </a:lvl1pPr>
            <a:lvl2pPr lvl="1" rtl="0">
              <a:spcBef>
                <a:spcPts val="0"/>
              </a:spcBef>
              <a:spcAft>
                <a:spcPts val="1000"/>
              </a:spcAft>
              <a:buClr>
                <a:srgbClr val="FFB400"/>
              </a:buClr>
              <a:buFont typeface="Proxima Nova"/>
              <a:buChar char="○"/>
              <a:defRPr>
                <a:solidFill>
                  <a:srgbClr val="FFFFFF"/>
                </a:solidFill>
                <a:latin typeface="Proxima Nova"/>
                <a:ea typeface="Proxima Nova"/>
                <a:cs typeface="Proxima Nova"/>
                <a:sym typeface="Proxima Nova"/>
              </a:defRPr>
            </a:lvl2pPr>
            <a:lvl3pPr lvl="2" rtl="0">
              <a:spcBef>
                <a:spcPts val="0"/>
              </a:spcBef>
              <a:spcAft>
                <a:spcPts val="1000"/>
              </a:spcAft>
              <a:buClr>
                <a:srgbClr val="FFFFFF"/>
              </a:buClr>
              <a:buFont typeface="Proxima Nova"/>
              <a:buChar char="■"/>
              <a:defRPr>
                <a:solidFill>
                  <a:srgbClr val="FFFFFF"/>
                </a:solidFill>
                <a:latin typeface="Proxima Nova"/>
                <a:ea typeface="Proxima Nova"/>
                <a:cs typeface="Proxima Nova"/>
                <a:sym typeface="Proxima Nova"/>
              </a:defRPr>
            </a:lvl3pPr>
            <a:lvl4pPr lvl="3" rtl="0">
              <a:spcBef>
                <a:spcPts val="0"/>
              </a:spcBef>
              <a:spcAft>
                <a:spcPts val="1000"/>
              </a:spcAft>
              <a:buClr>
                <a:srgbClr val="FFFFFF"/>
              </a:buClr>
              <a:buFont typeface="Proxima Nova"/>
              <a:buChar char="●"/>
              <a:defRPr>
                <a:solidFill>
                  <a:srgbClr val="FFFFFF"/>
                </a:solidFill>
                <a:latin typeface="Proxima Nova"/>
                <a:ea typeface="Proxima Nova"/>
                <a:cs typeface="Proxima Nova"/>
                <a:sym typeface="Proxima Nova"/>
              </a:defRPr>
            </a:lvl4pPr>
            <a:lvl5pPr lvl="4" rtl="0">
              <a:spcBef>
                <a:spcPts val="0"/>
              </a:spcBef>
              <a:spcAft>
                <a:spcPts val="1000"/>
              </a:spcAft>
              <a:buClr>
                <a:srgbClr val="FFFFFF"/>
              </a:buClr>
              <a:buFont typeface="Proxima Nova"/>
              <a:buChar char="○"/>
              <a:defRPr>
                <a:solidFill>
                  <a:srgbClr val="FFFFFF"/>
                </a:solidFill>
                <a:latin typeface="Proxima Nova"/>
                <a:ea typeface="Proxima Nova"/>
                <a:cs typeface="Proxima Nova"/>
                <a:sym typeface="Proxima Nova"/>
              </a:defRPr>
            </a:lvl5pPr>
            <a:lvl6pPr lvl="5" rtl="0">
              <a:spcBef>
                <a:spcPts val="0"/>
              </a:spcBef>
              <a:spcAft>
                <a:spcPts val="1000"/>
              </a:spcAft>
              <a:buClr>
                <a:srgbClr val="FFFFFF"/>
              </a:buClr>
              <a:buFont typeface="Proxima Nova"/>
              <a:buChar char="■"/>
              <a:defRPr>
                <a:solidFill>
                  <a:srgbClr val="FFFFFF"/>
                </a:solidFill>
                <a:latin typeface="Proxima Nova"/>
                <a:ea typeface="Proxima Nova"/>
                <a:cs typeface="Proxima Nova"/>
                <a:sym typeface="Proxima Nova"/>
              </a:defRPr>
            </a:lvl6pPr>
            <a:lvl7pPr lvl="6" rtl="0">
              <a:spcBef>
                <a:spcPts val="0"/>
              </a:spcBef>
              <a:spcAft>
                <a:spcPts val="1000"/>
              </a:spcAft>
              <a:buClr>
                <a:srgbClr val="FFFFFF"/>
              </a:buClr>
              <a:buFont typeface="Proxima Nova"/>
              <a:buChar char="●"/>
              <a:defRPr>
                <a:solidFill>
                  <a:srgbClr val="FFFFFF"/>
                </a:solidFill>
                <a:latin typeface="Proxima Nova"/>
                <a:ea typeface="Proxima Nova"/>
                <a:cs typeface="Proxima Nova"/>
                <a:sym typeface="Proxima Nova"/>
              </a:defRPr>
            </a:lvl7pPr>
            <a:lvl8pPr lvl="7" rtl="0">
              <a:spcBef>
                <a:spcPts val="0"/>
              </a:spcBef>
              <a:spcAft>
                <a:spcPts val="1000"/>
              </a:spcAft>
              <a:buClr>
                <a:srgbClr val="FFFFFF"/>
              </a:buClr>
              <a:buFont typeface="Proxima Nova"/>
              <a:buChar char="○"/>
              <a:defRPr>
                <a:solidFill>
                  <a:srgbClr val="FFFFFF"/>
                </a:solidFill>
                <a:latin typeface="Proxima Nova"/>
                <a:ea typeface="Proxima Nova"/>
                <a:cs typeface="Proxima Nova"/>
                <a:sym typeface="Proxima Nova"/>
              </a:defRPr>
            </a:lvl8pPr>
            <a:lvl9pPr lvl="8" rtl="0">
              <a:spcBef>
                <a:spcPts val="0"/>
              </a:spcBef>
              <a:spcAft>
                <a:spcPts val="1000"/>
              </a:spcAft>
              <a:buClr>
                <a:srgbClr val="FFFFFF"/>
              </a:buClr>
              <a:buFont typeface="Proxima Nova"/>
              <a:buChar char="■"/>
              <a:defRPr>
                <a:solidFill>
                  <a:srgbClr val="FFFFFF"/>
                </a:solidFill>
                <a:latin typeface="Proxima Nova"/>
                <a:ea typeface="Proxima Nova"/>
                <a:cs typeface="Proxima Nova"/>
                <a:sym typeface="Proxima Nova"/>
              </a:defRPr>
            </a:lvl9pPr>
          </a:lstStyle>
          <a:p>
            <a:endParaRPr/>
          </a:p>
        </p:txBody>
      </p:sp>
      <p:cxnSp>
        <p:nvCxnSpPr>
          <p:cNvPr id="294" name="Shape 294"/>
          <p:cNvCxnSpPr/>
          <p:nvPr/>
        </p:nvCxnSpPr>
        <p:spPr>
          <a:xfrm>
            <a:off x="333875" y="970125"/>
            <a:ext cx="430800" cy="0"/>
          </a:xfrm>
          <a:prstGeom prst="straightConnector1">
            <a:avLst/>
          </a:prstGeom>
          <a:noFill/>
          <a:ln w="9525" cap="flat" cmpd="sng">
            <a:solidFill>
              <a:srgbClr val="FF5A5F"/>
            </a:solidFill>
            <a:prstDash val="solid"/>
            <a:round/>
            <a:headEnd type="none" w="lg" len="lg"/>
            <a:tailEnd type="none" w="lg" len="lg"/>
          </a:ln>
        </p:spPr>
      </p:cxnSp>
      <p:pic>
        <p:nvPicPr>
          <p:cNvPr id="295" name="Shape 295" descr="Image"/>
          <p:cNvPicPr preferRelativeResize="0"/>
          <p:nvPr/>
        </p:nvPicPr>
        <p:blipFill rotWithShape="1">
          <a:blip r:embed="rId3">
            <a:alphaModFix/>
          </a:blip>
          <a:srcRect l="11065" r="11065"/>
          <a:stretch/>
        </p:blipFill>
        <p:spPr>
          <a:xfrm>
            <a:off x="3136125" y="0"/>
            <a:ext cx="6007800" cy="5143500"/>
          </a:xfrm>
          <a:prstGeom prst="rect">
            <a:avLst/>
          </a:prstGeom>
          <a:noFill/>
          <a:ln>
            <a:noFill/>
          </a:ln>
        </p:spPr>
      </p:pic>
      <p:sp>
        <p:nvSpPr>
          <p:cNvPr id="296" name="Shape 296"/>
          <p:cNvSpPr txBox="1">
            <a:spLocks noGrp="1"/>
          </p:cNvSpPr>
          <p:nvPr>
            <p:ph type="title"/>
          </p:nvPr>
        </p:nvSpPr>
        <p:spPr>
          <a:xfrm>
            <a:off x="213000" y="524550"/>
            <a:ext cx="2713500" cy="368700"/>
          </a:xfrm>
          <a:prstGeom prst="rect">
            <a:avLst/>
          </a:prstGeom>
          <a:noFill/>
          <a:ln>
            <a:noFill/>
          </a:ln>
        </p:spPr>
        <p:txBody>
          <a:bodyPr wrap="square" lIns="91425" tIns="91425" rIns="91425" bIns="91425" anchor="b" anchorCtr="0"/>
          <a:lstStyle>
            <a:lvl1pPr lvl="0" rtl="0">
              <a:spcBef>
                <a:spcPts val="0"/>
              </a:spcBef>
              <a:buNone/>
              <a:defRPr sz="2400">
                <a:solidFill>
                  <a:srgbClr val="FFFFFF"/>
                </a:solidFill>
                <a:latin typeface="Proxima Nova Extrabold"/>
                <a:ea typeface="Proxima Nova Extrabold"/>
                <a:cs typeface="Proxima Nova Extrabold"/>
                <a:sym typeface="Proxima Nova Extrabold"/>
              </a:defRPr>
            </a:lvl1pPr>
            <a:lvl2pPr lvl="1" rtl="0">
              <a:spcBef>
                <a:spcPts val="0"/>
              </a:spcBef>
              <a:buNone/>
              <a:defRPr sz="2400">
                <a:solidFill>
                  <a:srgbClr val="FFFFFF"/>
                </a:solidFill>
                <a:latin typeface="Proxima Nova Extrabold"/>
                <a:ea typeface="Proxima Nova Extrabold"/>
                <a:cs typeface="Proxima Nova Extrabold"/>
                <a:sym typeface="Proxima Nova Extrabold"/>
              </a:defRPr>
            </a:lvl2pPr>
            <a:lvl3pPr lvl="2" rtl="0">
              <a:spcBef>
                <a:spcPts val="0"/>
              </a:spcBef>
              <a:buNone/>
              <a:defRPr sz="2400">
                <a:solidFill>
                  <a:srgbClr val="FFFFFF"/>
                </a:solidFill>
                <a:latin typeface="Proxima Nova Extrabold"/>
                <a:ea typeface="Proxima Nova Extrabold"/>
                <a:cs typeface="Proxima Nova Extrabold"/>
                <a:sym typeface="Proxima Nova Extrabold"/>
              </a:defRPr>
            </a:lvl3pPr>
            <a:lvl4pPr lvl="3" rtl="0">
              <a:spcBef>
                <a:spcPts val="0"/>
              </a:spcBef>
              <a:buNone/>
              <a:defRPr sz="2400">
                <a:solidFill>
                  <a:srgbClr val="FFFFFF"/>
                </a:solidFill>
                <a:latin typeface="Proxima Nova Extrabold"/>
                <a:ea typeface="Proxima Nova Extrabold"/>
                <a:cs typeface="Proxima Nova Extrabold"/>
                <a:sym typeface="Proxima Nova Extrabold"/>
              </a:defRPr>
            </a:lvl4pPr>
            <a:lvl5pPr lvl="4" rtl="0">
              <a:spcBef>
                <a:spcPts val="0"/>
              </a:spcBef>
              <a:buNone/>
              <a:defRPr sz="2400">
                <a:solidFill>
                  <a:srgbClr val="FFFFFF"/>
                </a:solidFill>
                <a:latin typeface="Proxima Nova Extrabold"/>
                <a:ea typeface="Proxima Nova Extrabold"/>
                <a:cs typeface="Proxima Nova Extrabold"/>
                <a:sym typeface="Proxima Nova Extrabold"/>
              </a:defRPr>
            </a:lvl5pPr>
            <a:lvl6pPr lvl="5" rtl="0">
              <a:spcBef>
                <a:spcPts val="0"/>
              </a:spcBef>
              <a:buNone/>
              <a:defRPr sz="2400">
                <a:solidFill>
                  <a:srgbClr val="FFFFFF"/>
                </a:solidFill>
                <a:latin typeface="Proxima Nova Extrabold"/>
                <a:ea typeface="Proxima Nova Extrabold"/>
                <a:cs typeface="Proxima Nova Extrabold"/>
                <a:sym typeface="Proxima Nova Extrabold"/>
              </a:defRPr>
            </a:lvl6pPr>
            <a:lvl7pPr lvl="6" rtl="0">
              <a:spcBef>
                <a:spcPts val="0"/>
              </a:spcBef>
              <a:buNone/>
              <a:defRPr sz="2400">
                <a:solidFill>
                  <a:srgbClr val="FFFFFF"/>
                </a:solidFill>
                <a:latin typeface="Proxima Nova Extrabold"/>
                <a:ea typeface="Proxima Nova Extrabold"/>
                <a:cs typeface="Proxima Nova Extrabold"/>
                <a:sym typeface="Proxima Nova Extrabold"/>
              </a:defRPr>
            </a:lvl7pPr>
            <a:lvl8pPr lvl="7" rtl="0">
              <a:spcBef>
                <a:spcPts val="0"/>
              </a:spcBef>
              <a:buNone/>
              <a:defRPr sz="2400">
                <a:solidFill>
                  <a:srgbClr val="FFFFFF"/>
                </a:solidFill>
                <a:latin typeface="Proxima Nova Extrabold"/>
                <a:ea typeface="Proxima Nova Extrabold"/>
                <a:cs typeface="Proxima Nova Extrabold"/>
                <a:sym typeface="Proxima Nova Extrabold"/>
              </a:defRPr>
            </a:lvl8pPr>
            <a:lvl9pPr lvl="8" rtl="0">
              <a:spcBef>
                <a:spcPts val="0"/>
              </a:spcBef>
              <a:buNone/>
              <a:defRPr sz="2400">
                <a:solidFill>
                  <a:srgbClr val="FFFFFF"/>
                </a:solidFill>
                <a:latin typeface="Proxima Nova Extrabold"/>
                <a:ea typeface="Proxima Nova Extrabold"/>
                <a:cs typeface="Proxima Nova Extrabold"/>
                <a:sym typeface="Proxima Nova Extrabold"/>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Map">
    <p:bg>
      <p:bgPr>
        <a:blipFill>
          <a:blip r:embed="rId2">
            <a:alphaModFix/>
          </a:blip>
          <a:stretch>
            <a:fillRect/>
          </a:stretch>
        </a:blipFill>
        <a:effectLst/>
      </p:bgPr>
    </p:bg>
    <p:spTree>
      <p:nvGrpSpPr>
        <p:cNvPr id="1" name="Shape 297"/>
        <p:cNvGrpSpPr/>
        <p:nvPr/>
      </p:nvGrpSpPr>
      <p:grpSpPr>
        <a:xfrm>
          <a:off x="0" y="0"/>
          <a:ext cx="0" cy="0"/>
          <a:chOff x="0" y="0"/>
          <a:chExt cx="0" cy="0"/>
        </a:xfrm>
      </p:grpSpPr>
      <p:sp>
        <p:nvSpPr>
          <p:cNvPr id="298" name="Shape 298"/>
          <p:cNvSpPr/>
          <p:nvPr/>
        </p:nvSpPr>
        <p:spPr>
          <a:xfrm>
            <a:off x="373963" y="189303"/>
            <a:ext cx="8396100" cy="4764900"/>
          </a:xfrm>
          <a:custGeom>
            <a:avLst/>
            <a:gdLst/>
            <a:ahLst/>
            <a:cxnLst/>
            <a:rect l="0" t="0" r="0" b="0"/>
            <a:pathLst>
              <a:path w="120000" h="120000" extrusionOk="0">
                <a:moveTo>
                  <a:pt x="45161" y="0"/>
                </a:moveTo>
                <a:lnTo>
                  <a:pt x="44127" y="455"/>
                </a:lnTo>
                <a:lnTo>
                  <a:pt x="43238" y="1350"/>
                </a:lnTo>
                <a:lnTo>
                  <a:pt x="43222" y="1466"/>
                </a:lnTo>
                <a:lnTo>
                  <a:pt x="43550" y="2366"/>
                </a:lnTo>
                <a:lnTo>
                  <a:pt x="43355" y="2616"/>
                </a:lnTo>
                <a:lnTo>
                  <a:pt x="43361" y="2755"/>
                </a:lnTo>
                <a:lnTo>
                  <a:pt x="43388" y="2788"/>
                </a:lnTo>
                <a:lnTo>
                  <a:pt x="43138" y="2883"/>
                </a:lnTo>
                <a:lnTo>
                  <a:pt x="42855" y="2205"/>
                </a:lnTo>
                <a:lnTo>
                  <a:pt x="42827" y="2166"/>
                </a:lnTo>
                <a:lnTo>
                  <a:pt x="41988" y="1766"/>
                </a:lnTo>
                <a:lnTo>
                  <a:pt x="41955" y="1766"/>
                </a:lnTo>
                <a:lnTo>
                  <a:pt x="41005" y="2372"/>
                </a:lnTo>
                <a:lnTo>
                  <a:pt x="40983" y="2505"/>
                </a:lnTo>
                <a:lnTo>
                  <a:pt x="41155" y="2833"/>
                </a:lnTo>
                <a:lnTo>
                  <a:pt x="40811" y="2433"/>
                </a:lnTo>
                <a:lnTo>
                  <a:pt x="40722" y="2544"/>
                </a:lnTo>
                <a:lnTo>
                  <a:pt x="41000" y="3533"/>
                </a:lnTo>
                <a:lnTo>
                  <a:pt x="41038" y="3588"/>
                </a:lnTo>
                <a:lnTo>
                  <a:pt x="42372" y="3916"/>
                </a:lnTo>
                <a:lnTo>
                  <a:pt x="42850" y="4505"/>
                </a:lnTo>
                <a:lnTo>
                  <a:pt x="42772" y="4683"/>
                </a:lnTo>
                <a:lnTo>
                  <a:pt x="40911" y="3716"/>
                </a:lnTo>
                <a:lnTo>
                  <a:pt x="40844" y="3850"/>
                </a:lnTo>
                <a:lnTo>
                  <a:pt x="41255" y="4788"/>
                </a:lnTo>
                <a:lnTo>
                  <a:pt x="41455" y="5372"/>
                </a:lnTo>
                <a:lnTo>
                  <a:pt x="40383" y="4422"/>
                </a:lnTo>
                <a:lnTo>
                  <a:pt x="40305" y="4533"/>
                </a:lnTo>
                <a:lnTo>
                  <a:pt x="41122" y="7288"/>
                </a:lnTo>
                <a:lnTo>
                  <a:pt x="40372" y="6033"/>
                </a:lnTo>
                <a:lnTo>
                  <a:pt x="39116" y="5027"/>
                </a:lnTo>
                <a:lnTo>
                  <a:pt x="39038" y="5138"/>
                </a:lnTo>
                <a:lnTo>
                  <a:pt x="39550" y="7172"/>
                </a:lnTo>
                <a:lnTo>
                  <a:pt x="38938" y="6933"/>
                </a:lnTo>
                <a:lnTo>
                  <a:pt x="38494" y="5677"/>
                </a:lnTo>
                <a:lnTo>
                  <a:pt x="38388" y="5716"/>
                </a:lnTo>
                <a:lnTo>
                  <a:pt x="38388" y="7200"/>
                </a:lnTo>
                <a:lnTo>
                  <a:pt x="38194" y="5411"/>
                </a:lnTo>
                <a:lnTo>
                  <a:pt x="38105" y="5355"/>
                </a:lnTo>
                <a:lnTo>
                  <a:pt x="35677" y="8005"/>
                </a:lnTo>
                <a:lnTo>
                  <a:pt x="35655" y="8083"/>
                </a:lnTo>
                <a:lnTo>
                  <a:pt x="35750" y="10161"/>
                </a:lnTo>
                <a:lnTo>
                  <a:pt x="34727" y="10138"/>
                </a:lnTo>
                <a:lnTo>
                  <a:pt x="34677" y="10177"/>
                </a:lnTo>
                <a:lnTo>
                  <a:pt x="33894" y="11733"/>
                </a:lnTo>
                <a:lnTo>
                  <a:pt x="33677" y="12905"/>
                </a:lnTo>
                <a:lnTo>
                  <a:pt x="33705" y="13005"/>
                </a:lnTo>
                <a:lnTo>
                  <a:pt x="34405" y="13555"/>
                </a:lnTo>
                <a:lnTo>
                  <a:pt x="34438" y="14388"/>
                </a:lnTo>
                <a:lnTo>
                  <a:pt x="33744" y="15888"/>
                </a:lnTo>
                <a:lnTo>
                  <a:pt x="31961" y="17538"/>
                </a:lnTo>
                <a:lnTo>
                  <a:pt x="31933" y="17600"/>
                </a:lnTo>
                <a:lnTo>
                  <a:pt x="31872" y="18627"/>
                </a:lnTo>
                <a:lnTo>
                  <a:pt x="31894" y="18705"/>
                </a:lnTo>
                <a:lnTo>
                  <a:pt x="32933" y="20155"/>
                </a:lnTo>
                <a:lnTo>
                  <a:pt x="32977" y="20166"/>
                </a:lnTo>
                <a:lnTo>
                  <a:pt x="33866" y="19950"/>
                </a:lnTo>
                <a:lnTo>
                  <a:pt x="33683" y="20333"/>
                </a:lnTo>
                <a:lnTo>
                  <a:pt x="32322" y="20888"/>
                </a:lnTo>
                <a:lnTo>
                  <a:pt x="32283" y="20961"/>
                </a:lnTo>
                <a:lnTo>
                  <a:pt x="32250" y="21277"/>
                </a:lnTo>
                <a:lnTo>
                  <a:pt x="32272" y="21361"/>
                </a:lnTo>
                <a:lnTo>
                  <a:pt x="33183" y="22188"/>
                </a:lnTo>
                <a:lnTo>
                  <a:pt x="32816" y="22661"/>
                </a:lnTo>
                <a:lnTo>
                  <a:pt x="32822" y="22800"/>
                </a:lnTo>
                <a:lnTo>
                  <a:pt x="33638" y="23488"/>
                </a:lnTo>
                <a:lnTo>
                  <a:pt x="33677" y="23500"/>
                </a:lnTo>
                <a:lnTo>
                  <a:pt x="35411" y="23083"/>
                </a:lnTo>
                <a:lnTo>
                  <a:pt x="36738" y="25055"/>
                </a:lnTo>
                <a:lnTo>
                  <a:pt x="37750" y="29544"/>
                </a:lnTo>
                <a:lnTo>
                  <a:pt x="37527" y="29655"/>
                </a:lnTo>
                <a:lnTo>
                  <a:pt x="37494" y="29761"/>
                </a:lnTo>
                <a:lnTo>
                  <a:pt x="37511" y="29894"/>
                </a:lnTo>
                <a:lnTo>
                  <a:pt x="37566" y="29961"/>
                </a:lnTo>
                <a:lnTo>
                  <a:pt x="37722" y="29961"/>
                </a:lnTo>
                <a:lnTo>
                  <a:pt x="37550" y="31516"/>
                </a:lnTo>
                <a:lnTo>
                  <a:pt x="37583" y="31622"/>
                </a:lnTo>
                <a:lnTo>
                  <a:pt x="38150" y="31972"/>
                </a:lnTo>
                <a:lnTo>
                  <a:pt x="38183" y="31972"/>
                </a:lnTo>
                <a:lnTo>
                  <a:pt x="38472" y="31894"/>
                </a:lnTo>
                <a:lnTo>
                  <a:pt x="38794" y="32555"/>
                </a:lnTo>
                <a:lnTo>
                  <a:pt x="39055" y="33283"/>
                </a:lnTo>
                <a:lnTo>
                  <a:pt x="37955" y="32716"/>
                </a:lnTo>
                <a:lnTo>
                  <a:pt x="37883" y="32827"/>
                </a:lnTo>
                <a:lnTo>
                  <a:pt x="38066" y="33600"/>
                </a:lnTo>
                <a:lnTo>
                  <a:pt x="38261" y="35350"/>
                </a:lnTo>
                <a:lnTo>
                  <a:pt x="38350" y="35405"/>
                </a:lnTo>
                <a:lnTo>
                  <a:pt x="38716" y="35038"/>
                </a:lnTo>
                <a:lnTo>
                  <a:pt x="39027" y="35994"/>
                </a:lnTo>
                <a:lnTo>
                  <a:pt x="38450" y="36494"/>
                </a:lnTo>
                <a:lnTo>
                  <a:pt x="38416" y="36577"/>
                </a:lnTo>
                <a:lnTo>
                  <a:pt x="38383" y="39938"/>
                </a:lnTo>
                <a:lnTo>
                  <a:pt x="38388" y="39966"/>
                </a:lnTo>
                <a:lnTo>
                  <a:pt x="39788" y="44994"/>
                </a:lnTo>
                <a:lnTo>
                  <a:pt x="40250" y="45766"/>
                </a:lnTo>
                <a:lnTo>
                  <a:pt x="41088" y="46450"/>
                </a:lnTo>
                <a:lnTo>
                  <a:pt x="41133" y="46455"/>
                </a:lnTo>
                <a:lnTo>
                  <a:pt x="41827" y="46155"/>
                </a:lnTo>
                <a:lnTo>
                  <a:pt x="41872" y="46100"/>
                </a:lnTo>
                <a:lnTo>
                  <a:pt x="42655" y="42550"/>
                </a:lnTo>
                <a:lnTo>
                  <a:pt x="42766" y="41500"/>
                </a:lnTo>
                <a:lnTo>
                  <a:pt x="43461" y="40188"/>
                </a:lnTo>
                <a:lnTo>
                  <a:pt x="44227" y="39727"/>
                </a:lnTo>
                <a:lnTo>
                  <a:pt x="44250" y="39694"/>
                </a:lnTo>
                <a:lnTo>
                  <a:pt x="45627" y="36994"/>
                </a:lnTo>
                <a:lnTo>
                  <a:pt x="48816" y="34133"/>
                </a:lnTo>
                <a:cubicBezTo>
                  <a:pt x="48816" y="34133"/>
                  <a:pt x="48800" y="33966"/>
                  <a:pt x="48800" y="33966"/>
                </a:cubicBezTo>
                <a:lnTo>
                  <a:pt x="47588" y="33583"/>
                </a:lnTo>
                <a:lnTo>
                  <a:pt x="47888" y="32116"/>
                </a:lnTo>
                <a:lnTo>
                  <a:pt x="48972" y="33444"/>
                </a:lnTo>
                <a:lnTo>
                  <a:pt x="49061" y="33338"/>
                </a:lnTo>
                <a:lnTo>
                  <a:pt x="48194" y="30255"/>
                </a:lnTo>
                <a:lnTo>
                  <a:pt x="48733" y="30833"/>
                </a:lnTo>
                <a:lnTo>
                  <a:pt x="48794" y="30833"/>
                </a:lnTo>
                <a:lnTo>
                  <a:pt x="48922" y="30722"/>
                </a:lnTo>
                <a:lnTo>
                  <a:pt x="48944" y="30627"/>
                </a:lnTo>
                <a:lnTo>
                  <a:pt x="48683" y="28911"/>
                </a:lnTo>
                <a:lnTo>
                  <a:pt x="49411" y="28250"/>
                </a:lnTo>
                <a:lnTo>
                  <a:pt x="49438" y="28150"/>
                </a:lnTo>
                <a:lnTo>
                  <a:pt x="49305" y="27427"/>
                </a:lnTo>
                <a:lnTo>
                  <a:pt x="50016" y="26538"/>
                </a:lnTo>
                <a:lnTo>
                  <a:pt x="50000" y="26383"/>
                </a:lnTo>
                <a:lnTo>
                  <a:pt x="49816" y="26316"/>
                </a:lnTo>
                <a:lnTo>
                  <a:pt x="49388" y="25016"/>
                </a:lnTo>
                <a:lnTo>
                  <a:pt x="49394" y="25005"/>
                </a:lnTo>
                <a:lnTo>
                  <a:pt x="49777" y="25433"/>
                </a:lnTo>
                <a:lnTo>
                  <a:pt x="49866" y="25344"/>
                </a:lnTo>
                <a:lnTo>
                  <a:pt x="49616" y="22966"/>
                </a:lnTo>
                <a:lnTo>
                  <a:pt x="49600" y="22916"/>
                </a:lnTo>
                <a:lnTo>
                  <a:pt x="49105" y="22150"/>
                </a:lnTo>
                <a:lnTo>
                  <a:pt x="50061" y="21911"/>
                </a:lnTo>
                <a:lnTo>
                  <a:pt x="50105" y="21794"/>
                </a:lnTo>
                <a:lnTo>
                  <a:pt x="49805" y="20583"/>
                </a:lnTo>
                <a:lnTo>
                  <a:pt x="49433" y="19877"/>
                </a:lnTo>
                <a:lnTo>
                  <a:pt x="49477" y="19816"/>
                </a:lnTo>
                <a:lnTo>
                  <a:pt x="49805" y="20022"/>
                </a:lnTo>
                <a:lnTo>
                  <a:pt x="49872" y="19988"/>
                </a:lnTo>
                <a:lnTo>
                  <a:pt x="49955" y="19800"/>
                </a:lnTo>
                <a:lnTo>
                  <a:pt x="49944" y="19683"/>
                </a:lnTo>
                <a:lnTo>
                  <a:pt x="49250" y="18700"/>
                </a:lnTo>
                <a:lnTo>
                  <a:pt x="49188" y="18683"/>
                </a:lnTo>
                <a:lnTo>
                  <a:pt x="49061" y="18733"/>
                </a:lnTo>
                <a:lnTo>
                  <a:pt x="49822" y="15800"/>
                </a:lnTo>
                <a:lnTo>
                  <a:pt x="49883" y="14205"/>
                </a:lnTo>
                <a:lnTo>
                  <a:pt x="50250" y="14277"/>
                </a:lnTo>
                <a:lnTo>
                  <a:pt x="50311" y="14222"/>
                </a:lnTo>
                <a:lnTo>
                  <a:pt x="50533" y="13211"/>
                </a:lnTo>
                <a:lnTo>
                  <a:pt x="50438" y="13116"/>
                </a:lnTo>
                <a:lnTo>
                  <a:pt x="49844" y="14016"/>
                </a:lnTo>
                <a:lnTo>
                  <a:pt x="49838" y="14016"/>
                </a:lnTo>
                <a:lnTo>
                  <a:pt x="49833" y="14027"/>
                </a:lnTo>
                <a:lnTo>
                  <a:pt x="49561" y="13861"/>
                </a:lnTo>
                <a:lnTo>
                  <a:pt x="49638" y="13366"/>
                </a:lnTo>
                <a:lnTo>
                  <a:pt x="50294" y="13022"/>
                </a:lnTo>
                <a:lnTo>
                  <a:pt x="51027" y="12494"/>
                </a:lnTo>
                <a:lnTo>
                  <a:pt x="51055" y="12400"/>
                </a:lnTo>
                <a:lnTo>
                  <a:pt x="51016" y="12050"/>
                </a:lnTo>
                <a:lnTo>
                  <a:pt x="50966" y="11977"/>
                </a:lnTo>
                <a:lnTo>
                  <a:pt x="50411" y="11783"/>
                </a:lnTo>
                <a:lnTo>
                  <a:pt x="51083" y="11488"/>
                </a:lnTo>
                <a:lnTo>
                  <a:pt x="51111" y="11466"/>
                </a:lnTo>
                <a:lnTo>
                  <a:pt x="51722" y="10377"/>
                </a:lnTo>
                <a:lnTo>
                  <a:pt x="51755" y="10350"/>
                </a:lnTo>
                <a:lnTo>
                  <a:pt x="51788" y="10294"/>
                </a:lnTo>
                <a:lnTo>
                  <a:pt x="52305" y="8272"/>
                </a:lnTo>
                <a:lnTo>
                  <a:pt x="52244" y="8150"/>
                </a:lnTo>
                <a:lnTo>
                  <a:pt x="50561" y="8461"/>
                </a:lnTo>
                <a:lnTo>
                  <a:pt x="50516" y="8505"/>
                </a:lnTo>
                <a:lnTo>
                  <a:pt x="50394" y="8866"/>
                </a:lnTo>
                <a:lnTo>
                  <a:pt x="49700" y="8200"/>
                </a:lnTo>
                <a:lnTo>
                  <a:pt x="49622" y="8233"/>
                </a:lnTo>
                <a:lnTo>
                  <a:pt x="48722" y="10438"/>
                </a:lnTo>
                <a:lnTo>
                  <a:pt x="48650" y="10383"/>
                </a:lnTo>
                <a:lnTo>
                  <a:pt x="49144" y="6488"/>
                </a:lnTo>
                <a:lnTo>
                  <a:pt x="49061" y="6394"/>
                </a:lnTo>
                <a:lnTo>
                  <a:pt x="48472" y="6905"/>
                </a:lnTo>
                <a:lnTo>
                  <a:pt x="47822" y="7872"/>
                </a:lnTo>
                <a:lnTo>
                  <a:pt x="48033" y="7155"/>
                </a:lnTo>
                <a:lnTo>
                  <a:pt x="48011" y="7044"/>
                </a:lnTo>
                <a:lnTo>
                  <a:pt x="47616" y="6705"/>
                </a:lnTo>
                <a:lnTo>
                  <a:pt x="47577" y="6700"/>
                </a:lnTo>
                <a:lnTo>
                  <a:pt x="45416" y="7711"/>
                </a:lnTo>
                <a:lnTo>
                  <a:pt x="45583" y="7200"/>
                </a:lnTo>
                <a:lnTo>
                  <a:pt x="47355" y="6127"/>
                </a:lnTo>
                <a:lnTo>
                  <a:pt x="48527" y="5750"/>
                </a:lnTo>
                <a:lnTo>
                  <a:pt x="48561" y="5711"/>
                </a:lnTo>
                <a:lnTo>
                  <a:pt x="49061" y="4327"/>
                </a:lnTo>
                <a:lnTo>
                  <a:pt x="49038" y="4211"/>
                </a:lnTo>
                <a:lnTo>
                  <a:pt x="47983" y="3111"/>
                </a:lnTo>
                <a:lnTo>
                  <a:pt x="47955" y="2388"/>
                </a:lnTo>
                <a:lnTo>
                  <a:pt x="47894" y="2311"/>
                </a:lnTo>
                <a:lnTo>
                  <a:pt x="46438" y="2416"/>
                </a:lnTo>
                <a:lnTo>
                  <a:pt x="46438" y="2366"/>
                </a:lnTo>
                <a:lnTo>
                  <a:pt x="47666" y="1950"/>
                </a:lnTo>
                <a:lnTo>
                  <a:pt x="47711" y="1861"/>
                </a:lnTo>
                <a:lnTo>
                  <a:pt x="47716" y="1438"/>
                </a:lnTo>
                <a:lnTo>
                  <a:pt x="47677" y="1361"/>
                </a:lnTo>
                <a:lnTo>
                  <a:pt x="45411" y="5"/>
                </a:lnTo>
                <a:lnTo>
                  <a:pt x="45161" y="0"/>
                </a:lnTo>
                <a:close/>
                <a:moveTo>
                  <a:pt x="30394" y="2766"/>
                </a:moveTo>
                <a:lnTo>
                  <a:pt x="30338" y="2883"/>
                </a:lnTo>
                <a:lnTo>
                  <a:pt x="30455" y="3450"/>
                </a:lnTo>
                <a:lnTo>
                  <a:pt x="29305" y="3116"/>
                </a:lnTo>
                <a:lnTo>
                  <a:pt x="29244" y="3250"/>
                </a:lnTo>
                <a:lnTo>
                  <a:pt x="29527" y="4066"/>
                </a:lnTo>
                <a:lnTo>
                  <a:pt x="28955" y="3550"/>
                </a:lnTo>
                <a:lnTo>
                  <a:pt x="28877" y="3661"/>
                </a:lnTo>
                <a:lnTo>
                  <a:pt x="29100" y="4522"/>
                </a:lnTo>
                <a:lnTo>
                  <a:pt x="28738" y="4288"/>
                </a:lnTo>
                <a:lnTo>
                  <a:pt x="28661" y="4366"/>
                </a:lnTo>
                <a:lnTo>
                  <a:pt x="28661" y="6005"/>
                </a:lnTo>
                <a:lnTo>
                  <a:pt x="27805" y="5161"/>
                </a:lnTo>
                <a:lnTo>
                  <a:pt x="27722" y="5183"/>
                </a:lnTo>
                <a:lnTo>
                  <a:pt x="27216" y="6377"/>
                </a:lnTo>
                <a:lnTo>
                  <a:pt x="27211" y="6455"/>
                </a:lnTo>
                <a:lnTo>
                  <a:pt x="27277" y="6705"/>
                </a:lnTo>
                <a:lnTo>
                  <a:pt x="25566" y="7911"/>
                </a:lnTo>
                <a:lnTo>
                  <a:pt x="25533" y="7988"/>
                </a:lnTo>
                <a:lnTo>
                  <a:pt x="25550" y="8605"/>
                </a:lnTo>
                <a:lnTo>
                  <a:pt x="25638" y="8677"/>
                </a:lnTo>
                <a:lnTo>
                  <a:pt x="26066" y="8316"/>
                </a:lnTo>
                <a:lnTo>
                  <a:pt x="26088" y="8366"/>
                </a:lnTo>
                <a:lnTo>
                  <a:pt x="25755" y="9183"/>
                </a:lnTo>
                <a:lnTo>
                  <a:pt x="25827" y="9305"/>
                </a:lnTo>
                <a:lnTo>
                  <a:pt x="26288" y="9016"/>
                </a:lnTo>
                <a:lnTo>
                  <a:pt x="26033" y="10172"/>
                </a:lnTo>
                <a:lnTo>
                  <a:pt x="26033" y="10250"/>
                </a:lnTo>
                <a:lnTo>
                  <a:pt x="26516" y="11244"/>
                </a:lnTo>
                <a:lnTo>
                  <a:pt x="26538" y="11272"/>
                </a:lnTo>
                <a:lnTo>
                  <a:pt x="27633" y="12050"/>
                </a:lnTo>
                <a:lnTo>
                  <a:pt x="27677" y="12055"/>
                </a:lnTo>
                <a:lnTo>
                  <a:pt x="28427" y="11716"/>
                </a:lnTo>
                <a:lnTo>
                  <a:pt x="28566" y="11955"/>
                </a:lnTo>
                <a:lnTo>
                  <a:pt x="28644" y="11961"/>
                </a:lnTo>
                <a:lnTo>
                  <a:pt x="29844" y="10294"/>
                </a:lnTo>
                <a:lnTo>
                  <a:pt x="29827" y="10861"/>
                </a:lnTo>
                <a:lnTo>
                  <a:pt x="29888" y="10955"/>
                </a:lnTo>
                <a:lnTo>
                  <a:pt x="30344" y="10911"/>
                </a:lnTo>
                <a:lnTo>
                  <a:pt x="28455" y="12683"/>
                </a:lnTo>
                <a:lnTo>
                  <a:pt x="28438" y="12794"/>
                </a:lnTo>
                <a:lnTo>
                  <a:pt x="28877" y="14072"/>
                </a:lnTo>
                <a:lnTo>
                  <a:pt x="27250" y="12600"/>
                </a:lnTo>
                <a:lnTo>
                  <a:pt x="27172" y="12700"/>
                </a:lnTo>
                <a:lnTo>
                  <a:pt x="27627" y="15061"/>
                </a:lnTo>
                <a:lnTo>
                  <a:pt x="27305" y="14461"/>
                </a:lnTo>
                <a:lnTo>
                  <a:pt x="26983" y="12600"/>
                </a:lnTo>
                <a:lnTo>
                  <a:pt x="26805" y="12266"/>
                </a:lnTo>
                <a:lnTo>
                  <a:pt x="26716" y="12277"/>
                </a:lnTo>
                <a:lnTo>
                  <a:pt x="26544" y="12622"/>
                </a:lnTo>
                <a:lnTo>
                  <a:pt x="26533" y="12683"/>
                </a:lnTo>
                <a:lnTo>
                  <a:pt x="26550" y="13005"/>
                </a:lnTo>
                <a:lnTo>
                  <a:pt x="26544" y="13016"/>
                </a:lnTo>
                <a:lnTo>
                  <a:pt x="26461" y="12038"/>
                </a:lnTo>
                <a:lnTo>
                  <a:pt x="26438" y="11983"/>
                </a:lnTo>
                <a:lnTo>
                  <a:pt x="25900" y="11277"/>
                </a:lnTo>
                <a:lnTo>
                  <a:pt x="25588" y="10005"/>
                </a:lnTo>
                <a:lnTo>
                  <a:pt x="25550" y="9950"/>
                </a:lnTo>
                <a:lnTo>
                  <a:pt x="24683" y="9511"/>
                </a:lnTo>
                <a:lnTo>
                  <a:pt x="24638" y="9666"/>
                </a:lnTo>
                <a:lnTo>
                  <a:pt x="25033" y="9966"/>
                </a:lnTo>
                <a:lnTo>
                  <a:pt x="24388" y="10477"/>
                </a:lnTo>
                <a:lnTo>
                  <a:pt x="24361" y="10572"/>
                </a:lnTo>
                <a:lnTo>
                  <a:pt x="24505" y="11561"/>
                </a:lnTo>
                <a:lnTo>
                  <a:pt x="24333" y="11355"/>
                </a:lnTo>
                <a:lnTo>
                  <a:pt x="24244" y="11394"/>
                </a:lnTo>
                <a:lnTo>
                  <a:pt x="23927" y="12738"/>
                </a:lnTo>
                <a:lnTo>
                  <a:pt x="23944" y="12838"/>
                </a:lnTo>
                <a:lnTo>
                  <a:pt x="24377" y="13322"/>
                </a:lnTo>
                <a:lnTo>
                  <a:pt x="23761" y="13133"/>
                </a:lnTo>
                <a:lnTo>
                  <a:pt x="23700" y="13255"/>
                </a:lnTo>
                <a:lnTo>
                  <a:pt x="24300" y="14916"/>
                </a:lnTo>
                <a:cubicBezTo>
                  <a:pt x="24300" y="14916"/>
                  <a:pt x="24494" y="15588"/>
                  <a:pt x="24494" y="15588"/>
                </a:cubicBezTo>
                <a:lnTo>
                  <a:pt x="24561" y="15644"/>
                </a:lnTo>
                <a:lnTo>
                  <a:pt x="25244" y="15450"/>
                </a:lnTo>
                <a:lnTo>
                  <a:pt x="25288" y="15833"/>
                </a:lnTo>
                <a:lnTo>
                  <a:pt x="24744" y="16272"/>
                </a:lnTo>
                <a:lnTo>
                  <a:pt x="24716" y="16383"/>
                </a:lnTo>
                <a:lnTo>
                  <a:pt x="25216" y="18127"/>
                </a:lnTo>
                <a:lnTo>
                  <a:pt x="25250" y="18166"/>
                </a:lnTo>
                <a:lnTo>
                  <a:pt x="25944" y="18666"/>
                </a:lnTo>
                <a:lnTo>
                  <a:pt x="25983" y="18677"/>
                </a:lnTo>
                <a:lnTo>
                  <a:pt x="26544" y="18427"/>
                </a:lnTo>
                <a:lnTo>
                  <a:pt x="26572" y="18394"/>
                </a:lnTo>
                <a:lnTo>
                  <a:pt x="27750" y="15644"/>
                </a:lnTo>
                <a:lnTo>
                  <a:pt x="27894" y="16422"/>
                </a:lnTo>
                <a:lnTo>
                  <a:pt x="27933" y="16477"/>
                </a:lnTo>
                <a:lnTo>
                  <a:pt x="28355" y="16744"/>
                </a:lnTo>
                <a:lnTo>
                  <a:pt x="27116" y="17388"/>
                </a:lnTo>
                <a:lnTo>
                  <a:pt x="27083" y="17461"/>
                </a:lnTo>
                <a:lnTo>
                  <a:pt x="26994" y="18611"/>
                </a:lnTo>
                <a:lnTo>
                  <a:pt x="27050" y="18705"/>
                </a:lnTo>
                <a:lnTo>
                  <a:pt x="27661" y="18794"/>
                </a:lnTo>
                <a:lnTo>
                  <a:pt x="27661" y="19977"/>
                </a:lnTo>
                <a:lnTo>
                  <a:pt x="27566" y="19916"/>
                </a:lnTo>
                <a:lnTo>
                  <a:pt x="26988" y="19322"/>
                </a:lnTo>
                <a:lnTo>
                  <a:pt x="26894" y="19388"/>
                </a:lnTo>
                <a:lnTo>
                  <a:pt x="26861" y="20388"/>
                </a:lnTo>
                <a:lnTo>
                  <a:pt x="26866" y="20444"/>
                </a:lnTo>
                <a:lnTo>
                  <a:pt x="27033" y="20883"/>
                </a:lnTo>
                <a:lnTo>
                  <a:pt x="26811" y="21033"/>
                </a:lnTo>
                <a:lnTo>
                  <a:pt x="25977" y="22244"/>
                </a:lnTo>
                <a:lnTo>
                  <a:pt x="25972" y="22244"/>
                </a:lnTo>
                <a:lnTo>
                  <a:pt x="25961" y="22266"/>
                </a:lnTo>
                <a:lnTo>
                  <a:pt x="25100" y="21933"/>
                </a:lnTo>
                <a:lnTo>
                  <a:pt x="24361" y="21244"/>
                </a:lnTo>
                <a:lnTo>
                  <a:pt x="24316" y="21238"/>
                </a:lnTo>
                <a:lnTo>
                  <a:pt x="23922" y="21416"/>
                </a:lnTo>
                <a:lnTo>
                  <a:pt x="23877" y="21505"/>
                </a:lnTo>
                <a:lnTo>
                  <a:pt x="23888" y="22116"/>
                </a:lnTo>
                <a:lnTo>
                  <a:pt x="23927" y="22194"/>
                </a:lnTo>
                <a:lnTo>
                  <a:pt x="25188" y="22877"/>
                </a:lnTo>
                <a:lnTo>
                  <a:pt x="25277" y="24855"/>
                </a:lnTo>
                <a:lnTo>
                  <a:pt x="25588" y="26272"/>
                </a:lnTo>
                <a:lnTo>
                  <a:pt x="25633" y="26327"/>
                </a:lnTo>
                <a:lnTo>
                  <a:pt x="26494" y="26466"/>
                </a:lnTo>
                <a:lnTo>
                  <a:pt x="27172" y="26783"/>
                </a:lnTo>
                <a:lnTo>
                  <a:pt x="27183" y="26783"/>
                </a:lnTo>
                <a:lnTo>
                  <a:pt x="28611" y="26711"/>
                </a:lnTo>
                <a:lnTo>
                  <a:pt x="29611" y="25972"/>
                </a:lnTo>
                <a:lnTo>
                  <a:pt x="29644" y="25861"/>
                </a:lnTo>
                <a:lnTo>
                  <a:pt x="29288" y="24244"/>
                </a:lnTo>
                <a:lnTo>
                  <a:pt x="29227" y="24183"/>
                </a:lnTo>
                <a:lnTo>
                  <a:pt x="27744" y="24338"/>
                </a:lnTo>
                <a:lnTo>
                  <a:pt x="26344" y="23883"/>
                </a:lnTo>
                <a:lnTo>
                  <a:pt x="25972" y="23444"/>
                </a:lnTo>
                <a:lnTo>
                  <a:pt x="26350" y="23222"/>
                </a:lnTo>
                <a:lnTo>
                  <a:pt x="26372" y="23088"/>
                </a:lnTo>
                <a:lnTo>
                  <a:pt x="26077" y="22422"/>
                </a:lnTo>
                <a:lnTo>
                  <a:pt x="29105" y="22627"/>
                </a:lnTo>
                <a:lnTo>
                  <a:pt x="29161" y="23250"/>
                </a:lnTo>
                <a:lnTo>
                  <a:pt x="29261" y="23288"/>
                </a:lnTo>
                <a:lnTo>
                  <a:pt x="30194" y="21511"/>
                </a:lnTo>
                <a:lnTo>
                  <a:pt x="30138" y="21372"/>
                </a:lnTo>
                <a:lnTo>
                  <a:pt x="29794" y="21455"/>
                </a:lnTo>
                <a:lnTo>
                  <a:pt x="29950" y="20677"/>
                </a:lnTo>
                <a:lnTo>
                  <a:pt x="30338" y="19377"/>
                </a:lnTo>
                <a:lnTo>
                  <a:pt x="30316" y="19294"/>
                </a:lnTo>
                <a:lnTo>
                  <a:pt x="31055" y="18988"/>
                </a:lnTo>
                <a:lnTo>
                  <a:pt x="31077" y="18833"/>
                </a:lnTo>
                <a:lnTo>
                  <a:pt x="30794" y="18527"/>
                </a:lnTo>
                <a:lnTo>
                  <a:pt x="31072" y="18033"/>
                </a:lnTo>
                <a:lnTo>
                  <a:pt x="31277" y="16977"/>
                </a:lnTo>
                <a:lnTo>
                  <a:pt x="31250" y="16883"/>
                </a:lnTo>
                <a:lnTo>
                  <a:pt x="30666" y="16288"/>
                </a:lnTo>
                <a:lnTo>
                  <a:pt x="31305" y="16366"/>
                </a:lnTo>
                <a:lnTo>
                  <a:pt x="31361" y="16305"/>
                </a:lnTo>
                <a:lnTo>
                  <a:pt x="31416" y="16022"/>
                </a:lnTo>
                <a:lnTo>
                  <a:pt x="31372" y="15922"/>
                </a:lnTo>
                <a:lnTo>
                  <a:pt x="30711" y="15600"/>
                </a:lnTo>
                <a:lnTo>
                  <a:pt x="32327" y="14466"/>
                </a:lnTo>
                <a:lnTo>
                  <a:pt x="32355" y="14444"/>
                </a:lnTo>
                <a:lnTo>
                  <a:pt x="32538" y="14044"/>
                </a:lnTo>
                <a:lnTo>
                  <a:pt x="32861" y="12738"/>
                </a:lnTo>
                <a:lnTo>
                  <a:pt x="34783" y="8861"/>
                </a:lnTo>
                <a:lnTo>
                  <a:pt x="34777" y="8738"/>
                </a:lnTo>
                <a:lnTo>
                  <a:pt x="34661" y="8561"/>
                </a:lnTo>
                <a:lnTo>
                  <a:pt x="34600" y="8544"/>
                </a:lnTo>
                <a:lnTo>
                  <a:pt x="33927" y="8977"/>
                </a:lnTo>
                <a:lnTo>
                  <a:pt x="34250" y="8372"/>
                </a:lnTo>
                <a:lnTo>
                  <a:pt x="35750" y="6338"/>
                </a:lnTo>
                <a:lnTo>
                  <a:pt x="35772" y="6250"/>
                </a:lnTo>
                <a:lnTo>
                  <a:pt x="35616" y="5094"/>
                </a:lnTo>
                <a:lnTo>
                  <a:pt x="35072" y="3683"/>
                </a:lnTo>
                <a:lnTo>
                  <a:pt x="35022" y="3638"/>
                </a:lnTo>
                <a:lnTo>
                  <a:pt x="34250" y="3661"/>
                </a:lnTo>
                <a:lnTo>
                  <a:pt x="34216" y="3677"/>
                </a:lnTo>
                <a:lnTo>
                  <a:pt x="33538" y="4383"/>
                </a:lnTo>
                <a:lnTo>
                  <a:pt x="33533" y="4372"/>
                </a:lnTo>
                <a:lnTo>
                  <a:pt x="34177" y="3605"/>
                </a:lnTo>
                <a:lnTo>
                  <a:pt x="34194" y="3494"/>
                </a:lnTo>
                <a:lnTo>
                  <a:pt x="34083" y="3166"/>
                </a:lnTo>
                <a:lnTo>
                  <a:pt x="34033" y="3116"/>
                </a:lnTo>
                <a:lnTo>
                  <a:pt x="32322" y="2766"/>
                </a:lnTo>
                <a:lnTo>
                  <a:pt x="31566" y="2961"/>
                </a:lnTo>
                <a:lnTo>
                  <a:pt x="30394" y="2766"/>
                </a:lnTo>
                <a:close/>
                <a:moveTo>
                  <a:pt x="88255" y="9550"/>
                </a:moveTo>
                <a:lnTo>
                  <a:pt x="87616" y="10283"/>
                </a:lnTo>
                <a:lnTo>
                  <a:pt x="87261" y="10938"/>
                </a:lnTo>
                <a:lnTo>
                  <a:pt x="86961" y="12800"/>
                </a:lnTo>
                <a:lnTo>
                  <a:pt x="86977" y="12888"/>
                </a:lnTo>
                <a:cubicBezTo>
                  <a:pt x="86977" y="12888"/>
                  <a:pt x="87550" y="13688"/>
                  <a:pt x="87550" y="13688"/>
                </a:cubicBezTo>
                <a:lnTo>
                  <a:pt x="87605" y="13711"/>
                </a:lnTo>
                <a:lnTo>
                  <a:pt x="88038" y="13500"/>
                </a:lnTo>
                <a:lnTo>
                  <a:pt x="87433" y="14944"/>
                </a:lnTo>
                <a:lnTo>
                  <a:pt x="87444" y="15072"/>
                </a:lnTo>
                <a:lnTo>
                  <a:pt x="87672" y="15300"/>
                </a:lnTo>
                <a:lnTo>
                  <a:pt x="88761" y="16872"/>
                </a:lnTo>
                <a:lnTo>
                  <a:pt x="88800" y="16894"/>
                </a:lnTo>
                <a:lnTo>
                  <a:pt x="89544" y="16977"/>
                </a:lnTo>
                <a:lnTo>
                  <a:pt x="89600" y="16916"/>
                </a:lnTo>
                <a:lnTo>
                  <a:pt x="89727" y="16338"/>
                </a:lnTo>
                <a:lnTo>
                  <a:pt x="89755" y="14905"/>
                </a:lnTo>
                <a:lnTo>
                  <a:pt x="89427" y="13455"/>
                </a:lnTo>
                <a:lnTo>
                  <a:pt x="89333" y="13422"/>
                </a:lnTo>
                <a:lnTo>
                  <a:pt x="89116" y="13783"/>
                </a:lnTo>
                <a:lnTo>
                  <a:pt x="89038" y="13161"/>
                </a:lnTo>
                <a:lnTo>
                  <a:pt x="88972" y="13100"/>
                </a:lnTo>
                <a:lnTo>
                  <a:pt x="88255" y="13250"/>
                </a:lnTo>
                <a:lnTo>
                  <a:pt x="89044" y="11388"/>
                </a:lnTo>
                <a:lnTo>
                  <a:pt x="89050" y="11294"/>
                </a:lnTo>
                <a:lnTo>
                  <a:pt x="88338" y="9572"/>
                </a:lnTo>
                <a:lnTo>
                  <a:pt x="88255" y="9550"/>
                </a:lnTo>
                <a:close/>
                <a:moveTo>
                  <a:pt x="74550" y="10055"/>
                </a:moveTo>
                <a:lnTo>
                  <a:pt x="74494" y="10188"/>
                </a:lnTo>
                <a:lnTo>
                  <a:pt x="74666" y="10611"/>
                </a:lnTo>
                <a:lnTo>
                  <a:pt x="74372" y="10872"/>
                </a:lnTo>
                <a:cubicBezTo>
                  <a:pt x="74372" y="10872"/>
                  <a:pt x="74422" y="11027"/>
                  <a:pt x="74422" y="11027"/>
                </a:cubicBezTo>
                <a:lnTo>
                  <a:pt x="75888" y="10227"/>
                </a:lnTo>
                <a:lnTo>
                  <a:pt x="75877" y="10055"/>
                </a:lnTo>
                <a:lnTo>
                  <a:pt x="74550" y="10055"/>
                </a:lnTo>
                <a:close/>
                <a:moveTo>
                  <a:pt x="78116" y="10055"/>
                </a:moveTo>
                <a:lnTo>
                  <a:pt x="77138" y="10838"/>
                </a:lnTo>
                <a:lnTo>
                  <a:pt x="77105" y="10838"/>
                </a:lnTo>
                <a:lnTo>
                  <a:pt x="77100" y="10861"/>
                </a:lnTo>
                <a:lnTo>
                  <a:pt x="76216" y="10894"/>
                </a:lnTo>
                <a:lnTo>
                  <a:pt x="76166" y="10966"/>
                </a:lnTo>
                <a:lnTo>
                  <a:pt x="76011" y="11994"/>
                </a:lnTo>
                <a:lnTo>
                  <a:pt x="76061" y="12094"/>
                </a:lnTo>
                <a:cubicBezTo>
                  <a:pt x="76061" y="12094"/>
                  <a:pt x="76755" y="12227"/>
                  <a:pt x="76755" y="12227"/>
                </a:cubicBezTo>
                <a:lnTo>
                  <a:pt x="76816" y="12172"/>
                </a:lnTo>
                <a:lnTo>
                  <a:pt x="77144" y="11027"/>
                </a:lnTo>
                <a:lnTo>
                  <a:pt x="77150" y="11027"/>
                </a:lnTo>
                <a:lnTo>
                  <a:pt x="77166" y="11011"/>
                </a:lnTo>
                <a:lnTo>
                  <a:pt x="78016" y="10955"/>
                </a:lnTo>
                <a:lnTo>
                  <a:pt x="78066" y="10894"/>
                </a:lnTo>
                <a:lnTo>
                  <a:pt x="78200" y="10155"/>
                </a:lnTo>
                <a:lnTo>
                  <a:pt x="78116" y="10055"/>
                </a:lnTo>
                <a:close/>
                <a:moveTo>
                  <a:pt x="73033" y="10805"/>
                </a:moveTo>
                <a:lnTo>
                  <a:pt x="72955" y="10816"/>
                </a:lnTo>
                <a:lnTo>
                  <a:pt x="72172" y="12055"/>
                </a:lnTo>
                <a:cubicBezTo>
                  <a:pt x="72172" y="12055"/>
                  <a:pt x="72166" y="12166"/>
                  <a:pt x="72166" y="12166"/>
                </a:cubicBezTo>
                <a:lnTo>
                  <a:pt x="72222" y="12288"/>
                </a:lnTo>
                <a:lnTo>
                  <a:pt x="71761" y="12866"/>
                </a:lnTo>
                <a:lnTo>
                  <a:pt x="71783" y="13022"/>
                </a:lnTo>
                <a:lnTo>
                  <a:pt x="72183" y="13155"/>
                </a:lnTo>
                <a:lnTo>
                  <a:pt x="72200" y="13155"/>
                </a:lnTo>
                <a:lnTo>
                  <a:pt x="72633" y="13083"/>
                </a:lnTo>
                <a:lnTo>
                  <a:pt x="72672" y="13044"/>
                </a:lnTo>
                <a:lnTo>
                  <a:pt x="72872" y="12566"/>
                </a:lnTo>
                <a:lnTo>
                  <a:pt x="73605" y="11583"/>
                </a:lnTo>
                <a:lnTo>
                  <a:pt x="73594" y="11444"/>
                </a:lnTo>
                <a:lnTo>
                  <a:pt x="73255" y="11122"/>
                </a:lnTo>
                <a:lnTo>
                  <a:pt x="73033" y="10805"/>
                </a:lnTo>
                <a:close/>
                <a:moveTo>
                  <a:pt x="72416" y="11311"/>
                </a:moveTo>
                <a:lnTo>
                  <a:pt x="71283" y="11727"/>
                </a:lnTo>
                <a:lnTo>
                  <a:pt x="71266" y="11888"/>
                </a:lnTo>
                <a:lnTo>
                  <a:pt x="71650" y="12277"/>
                </a:lnTo>
                <a:cubicBezTo>
                  <a:pt x="71650" y="12277"/>
                  <a:pt x="71716" y="12266"/>
                  <a:pt x="71716" y="12266"/>
                </a:cubicBezTo>
                <a:lnTo>
                  <a:pt x="72461" y="11466"/>
                </a:lnTo>
                <a:lnTo>
                  <a:pt x="72416" y="11311"/>
                </a:lnTo>
                <a:close/>
                <a:moveTo>
                  <a:pt x="63877" y="12061"/>
                </a:moveTo>
                <a:lnTo>
                  <a:pt x="63816" y="12133"/>
                </a:lnTo>
                <a:lnTo>
                  <a:pt x="63666" y="13094"/>
                </a:lnTo>
                <a:lnTo>
                  <a:pt x="62961" y="12127"/>
                </a:lnTo>
                <a:lnTo>
                  <a:pt x="62883" y="12133"/>
                </a:lnTo>
                <a:lnTo>
                  <a:pt x="62283" y="13216"/>
                </a:lnTo>
                <a:lnTo>
                  <a:pt x="62277" y="13311"/>
                </a:lnTo>
                <a:lnTo>
                  <a:pt x="62377" y="13605"/>
                </a:lnTo>
                <a:cubicBezTo>
                  <a:pt x="62377" y="13605"/>
                  <a:pt x="62388" y="13633"/>
                  <a:pt x="62388" y="13633"/>
                </a:cubicBezTo>
                <a:lnTo>
                  <a:pt x="63000" y="14300"/>
                </a:lnTo>
                <a:lnTo>
                  <a:pt x="63038" y="14316"/>
                </a:lnTo>
                <a:lnTo>
                  <a:pt x="63461" y="14244"/>
                </a:lnTo>
                <a:lnTo>
                  <a:pt x="63461" y="14255"/>
                </a:lnTo>
                <a:lnTo>
                  <a:pt x="62727" y="14694"/>
                </a:lnTo>
                <a:lnTo>
                  <a:pt x="62722" y="14861"/>
                </a:lnTo>
                <a:lnTo>
                  <a:pt x="64027" y="15888"/>
                </a:lnTo>
                <a:lnTo>
                  <a:pt x="64055" y="15905"/>
                </a:lnTo>
                <a:lnTo>
                  <a:pt x="64277" y="15905"/>
                </a:lnTo>
                <a:lnTo>
                  <a:pt x="64322" y="15872"/>
                </a:lnTo>
                <a:lnTo>
                  <a:pt x="65377" y="13816"/>
                </a:lnTo>
                <a:lnTo>
                  <a:pt x="65383" y="13722"/>
                </a:lnTo>
                <a:lnTo>
                  <a:pt x="65088" y="12983"/>
                </a:lnTo>
                <a:lnTo>
                  <a:pt x="65061" y="12950"/>
                </a:lnTo>
                <a:lnTo>
                  <a:pt x="64400" y="12455"/>
                </a:lnTo>
                <a:lnTo>
                  <a:pt x="64333" y="12472"/>
                </a:lnTo>
                <a:lnTo>
                  <a:pt x="64105" y="12850"/>
                </a:lnTo>
                <a:lnTo>
                  <a:pt x="64050" y="12155"/>
                </a:lnTo>
                <a:lnTo>
                  <a:pt x="64000" y="12088"/>
                </a:lnTo>
                <a:lnTo>
                  <a:pt x="63877" y="12061"/>
                </a:lnTo>
                <a:close/>
                <a:moveTo>
                  <a:pt x="75877" y="12061"/>
                </a:moveTo>
                <a:lnTo>
                  <a:pt x="75000" y="12561"/>
                </a:lnTo>
                <a:cubicBezTo>
                  <a:pt x="75000" y="12561"/>
                  <a:pt x="74961" y="12622"/>
                  <a:pt x="74961" y="12622"/>
                </a:cubicBezTo>
                <a:lnTo>
                  <a:pt x="74866" y="13350"/>
                </a:lnTo>
                <a:lnTo>
                  <a:pt x="74883" y="13438"/>
                </a:lnTo>
                <a:lnTo>
                  <a:pt x="75038" y="13616"/>
                </a:lnTo>
                <a:lnTo>
                  <a:pt x="75111" y="13627"/>
                </a:lnTo>
                <a:lnTo>
                  <a:pt x="76044" y="12644"/>
                </a:lnTo>
                <a:lnTo>
                  <a:pt x="76066" y="12544"/>
                </a:lnTo>
                <a:lnTo>
                  <a:pt x="75950" y="12111"/>
                </a:lnTo>
                <a:lnTo>
                  <a:pt x="75877" y="12061"/>
                </a:lnTo>
                <a:close/>
                <a:moveTo>
                  <a:pt x="61555" y="13322"/>
                </a:moveTo>
                <a:lnTo>
                  <a:pt x="61450" y="13377"/>
                </a:lnTo>
                <a:lnTo>
                  <a:pt x="61450" y="15344"/>
                </a:lnTo>
                <a:lnTo>
                  <a:pt x="61161" y="13994"/>
                </a:lnTo>
                <a:lnTo>
                  <a:pt x="61050" y="13988"/>
                </a:lnTo>
                <a:lnTo>
                  <a:pt x="60766" y="14938"/>
                </a:lnTo>
                <a:lnTo>
                  <a:pt x="60616" y="14616"/>
                </a:lnTo>
                <a:lnTo>
                  <a:pt x="60922" y="14216"/>
                </a:lnTo>
                <a:lnTo>
                  <a:pt x="60933" y="14105"/>
                </a:lnTo>
                <a:lnTo>
                  <a:pt x="60850" y="13883"/>
                </a:lnTo>
                <a:lnTo>
                  <a:pt x="60783" y="13844"/>
                </a:lnTo>
                <a:lnTo>
                  <a:pt x="60422" y="14066"/>
                </a:lnTo>
                <a:lnTo>
                  <a:pt x="60400" y="14105"/>
                </a:lnTo>
                <a:lnTo>
                  <a:pt x="59827" y="15572"/>
                </a:lnTo>
                <a:lnTo>
                  <a:pt x="59827" y="15661"/>
                </a:lnTo>
                <a:cubicBezTo>
                  <a:pt x="59827" y="15661"/>
                  <a:pt x="60077" y="16305"/>
                  <a:pt x="60077" y="16305"/>
                </a:cubicBezTo>
                <a:lnTo>
                  <a:pt x="60394" y="18066"/>
                </a:lnTo>
                <a:lnTo>
                  <a:pt x="60411" y="18105"/>
                </a:lnTo>
                <a:lnTo>
                  <a:pt x="60655" y="18466"/>
                </a:lnTo>
                <a:lnTo>
                  <a:pt x="60727" y="18466"/>
                </a:lnTo>
                <a:lnTo>
                  <a:pt x="61055" y="18066"/>
                </a:lnTo>
                <a:lnTo>
                  <a:pt x="61077" y="18011"/>
                </a:lnTo>
                <a:lnTo>
                  <a:pt x="61144" y="17505"/>
                </a:lnTo>
                <a:lnTo>
                  <a:pt x="61666" y="17972"/>
                </a:lnTo>
                <a:lnTo>
                  <a:pt x="60794" y="18761"/>
                </a:lnTo>
                <a:lnTo>
                  <a:pt x="60761" y="18827"/>
                </a:lnTo>
                <a:lnTo>
                  <a:pt x="60722" y="19288"/>
                </a:lnTo>
                <a:lnTo>
                  <a:pt x="60750" y="19377"/>
                </a:lnTo>
                <a:lnTo>
                  <a:pt x="61000" y="19594"/>
                </a:lnTo>
                <a:lnTo>
                  <a:pt x="61044" y="19605"/>
                </a:lnTo>
                <a:lnTo>
                  <a:pt x="61494" y="19444"/>
                </a:lnTo>
                <a:lnTo>
                  <a:pt x="60755" y="20166"/>
                </a:lnTo>
                <a:lnTo>
                  <a:pt x="60738" y="20294"/>
                </a:lnTo>
                <a:lnTo>
                  <a:pt x="61755" y="22444"/>
                </a:lnTo>
                <a:lnTo>
                  <a:pt x="61861" y="22422"/>
                </a:lnTo>
                <a:lnTo>
                  <a:pt x="62438" y="19161"/>
                </a:lnTo>
                <a:lnTo>
                  <a:pt x="63100" y="17733"/>
                </a:lnTo>
                <a:lnTo>
                  <a:pt x="63255" y="20161"/>
                </a:lnTo>
                <a:lnTo>
                  <a:pt x="63283" y="20233"/>
                </a:lnTo>
                <a:lnTo>
                  <a:pt x="63877" y="20661"/>
                </a:lnTo>
                <a:lnTo>
                  <a:pt x="63944" y="20638"/>
                </a:lnTo>
                <a:lnTo>
                  <a:pt x="64477" y="19661"/>
                </a:lnTo>
                <a:lnTo>
                  <a:pt x="64472" y="19550"/>
                </a:lnTo>
                <a:lnTo>
                  <a:pt x="63688" y="18133"/>
                </a:lnTo>
                <a:lnTo>
                  <a:pt x="63522" y="17461"/>
                </a:lnTo>
                <a:lnTo>
                  <a:pt x="63455" y="17405"/>
                </a:lnTo>
                <a:lnTo>
                  <a:pt x="63222" y="17472"/>
                </a:lnTo>
                <a:lnTo>
                  <a:pt x="63311" y="17288"/>
                </a:lnTo>
                <a:lnTo>
                  <a:pt x="63322" y="17233"/>
                </a:lnTo>
                <a:lnTo>
                  <a:pt x="63322" y="16705"/>
                </a:lnTo>
                <a:lnTo>
                  <a:pt x="63300" y="16644"/>
                </a:lnTo>
                <a:lnTo>
                  <a:pt x="62705" y="15850"/>
                </a:lnTo>
                <a:lnTo>
                  <a:pt x="62544" y="15344"/>
                </a:lnTo>
                <a:lnTo>
                  <a:pt x="61555" y="13322"/>
                </a:lnTo>
                <a:close/>
                <a:moveTo>
                  <a:pt x="86838" y="13322"/>
                </a:moveTo>
                <a:lnTo>
                  <a:pt x="86783" y="13344"/>
                </a:lnTo>
                <a:lnTo>
                  <a:pt x="86633" y="13588"/>
                </a:lnTo>
                <a:lnTo>
                  <a:pt x="86633" y="13705"/>
                </a:lnTo>
                <a:lnTo>
                  <a:pt x="87200" y="14700"/>
                </a:lnTo>
                <a:cubicBezTo>
                  <a:pt x="87200" y="14700"/>
                  <a:pt x="87288" y="14700"/>
                  <a:pt x="87288" y="14700"/>
                </a:cubicBezTo>
                <a:lnTo>
                  <a:pt x="87711" y="13955"/>
                </a:lnTo>
                <a:lnTo>
                  <a:pt x="87688" y="13816"/>
                </a:lnTo>
                <a:lnTo>
                  <a:pt x="87250" y="13516"/>
                </a:lnTo>
                <a:lnTo>
                  <a:pt x="86838" y="13322"/>
                </a:lnTo>
                <a:close/>
                <a:moveTo>
                  <a:pt x="90627" y="15077"/>
                </a:moveTo>
                <a:lnTo>
                  <a:pt x="90555" y="15127"/>
                </a:lnTo>
                <a:lnTo>
                  <a:pt x="89411" y="18977"/>
                </a:lnTo>
                <a:cubicBezTo>
                  <a:pt x="89411" y="18977"/>
                  <a:pt x="89483" y="19094"/>
                  <a:pt x="89483" y="19094"/>
                </a:cubicBezTo>
                <a:lnTo>
                  <a:pt x="91250" y="18155"/>
                </a:lnTo>
                <a:lnTo>
                  <a:pt x="91288" y="18111"/>
                </a:lnTo>
                <a:lnTo>
                  <a:pt x="91600" y="17105"/>
                </a:lnTo>
                <a:lnTo>
                  <a:pt x="91583" y="16994"/>
                </a:lnTo>
                <a:lnTo>
                  <a:pt x="90800" y="16005"/>
                </a:lnTo>
                <a:lnTo>
                  <a:pt x="90838" y="15261"/>
                </a:lnTo>
                <a:lnTo>
                  <a:pt x="90794" y="15172"/>
                </a:lnTo>
                <a:lnTo>
                  <a:pt x="90627" y="15077"/>
                </a:lnTo>
                <a:close/>
                <a:moveTo>
                  <a:pt x="20977" y="15583"/>
                </a:moveTo>
                <a:lnTo>
                  <a:pt x="20922" y="15694"/>
                </a:lnTo>
                <a:lnTo>
                  <a:pt x="21077" y="16538"/>
                </a:lnTo>
                <a:cubicBezTo>
                  <a:pt x="21077" y="16538"/>
                  <a:pt x="21583" y="17544"/>
                  <a:pt x="21583" y="17544"/>
                </a:cubicBezTo>
                <a:lnTo>
                  <a:pt x="21066" y="17594"/>
                </a:lnTo>
                <a:lnTo>
                  <a:pt x="21016" y="17655"/>
                </a:lnTo>
                <a:lnTo>
                  <a:pt x="20961" y="17866"/>
                </a:lnTo>
                <a:lnTo>
                  <a:pt x="20988" y="17972"/>
                </a:lnTo>
                <a:lnTo>
                  <a:pt x="21394" y="18400"/>
                </a:lnTo>
                <a:lnTo>
                  <a:pt x="22805" y="19555"/>
                </a:lnTo>
                <a:lnTo>
                  <a:pt x="22872" y="19538"/>
                </a:lnTo>
                <a:lnTo>
                  <a:pt x="23116" y="19161"/>
                </a:lnTo>
                <a:lnTo>
                  <a:pt x="23122" y="19077"/>
                </a:lnTo>
                <a:lnTo>
                  <a:pt x="22600" y="16916"/>
                </a:lnTo>
                <a:lnTo>
                  <a:pt x="22583" y="16883"/>
                </a:lnTo>
                <a:lnTo>
                  <a:pt x="21711" y="15655"/>
                </a:lnTo>
                <a:lnTo>
                  <a:pt x="21672" y="15627"/>
                </a:lnTo>
                <a:lnTo>
                  <a:pt x="20977" y="15583"/>
                </a:lnTo>
                <a:close/>
                <a:moveTo>
                  <a:pt x="19172" y="16838"/>
                </a:moveTo>
                <a:lnTo>
                  <a:pt x="18144" y="17944"/>
                </a:lnTo>
                <a:lnTo>
                  <a:pt x="18172" y="18111"/>
                </a:lnTo>
                <a:cubicBezTo>
                  <a:pt x="18172" y="18111"/>
                  <a:pt x="19250" y="18200"/>
                  <a:pt x="19250" y="18200"/>
                </a:cubicBezTo>
                <a:lnTo>
                  <a:pt x="19611" y="18011"/>
                </a:lnTo>
                <a:lnTo>
                  <a:pt x="19644" y="17916"/>
                </a:lnTo>
                <a:lnTo>
                  <a:pt x="19566" y="17300"/>
                </a:lnTo>
                <a:lnTo>
                  <a:pt x="19544" y="17255"/>
                </a:lnTo>
                <a:lnTo>
                  <a:pt x="19244" y="16844"/>
                </a:lnTo>
                <a:lnTo>
                  <a:pt x="19172" y="16838"/>
                </a:lnTo>
                <a:close/>
                <a:moveTo>
                  <a:pt x="23138" y="16838"/>
                </a:moveTo>
                <a:lnTo>
                  <a:pt x="23050" y="16933"/>
                </a:lnTo>
                <a:lnTo>
                  <a:pt x="23533" y="18827"/>
                </a:lnTo>
                <a:cubicBezTo>
                  <a:pt x="23533" y="18827"/>
                  <a:pt x="23761" y="19438"/>
                  <a:pt x="23761" y="19438"/>
                </a:cubicBezTo>
                <a:lnTo>
                  <a:pt x="23850" y="19461"/>
                </a:lnTo>
                <a:lnTo>
                  <a:pt x="24366" y="18761"/>
                </a:lnTo>
                <a:lnTo>
                  <a:pt x="24372" y="18638"/>
                </a:lnTo>
                <a:lnTo>
                  <a:pt x="23138" y="16838"/>
                </a:lnTo>
                <a:close/>
                <a:moveTo>
                  <a:pt x="19333" y="18600"/>
                </a:moveTo>
                <a:lnTo>
                  <a:pt x="18455" y="19038"/>
                </a:lnTo>
                <a:cubicBezTo>
                  <a:pt x="18455" y="19038"/>
                  <a:pt x="18416" y="19111"/>
                  <a:pt x="18416" y="19111"/>
                </a:cubicBezTo>
                <a:lnTo>
                  <a:pt x="18305" y="20066"/>
                </a:lnTo>
                <a:lnTo>
                  <a:pt x="18338" y="20161"/>
                </a:lnTo>
                <a:lnTo>
                  <a:pt x="18800" y="20527"/>
                </a:lnTo>
                <a:lnTo>
                  <a:pt x="18861" y="20522"/>
                </a:lnTo>
                <a:lnTo>
                  <a:pt x="19372" y="19894"/>
                </a:lnTo>
                <a:lnTo>
                  <a:pt x="19388" y="19822"/>
                </a:lnTo>
                <a:lnTo>
                  <a:pt x="19411" y="18683"/>
                </a:lnTo>
                <a:lnTo>
                  <a:pt x="19333" y="18600"/>
                </a:lnTo>
                <a:close/>
                <a:moveTo>
                  <a:pt x="25077" y="19350"/>
                </a:moveTo>
                <a:lnTo>
                  <a:pt x="24300" y="19366"/>
                </a:lnTo>
                <a:lnTo>
                  <a:pt x="24261" y="19388"/>
                </a:lnTo>
                <a:lnTo>
                  <a:pt x="24044" y="19711"/>
                </a:lnTo>
                <a:lnTo>
                  <a:pt x="24027" y="19805"/>
                </a:lnTo>
                <a:lnTo>
                  <a:pt x="24100" y="20100"/>
                </a:lnTo>
                <a:lnTo>
                  <a:pt x="24177" y="20155"/>
                </a:lnTo>
                <a:cubicBezTo>
                  <a:pt x="24177" y="20155"/>
                  <a:pt x="25100" y="19516"/>
                  <a:pt x="25100" y="19516"/>
                </a:cubicBezTo>
                <a:lnTo>
                  <a:pt x="25077" y="19350"/>
                </a:lnTo>
                <a:close/>
                <a:moveTo>
                  <a:pt x="91011" y="19855"/>
                </a:moveTo>
                <a:lnTo>
                  <a:pt x="90950" y="19888"/>
                </a:lnTo>
                <a:lnTo>
                  <a:pt x="90061" y="21733"/>
                </a:lnTo>
                <a:lnTo>
                  <a:pt x="89455" y="22566"/>
                </a:lnTo>
                <a:lnTo>
                  <a:pt x="89361" y="22666"/>
                </a:lnTo>
                <a:lnTo>
                  <a:pt x="89344" y="22783"/>
                </a:lnTo>
                <a:lnTo>
                  <a:pt x="89450" y="23072"/>
                </a:lnTo>
                <a:lnTo>
                  <a:pt x="88977" y="23411"/>
                </a:lnTo>
                <a:lnTo>
                  <a:pt x="88511" y="23600"/>
                </a:lnTo>
                <a:lnTo>
                  <a:pt x="88611" y="23127"/>
                </a:lnTo>
                <a:lnTo>
                  <a:pt x="88527" y="23027"/>
                </a:lnTo>
                <a:lnTo>
                  <a:pt x="85566" y="25405"/>
                </a:lnTo>
                <a:lnTo>
                  <a:pt x="85538" y="25438"/>
                </a:lnTo>
                <a:lnTo>
                  <a:pt x="85116" y="26616"/>
                </a:lnTo>
                <a:lnTo>
                  <a:pt x="85111" y="26677"/>
                </a:lnTo>
                <a:lnTo>
                  <a:pt x="85250" y="27855"/>
                </a:lnTo>
                <a:lnTo>
                  <a:pt x="83777" y="28177"/>
                </a:lnTo>
                <a:lnTo>
                  <a:pt x="83744" y="28211"/>
                </a:lnTo>
                <a:lnTo>
                  <a:pt x="83155" y="29277"/>
                </a:lnTo>
                <a:lnTo>
                  <a:pt x="83144" y="29383"/>
                </a:lnTo>
                <a:lnTo>
                  <a:pt x="84011" y="31566"/>
                </a:lnTo>
                <a:lnTo>
                  <a:pt x="83455" y="31327"/>
                </a:lnTo>
                <a:lnTo>
                  <a:pt x="82600" y="30450"/>
                </a:lnTo>
                <a:lnTo>
                  <a:pt x="82105" y="30294"/>
                </a:lnTo>
                <a:lnTo>
                  <a:pt x="82038" y="30416"/>
                </a:lnTo>
                <a:lnTo>
                  <a:pt x="82316" y="31261"/>
                </a:lnTo>
                <a:lnTo>
                  <a:pt x="81772" y="31261"/>
                </a:lnTo>
                <a:lnTo>
                  <a:pt x="81611" y="30833"/>
                </a:lnTo>
                <a:lnTo>
                  <a:pt x="81544" y="29827"/>
                </a:lnTo>
                <a:lnTo>
                  <a:pt x="81494" y="29750"/>
                </a:lnTo>
                <a:lnTo>
                  <a:pt x="81322" y="29716"/>
                </a:lnTo>
                <a:lnTo>
                  <a:pt x="81261" y="29783"/>
                </a:lnTo>
                <a:lnTo>
                  <a:pt x="80894" y="31455"/>
                </a:lnTo>
                <a:lnTo>
                  <a:pt x="80805" y="32422"/>
                </a:lnTo>
                <a:lnTo>
                  <a:pt x="81011" y="33661"/>
                </a:lnTo>
                <a:lnTo>
                  <a:pt x="80800" y="35627"/>
                </a:lnTo>
                <a:lnTo>
                  <a:pt x="80855" y="35727"/>
                </a:lnTo>
                <a:lnTo>
                  <a:pt x="81850" y="35727"/>
                </a:lnTo>
                <a:lnTo>
                  <a:pt x="81133" y="36677"/>
                </a:lnTo>
                <a:lnTo>
                  <a:pt x="81116" y="36716"/>
                </a:lnTo>
                <a:lnTo>
                  <a:pt x="80600" y="38950"/>
                </a:lnTo>
                <a:lnTo>
                  <a:pt x="79850" y="39183"/>
                </a:lnTo>
                <a:lnTo>
                  <a:pt x="80788" y="37283"/>
                </a:lnTo>
                <a:lnTo>
                  <a:pt x="80805" y="37211"/>
                </a:lnTo>
                <a:lnTo>
                  <a:pt x="80638" y="35783"/>
                </a:lnTo>
                <a:lnTo>
                  <a:pt x="80650" y="30900"/>
                </a:lnTo>
                <a:lnTo>
                  <a:pt x="80644" y="30855"/>
                </a:lnTo>
                <a:lnTo>
                  <a:pt x="80200" y="29633"/>
                </a:lnTo>
                <a:lnTo>
                  <a:pt x="80122" y="29600"/>
                </a:lnTo>
                <a:lnTo>
                  <a:pt x="79233" y="30416"/>
                </a:lnTo>
                <a:lnTo>
                  <a:pt x="79211" y="30455"/>
                </a:lnTo>
                <a:lnTo>
                  <a:pt x="78655" y="32294"/>
                </a:lnTo>
                <a:lnTo>
                  <a:pt x="78527" y="33027"/>
                </a:lnTo>
                <a:lnTo>
                  <a:pt x="78527" y="33055"/>
                </a:lnTo>
                <a:lnTo>
                  <a:pt x="78611" y="34405"/>
                </a:lnTo>
                <a:lnTo>
                  <a:pt x="78777" y="35027"/>
                </a:lnTo>
                <a:lnTo>
                  <a:pt x="79050" y="36450"/>
                </a:lnTo>
                <a:lnTo>
                  <a:pt x="77450" y="34794"/>
                </a:lnTo>
                <a:lnTo>
                  <a:pt x="75877" y="33833"/>
                </a:lnTo>
                <a:lnTo>
                  <a:pt x="75805" y="33950"/>
                </a:lnTo>
                <a:lnTo>
                  <a:pt x="76022" y="34588"/>
                </a:lnTo>
                <a:lnTo>
                  <a:pt x="76033" y="35761"/>
                </a:lnTo>
                <a:lnTo>
                  <a:pt x="75988" y="35722"/>
                </a:lnTo>
                <a:lnTo>
                  <a:pt x="74566" y="36766"/>
                </a:lnTo>
                <a:lnTo>
                  <a:pt x="74338" y="36561"/>
                </a:lnTo>
                <a:lnTo>
                  <a:pt x="74288" y="35938"/>
                </a:lnTo>
                <a:lnTo>
                  <a:pt x="74200" y="35877"/>
                </a:lnTo>
                <a:lnTo>
                  <a:pt x="73200" y="36733"/>
                </a:lnTo>
                <a:lnTo>
                  <a:pt x="72177" y="38155"/>
                </a:lnTo>
                <a:lnTo>
                  <a:pt x="71933" y="38627"/>
                </a:lnTo>
                <a:lnTo>
                  <a:pt x="71583" y="38372"/>
                </a:lnTo>
                <a:lnTo>
                  <a:pt x="71894" y="37433"/>
                </a:lnTo>
                <a:lnTo>
                  <a:pt x="71872" y="37322"/>
                </a:lnTo>
                <a:lnTo>
                  <a:pt x="70955" y="36361"/>
                </a:lnTo>
                <a:lnTo>
                  <a:pt x="70872" y="36444"/>
                </a:lnTo>
                <a:lnTo>
                  <a:pt x="70994" y="39772"/>
                </a:lnTo>
                <a:lnTo>
                  <a:pt x="69855" y="39883"/>
                </a:lnTo>
                <a:lnTo>
                  <a:pt x="69800" y="39961"/>
                </a:lnTo>
                <a:lnTo>
                  <a:pt x="69694" y="41361"/>
                </a:lnTo>
                <a:lnTo>
                  <a:pt x="69622" y="41500"/>
                </a:lnTo>
                <a:lnTo>
                  <a:pt x="68455" y="40783"/>
                </a:lnTo>
                <a:lnTo>
                  <a:pt x="68377" y="40905"/>
                </a:lnTo>
                <a:lnTo>
                  <a:pt x="68811" y="42261"/>
                </a:lnTo>
                <a:lnTo>
                  <a:pt x="68527" y="42244"/>
                </a:lnTo>
                <a:lnTo>
                  <a:pt x="67900" y="40355"/>
                </a:lnTo>
                <a:lnTo>
                  <a:pt x="67716" y="39605"/>
                </a:lnTo>
                <a:lnTo>
                  <a:pt x="67538" y="39255"/>
                </a:lnTo>
                <a:lnTo>
                  <a:pt x="68861" y="39827"/>
                </a:lnTo>
                <a:lnTo>
                  <a:pt x="68905" y="39816"/>
                </a:lnTo>
                <a:lnTo>
                  <a:pt x="69905" y="39161"/>
                </a:lnTo>
                <a:lnTo>
                  <a:pt x="69938" y="39072"/>
                </a:lnTo>
                <a:lnTo>
                  <a:pt x="69927" y="37661"/>
                </a:lnTo>
                <a:lnTo>
                  <a:pt x="69905" y="37588"/>
                </a:lnTo>
                <a:lnTo>
                  <a:pt x="67688" y="35255"/>
                </a:lnTo>
                <a:lnTo>
                  <a:pt x="67222" y="34905"/>
                </a:lnTo>
                <a:lnTo>
                  <a:pt x="66950" y="34538"/>
                </a:lnTo>
                <a:lnTo>
                  <a:pt x="66916" y="34516"/>
                </a:lnTo>
                <a:lnTo>
                  <a:pt x="66161" y="34500"/>
                </a:lnTo>
                <a:lnTo>
                  <a:pt x="66166" y="34400"/>
                </a:lnTo>
                <a:lnTo>
                  <a:pt x="66750" y="33866"/>
                </a:lnTo>
                <a:lnTo>
                  <a:pt x="66750" y="33716"/>
                </a:lnTo>
                <a:lnTo>
                  <a:pt x="65511" y="32561"/>
                </a:lnTo>
                <a:lnTo>
                  <a:pt x="65427" y="32600"/>
                </a:lnTo>
                <a:lnTo>
                  <a:pt x="65205" y="33388"/>
                </a:lnTo>
                <a:lnTo>
                  <a:pt x="65122" y="33011"/>
                </a:lnTo>
                <a:lnTo>
                  <a:pt x="65022" y="32994"/>
                </a:lnTo>
                <a:lnTo>
                  <a:pt x="64788" y="33538"/>
                </a:lnTo>
                <a:lnTo>
                  <a:pt x="65027" y="32516"/>
                </a:lnTo>
                <a:lnTo>
                  <a:pt x="64938" y="32411"/>
                </a:lnTo>
                <a:lnTo>
                  <a:pt x="63700" y="33733"/>
                </a:lnTo>
                <a:lnTo>
                  <a:pt x="62600" y="34033"/>
                </a:lnTo>
                <a:lnTo>
                  <a:pt x="62561" y="34072"/>
                </a:lnTo>
                <a:lnTo>
                  <a:pt x="61750" y="35938"/>
                </a:lnTo>
                <a:lnTo>
                  <a:pt x="61455" y="35611"/>
                </a:lnTo>
                <a:lnTo>
                  <a:pt x="61372" y="35638"/>
                </a:lnTo>
                <a:lnTo>
                  <a:pt x="60922" y="36905"/>
                </a:lnTo>
                <a:lnTo>
                  <a:pt x="60988" y="37038"/>
                </a:lnTo>
                <a:lnTo>
                  <a:pt x="61427" y="36888"/>
                </a:lnTo>
                <a:lnTo>
                  <a:pt x="60005" y="41211"/>
                </a:lnTo>
                <a:lnTo>
                  <a:pt x="58150" y="44144"/>
                </a:lnTo>
                <a:lnTo>
                  <a:pt x="57872" y="45033"/>
                </a:lnTo>
                <a:lnTo>
                  <a:pt x="57866" y="45083"/>
                </a:lnTo>
                <a:lnTo>
                  <a:pt x="58038" y="47694"/>
                </a:lnTo>
                <a:lnTo>
                  <a:pt x="58050" y="47733"/>
                </a:lnTo>
                <a:lnTo>
                  <a:pt x="58455" y="48638"/>
                </a:lnTo>
                <a:lnTo>
                  <a:pt x="58516" y="48677"/>
                </a:lnTo>
                <a:lnTo>
                  <a:pt x="59161" y="48377"/>
                </a:lnTo>
                <a:lnTo>
                  <a:pt x="59788" y="47600"/>
                </a:lnTo>
                <a:lnTo>
                  <a:pt x="60433" y="50311"/>
                </a:lnTo>
                <a:lnTo>
                  <a:pt x="60094" y="51961"/>
                </a:lnTo>
                <a:lnTo>
                  <a:pt x="60200" y="52016"/>
                </a:lnTo>
                <a:lnTo>
                  <a:pt x="60494" y="50950"/>
                </a:lnTo>
                <a:lnTo>
                  <a:pt x="61005" y="50977"/>
                </a:lnTo>
                <a:lnTo>
                  <a:pt x="61044" y="50966"/>
                </a:lnTo>
                <a:lnTo>
                  <a:pt x="61366" y="50588"/>
                </a:lnTo>
                <a:lnTo>
                  <a:pt x="61838" y="49611"/>
                </a:lnTo>
                <a:lnTo>
                  <a:pt x="62355" y="47705"/>
                </a:lnTo>
                <a:lnTo>
                  <a:pt x="62361" y="47666"/>
                </a:lnTo>
                <a:lnTo>
                  <a:pt x="62338" y="46211"/>
                </a:lnTo>
                <a:lnTo>
                  <a:pt x="62061" y="45188"/>
                </a:lnTo>
                <a:lnTo>
                  <a:pt x="63738" y="40550"/>
                </a:lnTo>
                <a:lnTo>
                  <a:pt x="64500" y="40472"/>
                </a:lnTo>
                <a:lnTo>
                  <a:pt x="64400" y="41350"/>
                </a:lnTo>
                <a:lnTo>
                  <a:pt x="64166" y="41933"/>
                </a:lnTo>
                <a:lnTo>
                  <a:pt x="63338" y="45511"/>
                </a:lnTo>
                <a:lnTo>
                  <a:pt x="63338" y="45566"/>
                </a:lnTo>
                <a:lnTo>
                  <a:pt x="63538" y="46400"/>
                </a:lnTo>
                <a:lnTo>
                  <a:pt x="63583" y="46455"/>
                </a:lnTo>
                <a:lnTo>
                  <a:pt x="64555" y="46683"/>
                </a:lnTo>
                <a:lnTo>
                  <a:pt x="65722" y="46716"/>
                </a:lnTo>
                <a:lnTo>
                  <a:pt x="64838" y="47083"/>
                </a:lnTo>
                <a:lnTo>
                  <a:pt x="64022" y="47955"/>
                </a:lnTo>
                <a:lnTo>
                  <a:pt x="63966" y="47988"/>
                </a:lnTo>
                <a:lnTo>
                  <a:pt x="63850" y="47655"/>
                </a:lnTo>
                <a:lnTo>
                  <a:pt x="63750" y="47655"/>
                </a:lnTo>
                <a:lnTo>
                  <a:pt x="63561" y="48316"/>
                </a:lnTo>
                <a:lnTo>
                  <a:pt x="63600" y="48444"/>
                </a:lnTo>
                <a:lnTo>
                  <a:pt x="64300" y="48700"/>
                </a:lnTo>
                <a:lnTo>
                  <a:pt x="64222" y="49572"/>
                </a:lnTo>
                <a:lnTo>
                  <a:pt x="63655" y="49011"/>
                </a:lnTo>
                <a:lnTo>
                  <a:pt x="63577" y="49038"/>
                </a:lnTo>
                <a:lnTo>
                  <a:pt x="63216" y="50077"/>
                </a:lnTo>
                <a:lnTo>
                  <a:pt x="63205" y="50266"/>
                </a:lnTo>
                <a:lnTo>
                  <a:pt x="62555" y="52022"/>
                </a:lnTo>
                <a:lnTo>
                  <a:pt x="60705" y="51827"/>
                </a:lnTo>
                <a:lnTo>
                  <a:pt x="60677" y="51833"/>
                </a:lnTo>
                <a:lnTo>
                  <a:pt x="60038" y="52266"/>
                </a:lnTo>
                <a:lnTo>
                  <a:pt x="59483" y="51600"/>
                </a:lnTo>
                <a:lnTo>
                  <a:pt x="59694" y="50777"/>
                </a:lnTo>
                <a:lnTo>
                  <a:pt x="59838" y="49072"/>
                </a:lnTo>
                <a:lnTo>
                  <a:pt x="59727" y="49022"/>
                </a:lnTo>
                <a:lnTo>
                  <a:pt x="59027" y="51388"/>
                </a:lnTo>
                <a:lnTo>
                  <a:pt x="59022" y="51444"/>
                </a:lnTo>
                <a:lnTo>
                  <a:pt x="59088" y="51916"/>
                </a:lnTo>
                <a:lnTo>
                  <a:pt x="58738" y="52650"/>
                </a:lnTo>
                <a:lnTo>
                  <a:pt x="57588" y="53938"/>
                </a:lnTo>
                <a:lnTo>
                  <a:pt x="56716" y="55277"/>
                </a:lnTo>
                <a:lnTo>
                  <a:pt x="55783" y="56094"/>
                </a:lnTo>
                <a:lnTo>
                  <a:pt x="55305" y="56738"/>
                </a:lnTo>
                <a:lnTo>
                  <a:pt x="54638" y="56761"/>
                </a:lnTo>
                <a:lnTo>
                  <a:pt x="54588" y="56822"/>
                </a:lnTo>
                <a:lnTo>
                  <a:pt x="54533" y="57083"/>
                </a:lnTo>
                <a:lnTo>
                  <a:pt x="54561" y="57183"/>
                </a:lnTo>
                <a:lnTo>
                  <a:pt x="55105" y="57694"/>
                </a:lnTo>
                <a:lnTo>
                  <a:pt x="55677" y="60216"/>
                </a:lnTo>
                <a:lnTo>
                  <a:pt x="54811" y="60611"/>
                </a:lnTo>
                <a:lnTo>
                  <a:pt x="54427" y="60538"/>
                </a:lnTo>
                <a:lnTo>
                  <a:pt x="53188" y="60600"/>
                </a:lnTo>
                <a:lnTo>
                  <a:pt x="53133" y="60688"/>
                </a:lnTo>
                <a:lnTo>
                  <a:pt x="53133" y="64983"/>
                </a:lnTo>
                <a:lnTo>
                  <a:pt x="53222" y="65061"/>
                </a:lnTo>
                <a:lnTo>
                  <a:pt x="53383" y="64938"/>
                </a:lnTo>
                <a:lnTo>
                  <a:pt x="54311" y="65622"/>
                </a:lnTo>
                <a:lnTo>
                  <a:pt x="54344" y="65627"/>
                </a:lnTo>
                <a:lnTo>
                  <a:pt x="55172" y="65338"/>
                </a:lnTo>
                <a:lnTo>
                  <a:pt x="55200" y="65311"/>
                </a:lnTo>
                <a:lnTo>
                  <a:pt x="56233" y="63944"/>
                </a:lnTo>
                <a:lnTo>
                  <a:pt x="57305" y="61494"/>
                </a:lnTo>
                <a:lnTo>
                  <a:pt x="57850" y="60866"/>
                </a:lnTo>
                <a:lnTo>
                  <a:pt x="58700" y="60638"/>
                </a:lnTo>
                <a:lnTo>
                  <a:pt x="59722" y="61050"/>
                </a:lnTo>
                <a:lnTo>
                  <a:pt x="60022" y="61561"/>
                </a:lnTo>
                <a:lnTo>
                  <a:pt x="61272" y="63100"/>
                </a:lnTo>
                <a:lnTo>
                  <a:pt x="61466" y="63800"/>
                </a:lnTo>
                <a:lnTo>
                  <a:pt x="61450" y="63888"/>
                </a:lnTo>
                <a:lnTo>
                  <a:pt x="61000" y="64277"/>
                </a:lnTo>
                <a:lnTo>
                  <a:pt x="60427" y="64300"/>
                </a:lnTo>
                <a:lnTo>
                  <a:pt x="60372" y="64372"/>
                </a:lnTo>
                <a:lnTo>
                  <a:pt x="60355" y="64605"/>
                </a:lnTo>
                <a:lnTo>
                  <a:pt x="60388" y="64694"/>
                </a:lnTo>
                <a:lnTo>
                  <a:pt x="61244" y="65361"/>
                </a:lnTo>
                <a:lnTo>
                  <a:pt x="61327" y="65305"/>
                </a:lnTo>
                <a:lnTo>
                  <a:pt x="61550" y="64011"/>
                </a:lnTo>
                <a:lnTo>
                  <a:pt x="61583" y="63977"/>
                </a:lnTo>
                <a:lnTo>
                  <a:pt x="61611" y="63866"/>
                </a:lnTo>
                <a:lnTo>
                  <a:pt x="61583" y="63788"/>
                </a:lnTo>
                <a:lnTo>
                  <a:pt x="61744" y="62855"/>
                </a:lnTo>
                <a:lnTo>
                  <a:pt x="62444" y="63205"/>
                </a:lnTo>
                <a:lnTo>
                  <a:pt x="62505" y="63072"/>
                </a:lnTo>
                <a:lnTo>
                  <a:pt x="62288" y="62627"/>
                </a:lnTo>
                <a:lnTo>
                  <a:pt x="60577" y="60333"/>
                </a:lnTo>
                <a:lnTo>
                  <a:pt x="60627" y="59361"/>
                </a:lnTo>
                <a:lnTo>
                  <a:pt x="62083" y="61205"/>
                </a:lnTo>
                <a:lnTo>
                  <a:pt x="62705" y="62572"/>
                </a:lnTo>
                <a:lnTo>
                  <a:pt x="63566" y="65194"/>
                </a:lnTo>
                <a:lnTo>
                  <a:pt x="63600" y="65244"/>
                </a:lnTo>
                <a:lnTo>
                  <a:pt x="63761" y="65305"/>
                </a:lnTo>
                <a:lnTo>
                  <a:pt x="63816" y="65283"/>
                </a:lnTo>
                <a:lnTo>
                  <a:pt x="64338" y="64322"/>
                </a:lnTo>
                <a:lnTo>
                  <a:pt x="64344" y="64222"/>
                </a:lnTo>
                <a:lnTo>
                  <a:pt x="63877" y="63088"/>
                </a:lnTo>
                <a:lnTo>
                  <a:pt x="64250" y="62800"/>
                </a:lnTo>
                <a:lnTo>
                  <a:pt x="64944" y="63205"/>
                </a:lnTo>
                <a:lnTo>
                  <a:pt x="64977" y="64238"/>
                </a:lnTo>
                <a:lnTo>
                  <a:pt x="65000" y="64300"/>
                </a:lnTo>
                <a:lnTo>
                  <a:pt x="65822" y="65383"/>
                </a:lnTo>
                <a:lnTo>
                  <a:pt x="65866" y="65405"/>
                </a:lnTo>
                <a:lnTo>
                  <a:pt x="66650" y="65327"/>
                </a:lnTo>
                <a:lnTo>
                  <a:pt x="67927" y="65377"/>
                </a:lnTo>
                <a:lnTo>
                  <a:pt x="68277" y="65550"/>
                </a:lnTo>
                <a:lnTo>
                  <a:pt x="67866" y="67805"/>
                </a:lnTo>
                <a:lnTo>
                  <a:pt x="66955" y="68566"/>
                </a:lnTo>
                <a:lnTo>
                  <a:pt x="65750" y="68666"/>
                </a:lnTo>
                <a:lnTo>
                  <a:pt x="63827" y="67638"/>
                </a:lnTo>
                <a:lnTo>
                  <a:pt x="63772" y="67644"/>
                </a:lnTo>
                <a:lnTo>
                  <a:pt x="62883" y="68472"/>
                </a:lnTo>
                <a:lnTo>
                  <a:pt x="62872" y="68500"/>
                </a:lnTo>
                <a:lnTo>
                  <a:pt x="62638" y="69061"/>
                </a:lnTo>
                <a:lnTo>
                  <a:pt x="61427" y="68227"/>
                </a:lnTo>
                <a:lnTo>
                  <a:pt x="60738" y="67600"/>
                </a:lnTo>
                <a:lnTo>
                  <a:pt x="59816" y="67133"/>
                </a:lnTo>
                <a:lnTo>
                  <a:pt x="59838" y="65211"/>
                </a:lnTo>
                <a:lnTo>
                  <a:pt x="59788" y="65122"/>
                </a:lnTo>
                <a:lnTo>
                  <a:pt x="58794" y="64988"/>
                </a:lnTo>
                <a:lnTo>
                  <a:pt x="56005" y="65766"/>
                </a:lnTo>
                <a:lnTo>
                  <a:pt x="54405" y="65877"/>
                </a:lnTo>
                <a:lnTo>
                  <a:pt x="54366" y="65900"/>
                </a:lnTo>
                <a:lnTo>
                  <a:pt x="53338" y="67394"/>
                </a:lnTo>
                <a:lnTo>
                  <a:pt x="52894" y="68755"/>
                </a:lnTo>
                <a:lnTo>
                  <a:pt x="52222" y="70388"/>
                </a:lnTo>
                <a:lnTo>
                  <a:pt x="51633" y="71194"/>
                </a:lnTo>
                <a:lnTo>
                  <a:pt x="50705" y="73472"/>
                </a:lnTo>
                <a:lnTo>
                  <a:pt x="50511" y="74500"/>
                </a:lnTo>
                <a:lnTo>
                  <a:pt x="50511" y="74533"/>
                </a:lnTo>
                <a:lnTo>
                  <a:pt x="50611" y="77194"/>
                </a:lnTo>
                <a:lnTo>
                  <a:pt x="51088" y="79966"/>
                </a:lnTo>
                <a:lnTo>
                  <a:pt x="51105" y="80005"/>
                </a:lnTo>
                <a:lnTo>
                  <a:pt x="52805" y="82683"/>
                </a:lnTo>
                <a:lnTo>
                  <a:pt x="52838" y="82711"/>
                </a:lnTo>
                <a:lnTo>
                  <a:pt x="54377" y="83100"/>
                </a:lnTo>
                <a:lnTo>
                  <a:pt x="54388" y="83111"/>
                </a:lnTo>
                <a:lnTo>
                  <a:pt x="56733" y="82550"/>
                </a:lnTo>
                <a:lnTo>
                  <a:pt x="58522" y="83416"/>
                </a:lnTo>
                <a:lnTo>
                  <a:pt x="59366" y="84838"/>
                </a:lnTo>
                <a:lnTo>
                  <a:pt x="59844" y="87644"/>
                </a:lnTo>
                <a:lnTo>
                  <a:pt x="60272" y="88750"/>
                </a:lnTo>
                <a:lnTo>
                  <a:pt x="60672" y="90922"/>
                </a:lnTo>
                <a:lnTo>
                  <a:pt x="60383" y="95772"/>
                </a:lnTo>
                <a:lnTo>
                  <a:pt x="60388" y="95800"/>
                </a:lnTo>
                <a:lnTo>
                  <a:pt x="62222" y="103733"/>
                </a:lnTo>
                <a:lnTo>
                  <a:pt x="62244" y="103783"/>
                </a:lnTo>
                <a:lnTo>
                  <a:pt x="63094" y="104661"/>
                </a:lnTo>
                <a:lnTo>
                  <a:pt x="63138" y="104677"/>
                </a:lnTo>
                <a:lnTo>
                  <a:pt x="63966" y="104450"/>
                </a:lnTo>
                <a:lnTo>
                  <a:pt x="66261" y="102705"/>
                </a:lnTo>
                <a:lnTo>
                  <a:pt x="66288" y="102672"/>
                </a:lnTo>
                <a:lnTo>
                  <a:pt x="67272" y="99916"/>
                </a:lnTo>
                <a:lnTo>
                  <a:pt x="68155" y="97888"/>
                </a:lnTo>
                <a:lnTo>
                  <a:pt x="68166" y="97822"/>
                </a:lnTo>
                <a:lnTo>
                  <a:pt x="68022" y="96633"/>
                </a:lnTo>
                <a:lnTo>
                  <a:pt x="68033" y="96077"/>
                </a:lnTo>
                <a:lnTo>
                  <a:pt x="69050" y="94772"/>
                </a:lnTo>
                <a:lnTo>
                  <a:pt x="69066" y="94727"/>
                </a:lnTo>
                <a:lnTo>
                  <a:pt x="69738" y="90872"/>
                </a:lnTo>
                <a:lnTo>
                  <a:pt x="69738" y="90838"/>
                </a:lnTo>
                <a:lnTo>
                  <a:pt x="69455" y="88238"/>
                </a:lnTo>
                <a:lnTo>
                  <a:pt x="73288" y="80688"/>
                </a:lnTo>
                <a:lnTo>
                  <a:pt x="73294" y="80661"/>
                </a:lnTo>
                <a:lnTo>
                  <a:pt x="73433" y="79511"/>
                </a:lnTo>
                <a:lnTo>
                  <a:pt x="73366" y="79411"/>
                </a:lnTo>
                <a:lnTo>
                  <a:pt x="71566" y="79927"/>
                </a:lnTo>
                <a:lnTo>
                  <a:pt x="70794" y="79166"/>
                </a:lnTo>
                <a:lnTo>
                  <a:pt x="74688" y="76750"/>
                </a:lnTo>
                <a:lnTo>
                  <a:pt x="74716" y="76722"/>
                </a:lnTo>
                <a:lnTo>
                  <a:pt x="74772" y="76588"/>
                </a:lnTo>
                <a:lnTo>
                  <a:pt x="76027" y="74527"/>
                </a:lnTo>
                <a:lnTo>
                  <a:pt x="76044" y="74450"/>
                </a:lnTo>
                <a:lnTo>
                  <a:pt x="75816" y="73072"/>
                </a:lnTo>
                <a:lnTo>
                  <a:pt x="75122" y="71516"/>
                </a:lnTo>
                <a:lnTo>
                  <a:pt x="75027" y="71511"/>
                </a:lnTo>
                <a:lnTo>
                  <a:pt x="74450" y="72450"/>
                </a:lnTo>
                <a:lnTo>
                  <a:pt x="73666" y="72688"/>
                </a:lnTo>
                <a:lnTo>
                  <a:pt x="73533" y="71933"/>
                </a:lnTo>
                <a:lnTo>
                  <a:pt x="73461" y="71661"/>
                </a:lnTo>
                <a:lnTo>
                  <a:pt x="73366" y="71627"/>
                </a:lnTo>
                <a:lnTo>
                  <a:pt x="73194" y="71877"/>
                </a:lnTo>
                <a:lnTo>
                  <a:pt x="72572" y="70361"/>
                </a:lnTo>
                <a:lnTo>
                  <a:pt x="72577" y="69544"/>
                </a:lnTo>
                <a:lnTo>
                  <a:pt x="75188" y="71383"/>
                </a:lnTo>
                <a:lnTo>
                  <a:pt x="75955" y="72083"/>
                </a:lnTo>
                <a:lnTo>
                  <a:pt x="75983" y="72100"/>
                </a:lnTo>
                <a:lnTo>
                  <a:pt x="78127" y="72216"/>
                </a:lnTo>
                <a:lnTo>
                  <a:pt x="78616" y="72516"/>
                </a:lnTo>
                <a:lnTo>
                  <a:pt x="79311" y="74055"/>
                </a:lnTo>
                <a:lnTo>
                  <a:pt x="79405" y="74044"/>
                </a:lnTo>
                <a:lnTo>
                  <a:pt x="79438" y="73950"/>
                </a:lnTo>
                <a:lnTo>
                  <a:pt x="79605" y="74433"/>
                </a:lnTo>
                <a:lnTo>
                  <a:pt x="79666" y="74477"/>
                </a:lnTo>
                <a:lnTo>
                  <a:pt x="80527" y="74177"/>
                </a:lnTo>
                <a:lnTo>
                  <a:pt x="82055" y="81588"/>
                </a:lnTo>
                <a:lnTo>
                  <a:pt x="82161" y="81600"/>
                </a:lnTo>
                <a:lnTo>
                  <a:pt x="83672" y="77127"/>
                </a:lnTo>
                <a:lnTo>
                  <a:pt x="83861" y="76866"/>
                </a:lnTo>
                <a:lnTo>
                  <a:pt x="86900" y="73794"/>
                </a:lnTo>
                <a:lnTo>
                  <a:pt x="87716" y="77322"/>
                </a:lnTo>
                <a:lnTo>
                  <a:pt x="87738" y="77361"/>
                </a:lnTo>
                <a:lnTo>
                  <a:pt x="87866" y="77511"/>
                </a:lnTo>
                <a:lnTo>
                  <a:pt x="87922" y="77516"/>
                </a:lnTo>
                <a:lnTo>
                  <a:pt x="88772" y="76938"/>
                </a:lnTo>
                <a:lnTo>
                  <a:pt x="89200" y="81455"/>
                </a:lnTo>
                <a:lnTo>
                  <a:pt x="89861" y="83322"/>
                </a:lnTo>
                <a:lnTo>
                  <a:pt x="91138" y="85055"/>
                </a:lnTo>
                <a:lnTo>
                  <a:pt x="91233" y="84961"/>
                </a:lnTo>
                <a:lnTo>
                  <a:pt x="90944" y="83716"/>
                </a:lnTo>
                <a:lnTo>
                  <a:pt x="90344" y="82150"/>
                </a:lnTo>
                <a:lnTo>
                  <a:pt x="90000" y="78866"/>
                </a:lnTo>
                <a:lnTo>
                  <a:pt x="91516" y="81066"/>
                </a:lnTo>
                <a:lnTo>
                  <a:pt x="91588" y="81077"/>
                </a:lnTo>
                <a:lnTo>
                  <a:pt x="92266" y="80272"/>
                </a:lnTo>
                <a:lnTo>
                  <a:pt x="92288" y="80244"/>
                </a:lnTo>
                <a:lnTo>
                  <a:pt x="92833" y="78177"/>
                </a:lnTo>
                <a:lnTo>
                  <a:pt x="92827" y="78100"/>
                </a:lnTo>
                <a:lnTo>
                  <a:pt x="92200" y="76733"/>
                </a:lnTo>
                <a:lnTo>
                  <a:pt x="92311" y="74588"/>
                </a:lnTo>
                <a:lnTo>
                  <a:pt x="92872" y="74516"/>
                </a:lnTo>
                <a:lnTo>
                  <a:pt x="92711" y="75316"/>
                </a:lnTo>
                <a:lnTo>
                  <a:pt x="92661" y="75905"/>
                </a:lnTo>
                <a:lnTo>
                  <a:pt x="92722" y="76011"/>
                </a:lnTo>
                <a:lnTo>
                  <a:pt x="93116" y="75977"/>
                </a:lnTo>
                <a:lnTo>
                  <a:pt x="93166" y="75916"/>
                </a:lnTo>
                <a:lnTo>
                  <a:pt x="93355" y="75138"/>
                </a:lnTo>
                <a:lnTo>
                  <a:pt x="93655" y="74311"/>
                </a:lnTo>
                <a:lnTo>
                  <a:pt x="95416" y="73277"/>
                </a:lnTo>
                <a:lnTo>
                  <a:pt x="95438" y="73244"/>
                </a:lnTo>
                <a:lnTo>
                  <a:pt x="96994" y="70150"/>
                </a:lnTo>
                <a:lnTo>
                  <a:pt x="97011" y="70094"/>
                </a:lnTo>
                <a:lnTo>
                  <a:pt x="96983" y="68122"/>
                </a:lnTo>
                <a:lnTo>
                  <a:pt x="96972" y="68077"/>
                </a:lnTo>
                <a:lnTo>
                  <a:pt x="96266" y="66200"/>
                </a:lnTo>
                <a:lnTo>
                  <a:pt x="97422" y="64833"/>
                </a:lnTo>
                <a:lnTo>
                  <a:pt x="97388" y="64677"/>
                </a:lnTo>
                <a:lnTo>
                  <a:pt x="96177" y="64677"/>
                </a:lnTo>
                <a:lnTo>
                  <a:pt x="95738" y="63955"/>
                </a:lnTo>
                <a:lnTo>
                  <a:pt x="96427" y="63205"/>
                </a:lnTo>
                <a:lnTo>
                  <a:pt x="97038" y="62844"/>
                </a:lnTo>
                <a:lnTo>
                  <a:pt x="96805" y="63850"/>
                </a:lnTo>
                <a:lnTo>
                  <a:pt x="96866" y="63972"/>
                </a:lnTo>
                <a:lnTo>
                  <a:pt x="98127" y="63677"/>
                </a:lnTo>
                <a:lnTo>
                  <a:pt x="98022" y="64372"/>
                </a:lnTo>
                <a:lnTo>
                  <a:pt x="98022" y="64427"/>
                </a:lnTo>
                <a:lnTo>
                  <a:pt x="98566" y="66866"/>
                </a:lnTo>
                <a:lnTo>
                  <a:pt x="98650" y="66916"/>
                </a:lnTo>
                <a:lnTo>
                  <a:pt x="99566" y="66144"/>
                </a:lnTo>
                <a:lnTo>
                  <a:pt x="99594" y="66044"/>
                </a:lnTo>
                <a:lnTo>
                  <a:pt x="99016" y="63411"/>
                </a:lnTo>
                <a:lnTo>
                  <a:pt x="99700" y="62500"/>
                </a:lnTo>
                <a:lnTo>
                  <a:pt x="100355" y="60955"/>
                </a:lnTo>
                <a:lnTo>
                  <a:pt x="101583" y="60611"/>
                </a:lnTo>
                <a:lnTo>
                  <a:pt x="101622" y="60577"/>
                </a:lnTo>
                <a:lnTo>
                  <a:pt x="102350" y="59122"/>
                </a:lnTo>
                <a:lnTo>
                  <a:pt x="103572" y="54394"/>
                </a:lnTo>
                <a:lnTo>
                  <a:pt x="103761" y="56438"/>
                </a:lnTo>
                <a:lnTo>
                  <a:pt x="103755" y="58644"/>
                </a:lnTo>
                <a:lnTo>
                  <a:pt x="103833" y="58722"/>
                </a:lnTo>
                <a:lnTo>
                  <a:pt x="104300" y="58494"/>
                </a:lnTo>
                <a:lnTo>
                  <a:pt x="104344" y="58427"/>
                </a:lnTo>
                <a:lnTo>
                  <a:pt x="104561" y="56266"/>
                </a:lnTo>
                <a:lnTo>
                  <a:pt x="104133" y="52205"/>
                </a:lnTo>
                <a:lnTo>
                  <a:pt x="104027" y="52188"/>
                </a:lnTo>
                <a:lnTo>
                  <a:pt x="103605" y="53766"/>
                </a:lnTo>
                <a:lnTo>
                  <a:pt x="101722" y="51661"/>
                </a:lnTo>
                <a:lnTo>
                  <a:pt x="103488" y="48444"/>
                </a:lnTo>
                <a:lnTo>
                  <a:pt x="105094" y="47516"/>
                </a:lnTo>
                <a:lnTo>
                  <a:pt x="106994" y="47461"/>
                </a:lnTo>
                <a:lnTo>
                  <a:pt x="106777" y="47855"/>
                </a:lnTo>
                <a:lnTo>
                  <a:pt x="106838" y="47994"/>
                </a:lnTo>
                <a:lnTo>
                  <a:pt x="108300" y="47561"/>
                </a:lnTo>
                <a:lnTo>
                  <a:pt x="108322" y="47405"/>
                </a:lnTo>
                <a:lnTo>
                  <a:pt x="108016" y="47077"/>
                </a:lnTo>
                <a:lnTo>
                  <a:pt x="109805" y="45044"/>
                </a:lnTo>
                <a:lnTo>
                  <a:pt x="109905" y="46211"/>
                </a:lnTo>
                <a:lnTo>
                  <a:pt x="110011" y="46261"/>
                </a:lnTo>
                <a:lnTo>
                  <a:pt x="111100" y="44272"/>
                </a:lnTo>
                <a:lnTo>
                  <a:pt x="110344" y="46588"/>
                </a:lnTo>
                <a:lnTo>
                  <a:pt x="109227" y="48527"/>
                </a:lnTo>
                <a:lnTo>
                  <a:pt x="108316" y="51144"/>
                </a:lnTo>
                <a:lnTo>
                  <a:pt x="108311" y="51200"/>
                </a:lnTo>
                <a:lnTo>
                  <a:pt x="108666" y="54983"/>
                </a:lnTo>
                <a:lnTo>
                  <a:pt x="108761" y="55022"/>
                </a:lnTo>
                <a:lnTo>
                  <a:pt x="110577" y="51811"/>
                </a:lnTo>
                <a:lnTo>
                  <a:pt x="110977" y="50500"/>
                </a:lnTo>
                <a:lnTo>
                  <a:pt x="110983" y="50455"/>
                </a:lnTo>
                <a:lnTo>
                  <a:pt x="110850" y="48861"/>
                </a:lnTo>
                <a:lnTo>
                  <a:pt x="110811" y="48788"/>
                </a:lnTo>
                <a:lnTo>
                  <a:pt x="110583" y="48677"/>
                </a:lnTo>
                <a:lnTo>
                  <a:pt x="111850" y="46644"/>
                </a:lnTo>
                <a:lnTo>
                  <a:pt x="111894" y="46850"/>
                </a:lnTo>
                <a:lnTo>
                  <a:pt x="111955" y="46905"/>
                </a:lnTo>
                <a:lnTo>
                  <a:pt x="113183" y="46627"/>
                </a:lnTo>
                <a:lnTo>
                  <a:pt x="113211" y="46611"/>
                </a:lnTo>
                <a:lnTo>
                  <a:pt x="115500" y="44155"/>
                </a:lnTo>
                <a:lnTo>
                  <a:pt x="116288" y="44133"/>
                </a:lnTo>
                <a:lnTo>
                  <a:pt x="116350" y="44044"/>
                </a:lnTo>
                <a:lnTo>
                  <a:pt x="116366" y="43316"/>
                </a:lnTo>
                <a:lnTo>
                  <a:pt x="116361" y="43277"/>
                </a:lnTo>
                <a:lnTo>
                  <a:pt x="115805" y="41616"/>
                </a:lnTo>
                <a:lnTo>
                  <a:pt x="116672" y="40022"/>
                </a:lnTo>
                <a:lnTo>
                  <a:pt x="116766" y="39566"/>
                </a:lnTo>
                <a:lnTo>
                  <a:pt x="116850" y="39700"/>
                </a:lnTo>
                <a:lnTo>
                  <a:pt x="117038" y="40605"/>
                </a:lnTo>
                <a:lnTo>
                  <a:pt x="117066" y="40661"/>
                </a:lnTo>
                <a:lnTo>
                  <a:pt x="117977" y="41227"/>
                </a:lnTo>
                <a:lnTo>
                  <a:pt x="118744" y="42000"/>
                </a:lnTo>
                <a:lnTo>
                  <a:pt x="118800" y="42011"/>
                </a:lnTo>
                <a:lnTo>
                  <a:pt x="119066" y="41805"/>
                </a:lnTo>
                <a:lnTo>
                  <a:pt x="119083" y="41772"/>
                </a:lnTo>
                <a:lnTo>
                  <a:pt x="120000" y="39794"/>
                </a:lnTo>
                <a:cubicBezTo>
                  <a:pt x="120000" y="39794"/>
                  <a:pt x="119977" y="39672"/>
                  <a:pt x="119977" y="39672"/>
                </a:cubicBezTo>
                <a:lnTo>
                  <a:pt x="118555" y="38427"/>
                </a:lnTo>
                <a:lnTo>
                  <a:pt x="118466" y="38500"/>
                </a:lnTo>
                <a:lnTo>
                  <a:pt x="118444" y="38838"/>
                </a:lnTo>
                <a:lnTo>
                  <a:pt x="118127" y="37716"/>
                </a:lnTo>
                <a:lnTo>
                  <a:pt x="118111" y="37677"/>
                </a:lnTo>
                <a:lnTo>
                  <a:pt x="115861" y="35077"/>
                </a:lnTo>
                <a:lnTo>
                  <a:pt x="113577" y="34094"/>
                </a:lnTo>
                <a:lnTo>
                  <a:pt x="113511" y="34150"/>
                </a:lnTo>
                <a:lnTo>
                  <a:pt x="113122" y="35972"/>
                </a:lnTo>
                <a:lnTo>
                  <a:pt x="112627" y="35172"/>
                </a:lnTo>
                <a:lnTo>
                  <a:pt x="113038" y="34838"/>
                </a:lnTo>
                <a:lnTo>
                  <a:pt x="113066" y="34744"/>
                </a:lnTo>
                <a:lnTo>
                  <a:pt x="113044" y="34488"/>
                </a:lnTo>
                <a:lnTo>
                  <a:pt x="112988" y="34405"/>
                </a:lnTo>
                <a:lnTo>
                  <a:pt x="112516" y="34422"/>
                </a:lnTo>
                <a:lnTo>
                  <a:pt x="111361" y="34822"/>
                </a:lnTo>
                <a:lnTo>
                  <a:pt x="110727" y="34800"/>
                </a:lnTo>
                <a:lnTo>
                  <a:pt x="109816" y="34511"/>
                </a:lnTo>
                <a:lnTo>
                  <a:pt x="108900" y="32638"/>
                </a:lnTo>
                <a:lnTo>
                  <a:pt x="108844" y="32611"/>
                </a:lnTo>
                <a:lnTo>
                  <a:pt x="107794" y="32866"/>
                </a:lnTo>
                <a:lnTo>
                  <a:pt x="107222" y="32711"/>
                </a:lnTo>
                <a:lnTo>
                  <a:pt x="106472" y="31688"/>
                </a:lnTo>
                <a:lnTo>
                  <a:pt x="106355" y="30911"/>
                </a:lnTo>
                <a:lnTo>
                  <a:pt x="106322" y="30850"/>
                </a:lnTo>
                <a:lnTo>
                  <a:pt x="105844" y="30577"/>
                </a:lnTo>
                <a:lnTo>
                  <a:pt x="103594" y="29705"/>
                </a:lnTo>
                <a:lnTo>
                  <a:pt x="103538" y="29727"/>
                </a:lnTo>
                <a:lnTo>
                  <a:pt x="103111" y="30300"/>
                </a:lnTo>
                <a:lnTo>
                  <a:pt x="102866" y="30811"/>
                </a:lnTo>
                <a:lnTo>
                  <a:pt x="102861" y="30883"/>
                </a:lnTo>
                <a:lnTo>
                  <a:pt x="103016" y="31900"/>
                </a:lnTo>
                <a:lnTo>
                  <a:pt x="101666" y="31833"/>
                </a:lnTo>
                <a:lnTo>
                  <a:pt x="100644" y="31327"/>
                </a:lnTo>
                <a:lnTo>
                  <a:pt x="100572" y="31383"/>
                </a:lnTo>
                <a:lnTo>
                  <a:pt x="100211" y="33083"/>
                </a:lnTo>
                <a:lnTo>
                  <a:pt x="100105" y="33133"/>
                </a:lnTo>
                <a:lnTo>
                  <a:pt x="99338" y="31261"/>
                </a:lnTo>
                <a:lnTo>
                  <a:pt x="99627" y="30866"/>
                </a:lnTo>
                <a:lnTo>
                  <a:pt x="99650" y="30777"/>
                </a:lnTo>
                <a:lnTo>
                  <a:pt x="99450" y="29183"/>
                </a:lnTo>
                <a:lnTo>
                  <a:pt x="99416" y="29122"/>
                </a:lnTo>
                <a:lnTo>
                  <a:pt x="98711" y="28577"/>
                </a:lnTo>
                <a:lnTo>
                  <a:pt x="98205" y="28305"/>
                </a:lnTo>
                <a:lnTo>
                  <a:pt x="97783" y="28150"/>
                </a:lnTo>
                <a:lnTo>
                  <a:pt x="97716" y="28205"/>
                </a:lnTo>
                <a:lnTo>
                  <a:pt x="97538" y="28877"/>
                </a:lnTo>
                <a:lnTo>
                  <a:pt x="97133" y="29488"/>
                </a:lnTo>
                <a:lnTo>
                  <a:pt x="96388" y="29250"/>
                </a:lnTo>
                <a:lnTo>
                  <a:pt x="96027" y="28272"/>
                </a:lnTo>
                <a:lnTo>
                  <a:pt x="95977" y="28227"/>
                </a:lnTo>
                <a:lnTo>
                  <a:pt x="94255" y="28350"/>
                </a:lnTo>
                <a:lnTo>
                  <a:pt x="94183" y="28000"/>
                </a:lnTo>
                <a:lnTo>
                  <a:pt x="94144" y="27938"/>
                </a:lnTo>
                <a:lnTo>
                  <a:pt x="93311" y="27644"/>
                </a:lnTo>
                <a:lnTo>
                  <a:pt x="93272" y="27644"/>
                </a:lnTo>
                <a:lnTo>
                  <a:pt x="92950" y="27855"/>
                </a:lnTo>
                <a:lnTo>
                  <a:pt x="92927" y="27983"/>
                </a:lnTo>
                <a:lnTo>
                  <a:pt x="93127" y="28461"/>
                </a:lnTo>
                <a:lnTo>
                  <a:pt x="92000" y="29122"/>
                </a:lnTo>
                <a:lnTo>
                  <a:pt x="92250" y="28472"/>
                </a:lnTo>
                <a:lnTo>
                  <a:pt x="94266" y="24466"/>
                </a:lnTo>
                <a:lnTo>
                  <a:pt x="94277" y="24388"/>
                </a:lnTo>
                <a:lnTo>
                  <a:pt x="93827" y="22305"/>
                </a:lnTo>
                <a:lnTo>
                  <a:pt x="93766" y="22244"/>
                </a:lnTo>
                <a:lnTo>
                  <a:pt x="92005" y="22472"/>
                </a:lnTo>
                <a:lnTo>
                  <a:pt x="92288" y="21566"/>
                </a:lnTo>
                <a:lnTo>
                  <a:pt x="92250" y="21438"/>
                </a:lnTo>
                <a:lnTo>
                  <a:pt x="91505" y="21116"/>
                </a:lnTo>
                <a:lnTo>
                  <a:pt x="91933" y="20338"/>
                </a:lnTo>
                <a:lnTo>
                  <a:pt x="91900" y="20200"/>
                </a:lnTo>
                <a:lnTo>
                  <a:pt x="91011" y="19855"/>
                </a:lnTo>
                <a:close/>
                <a:moveTo>
                  <a:pt x="17366" y="20105"/>
                </a:moveTo>
                <a:lnTo>
                  <a:pt x="16683" y="20427"/>
                </a:lnTo>
                <a:lnTo>
                  <a:pt x="16233" y="20888"/>
                </a:lnTo>
                <a:lnTo>
                  <a:pt x="15455" y="22483"/>
                </a:lnTo>
                <a:lnTo>
                  <a:pt x="15200" y="23450"/>
                </a:lnTo>
                <a:lnTo>
                  <a:pt x="15244" y="23572"/>
                </a:lnTo>
                <a:cubicBezTo>
                  <a:pt x="15244" y="23572"/>
                  <a:pt x="16166" y="23883"/>
                  <a:pt x="16166" y="23883"/>
                </a:cubicBezTo>
                <a:lnTo>
                  <a:pt x="16233" y="23838"/>
                </a:lnTo>
                <a:lnTo>
                  <a:pt x="16711" y="22388"/>
                </a:lnTo>
                <a:lnTo>
                  <a:pt x="16861" y="23022"/>
                </a:lnTo>
                <a:lnTo>
                  <a:pt x="16916" y="23072"/>
                </a:lnTo>
                <a:lnTo>
                  <a:pt x="17105" y="23066"/>
                </a:lnTo>
                <a:lnTo>
                  <a:pt x="17155" y="23005"/>
                </a:lnTo>
                <a:lnTo>
                  <a:pt x="17655" y="20522"/>
                </a:lnTo>
                <a:lnTo>
                  <a:pt x="17638" y="20433"/>
                </a:lnTo>
                <a:lnTo>
                  <a:pt x="17422" y="20122"/>
                </a:lnTo>
                <a:lnTo>
                  <a:pt x="17366" y="20105"/>
                </a:lnTo>
                <a:close/>
                <a:moveTo>
                  <a:pt x="78961" y="21361"/>
                </a:moveTo>
                <a:lnTo>
                  <a:pt x="78272" y="22016"/>
                </a:lnTo>
                <a:lnTo>
                  <a:pt x="78244" y="22072"/>
                </a:lnTo>
                <a:lnTo>
                  <a:pt x="78227" y="22188"/>
                </a:lnTo>
                <a:lnTo>
                  <a:pt x="77005" y="22933"/>
                </a:lnTo>
                <a:lnTo>
                  <a:pt x="76744" y="22955"/>
                </a:lnTo>
                <a:lnTo>
                  <a:pt x="76705" y="22988"/>
                </a:lnTo>
                <a:lnTo>
                  <a:pt x="75016" y="26100"/>
                </a:lnTo>
                <a:lnTo>
                  <a:pt x="73794" y="30472"/>
                </a:lnTo>
                <a:lnTo>
                  <a:pt x="73566" y="30888"/>
                </a:lnTo>
                <a:cubicBezTo>
                  <a:pt x="73566" y="30888"/>
                  <a:pt x="73555" y="30961"/>
                  <a:pt x="73555" y="30961"/>
                </a:cubicBezTo>
                <a:lnTo>
                  <a:pt x="73738" y="32355"/>
                </a:lnTo>
                <a:lnTo>
                  <a:pt x="73777" y="32427"/>
                </a:lnTo>
                <a:lnTo>
                  <a:pt x="75466" y="33338"/>
                </a:lnTo>
                <a:lnTo>
                  <a:pt x="75488" y="33316"/>
                </a:lnTo>
                <a:lnTo>
                  <a:pt x="75544" y="33244"/>
                </a:lnTo>
                <a:lnTo>
                  <a:pt x="75233" y="29255"/>
                </a:lnTo>
                <a:lnTo>
                  <a:pt x="76400" y="26144"/>
                </a:lnTo>
                <a:lnTo>
                  <a:pt x="78138" y="24000"/>
                </a:lnTo>
                <a:lnTo>
                  <a:pt x="78994" y="23144"/>
                </a:lnTo>
                <a:lnTo>
                  <a:pt x="79016" y="23105"/>
                </a:lnTo>
                <a:lnTo>
                  <a:pt x="79333" y="21894"/>
                </a:lnTo>
                <a:lnTo>
                  <a:pt x="79322" y="21794"/>
                </a:lnTo>
                <a:lnTo>
                  <a:pt x="79033" y="21372"/>
                </a:lnTo>
                <a:lnTo>
                  <a:pt x="78961" y="21361"/>
                </a:lnTo>
                <a:close/>
                <a:moveTo>
                  <a:pt x="19683" y="21616"/>
                </a:moveTo>
                <a:lnTo>
                  <a:pt x="19194" y="22755"/>
                </a:lnTo>
                <a:lnTo>
                  <a:pt x="19183" y="22833"/>
                </a:lnTo>
                <a:lnTo>
                  <a:pt x="19583" y="24505"/>
                </a:lnTo>
                <a:lnTo>
                  <a:pt x="18733" y="23916"/>
                </a:lnTo>
                <a:lnTo>
                  <a:pt x="17855" y="22605"/>
                </a:lnTo>
                <a:lnTo>
                  <a:pt x="17794" y="22588"/>
                </a:lnTo>
                <a:lnTo>
                  <a:pt x="17344" y="22888"/>
                </a:lnTo>
                <a:cubicBezTo>
                  <a:pt x="17344" y="22888"/>
                  <a:pt x="17316" y="22933"/>
                  <a:pt x="17316" y="22933"/>
                </a:cubicBezTo>
                <a:lnTo>
                  <a:pt x="16855" y="24466"/>
                </a:lnTo>
                <a:lnTo>
                  <a:pt x="16900" y="24588"/>
                </a:lnTo>
                <a:lnTo>
                  <a:pt x="17100" y="24655"/>
                </a:lnTo>
                <a:lnTo>
                  <a:pt x="16672" y="25055"/>
                </a:lnTo>
                <a:lnTo>
                  <a:pt x="16694" y="25216"/>
                </a:lnTo>
                <a:lnTo>
                  <a:pt x="18677" y="25577"/>
                </a:lnTo>
                <a:lnTo>
                  <a:pt x="17783" y="26200"/>
                </a:lnTo>
                <a:lnTo>
                  <a:pt x="17794" y="26366"/>
                </a:lnTo>
                <a:lnTo>
                  <a:pt x="18955" y="26577"/>
                </a:lnTo>
                <a:lnTo>
                  <a:pt x="18983" y="26572"/>
                </a:lnTo>
                <a:lnTo>
                  <a:pt x="20166" y="25877"/>
                </a:lnTo>
                <a:lnTo>
                  <a:pt x="20700" y="25461"/>
                </a:lnTo>
                <a:lnTo>
                  <a:pt x="20727" y="25394"/>
                </a:lnTo>
                <a:lnTo>
                  <a:pt x="20811" y="23788"/>
                </a:lnTo>
                <a:lnTo>
                  <a:pt x="20766" y="23705"/>
                </a:lnTo>
                <a:lnTo>
                  <a:pt x="20455" y="23583"/>
                </a:lnTo>
                <a:lnTo>
                  <a:pt x="19977" y="23222"/>
                </a:lnTo>
                <a:lnTo>
                  <a:pt x="19783" y="21644"/>
                </a:lnTo>
                <a:lnTo>
                  <a:pt x="19683" y="21616"/>
                </a:lnTo>
                <a:close/>
                <a:moveTo>
                  <a:pt x="21327" y="22116"/>
                </a:moveTo>
                <a:lnTo>
                  <a:pt x="21105" y="22338"/>
                </a:lnTo>
                <a:lnTo>
                  <a:pt x="21088" y="22444"/>
                </a:lnTo>
                <a:lnTo>
                  <a:pt x="21811" y="24711"/>
                </a:lnTo>
                <a:lnTo>
                  <a:pt x="21872" y="24755"/>
                </a:lnTo>
                <a:lnTo>
                  <a:pt x="22627" y="24505"/>
                </a:lnTo>
                <a:lnTo>
                  <a:pt x="22511" y="25933"/>
                </a:lnTo>
                <a:cubicBezTo>
                  <a:pt x="22511" y="25933"/>
                  <a:pt x="22588" y="26027"/>
                  <a:pt x="22588" y="26027"/>
                </a:cubicBezTo>
                <a:lnTo>
                  <a:pt x="23472" y="25500"/>
                </a:lnTo>
                <a:lnTo>
                  <a:pt x="23505" y="25422"/>
                </a:lnTo>
                <a:lnTo>
                  <a:pt x="23561" y="22838"/>
                </a:lnTo>
                <a:lnTo>
                  <a:pt x="23550" y="22777"/>
                </a:lnTo>
                <a:lnTo>
                  <a:pt x="23233" y="22283"/>
                </a:lnTo>
                <a:lnTo>
                  <a:pt x="23200" y="22250"/>
                </a:lnTo>
                <a:lnTo>
                  <a:pt x="22544" y="22122"/>
                </a:lnTo>
                <a:lnTo>
                  <a:pt x="22488" y="22155"/>
                </a:lnTo>
                <a:lnTo>
                  <a:pt x="22033" y="23005"/>
                </a:lnTo>
                <a:lnTo>
                  <a:pt x="22016" y="23061"/>
                </a:lnTo>
                <a:lnTo>
                  <a:pt x="22016" y="23383"/>
                </a:lnTo>
                <a:lnTo>
                  <a:pt x="21405" y="22138"/>
                </a:lnTo>
                <a:lnTo>
                  <a:pt x="21327" y="22116"/>
                </a:lnTo>
                <a:close/>
                <a:moveTo>
                  <a:pt x="102688" y="23122"/>
                </a:moveTo>
                <a:lnTo>
                  <a:pt x="102505" y="23316"/>
                </a:lnTo>
                <a:lnTo>
                  <a:pt x="102483" y="23372"/>
                </a:lnTo>
                <a:lnTo>
                  <a:pt x="102161" y="25383"/>
                </a:lnTo>
                <a:lnTo>
                  <a:pt x="102200" y="25483"/>
                </a:lnTo>
                <a:cubicBezTo>
                  <a:pt x="102200" y="25483"/>
                  <a:pt x="103038" y="25938"/>
                  <a:pt x="103038" y="25938"/>
                </a:cubicBezTo>
                <a:lnTo>
                  <a:pt x="103133" y="26022"/>
                </a:lnTo>
                <a:lnTo>
                  <a:pt x="103166" y="26033"/>
                </a:lnTo>
                <a:lnTo>
                  <a:pt x="104150" y="25966"/>
                </a:lnTo>
                <a:lnTo>
                  <a:pt x="104183" y="25933"/>
                </a:lnTo>
                <a:lnTo>
                  <a:pt x="105111" y="24522"/>
                </a:lnTo>
                <a:lnTo>
                  <a:pt x="105088" y="24372"/>
                </a:lnTo>
                <a:lnTo>
                  <a:pt x="104038" y="23772"/>
                </a:lnTo>
                <a:lnTo>
                  <a:pt x="103994" y="23772"/>
                </a:lnTo>
                <a:lnTo>
                  <a:pt x="103394" y="24166"/>
                </a:lnTo>
                <a:lnTo>
                  <a:pt x="102766" y="23127"/>
                </a:lnTo>
                <a:lnTo>
                  <a:pt x="102688" y="23122"/>
                </a:lnTo>
                <a:close/>
                <a:moveTo>
                  <a:pt x="24427" y="24377"/>
                </a:moveTo>
                <a:lnTo>
                  <a:pt x="23866" y="25422"/>
                </a:lnTo>
                <a:lnTo>
                  <a:pt x="23877" y="25555"/>
                </a:lnTo>
                <a:lnTo>
                  <a:pt x="24855" y="26372"/>
                </a:lnTo>
                <a:cubicBezTo>
                  <a:pt x="24855" y="26372"/>
                  <a:pt x="24883" y="26344"/>
                  <a:pt x="24883" y="26344"/>
                </a:cubicBezTo>
                <a:lnTo>
                  <a:pt x="24883" y="26333"/>
                </a:lnTo>
                <a:lnTo>
                  <a:pt x="24938" y="26272"/>
                </a:lnTo>
                <a:lnTo>
                  <a:pt x="24522" y="24411"/>
                </a:lnTo>
                <a:lnTo>
                  <a:pt x="24427" y="24377"/>
                </a:lnTo>
                <a:close/>
                <a:moveTo>
                  <a:pt x="105322" y="24627"/>
                </a:moveTo>
                <a:lnTo>
                  <a:pt x="105266" y="24777"/>
                </a:lnTo>
                <a:lnTo>
                  <a:pt x="106327" y="26211"/>
                </a:lnTo>
                <a:cubicBezTo>
                  <a:pt x="106327" y="26211"/>
                  <a:pt x="106394" y="26211"/>
                  <a:pt x="106394" y="26211"/>
                </a:cubicBezTo>
                <a:lnTo>
                  <a:pt x="106794" y="25705"/>
                </a:lnTo>
                <a:lnTo>
                  <a:pt x="106794" y="25572"/>
                </a:lnTo>
                <a:lnTo>
                  <a:pt x="106400" y="25166"/>
                </a:lnTo>
                <a:lnTo>
                  <a:pt x="105322" y="24627"/>
                </a:lnTo>
                <a:close/>
                <a:moveTo>
                  <a:pt x="14622" y="26638"/>
                </a:moveTo>
                <a:lnTo>
                  <a:pt x="14555" y="26716"/>
                </a:lnTo>
                <a:lnTo>
                  <a:pt x="14383" y="28833"/>
                </a:lnTo>
                <a:lnTo>
                  <a:pt x="14055" y="30733"/>
                </a:lnTo>
                <a:lnTo>
                  <a:pt x="14066" y="30811"/>
                </a:lnTo>
                <a:cubicBezTo>
                  <a:pt x="14066" y="30811"/>
                  <a:pt x="15011" y="32483"/>
                  <a:pt x="15011" y="32483"/>
                </a:cubicBezTo>
                <a:lnTo>
                  <a:pt x="15094" y="32488"/>
                </a:lnTo>
                <a:lnTo>
                  <a:pt x="15877" y="31444"/>
                </a:lnTo>
                <a:lnTo>
                  <a:pt x="16688" y="29961"/>
                </a:lnTo>
                <a:lnTo>
                  <a:pt x="16361" y="30794"/>
                </a:lnTo>
                <a:lnTo>
                  <a:pt x="16361" y="30888"/>
                </a:lnTo>
                <a:lnTo>
                  <a:pt x="16833" y="31988"/>
                </a:lnTo>
                <a:lnTo>
                  <a:pt x="16883" y="32027"/>
                </a:lnTo>
                <a:lnTo>
                  <a:pt x="17066" y="32011"/>
                </a:lnTo>
                <a:lnTo>
                  <a:pt x="16494" y="32477"/>
                </a:lnTo>
                <a:lnTo>
                  <a:pt x="16505" y="32638"/>
                </a:lnTo>
                <a:lnTo>
                  <a:pt x="17705" y="33266"/>
                </a:lnTo>
                <a:lnTo>
                  <a:pt x="18561" y="33427"/>
                </a:lnTo>
                <a:lnTo>
                  <a:pt x="18550" y="33538"/>
                </a:lnTo>
                <a:lnTo>
                  <a:pt x="16872" y="33827"/>
                </a:lnTo>
                <a:lnTo>
                  <a:pt x="16827" y="33883"/>
                </a:lnTo>
                <a:lnTo>
                  <a:pt x="16744" y="34244"/>
                </a:lnTo>
                <a:lnTo>
                  <a:pt x="16761" y="34344"/>
                </a:lnTo>
                <a:lnTo>
                  <a:pt x="18138" y="36050"/>
                </a:lnTo>
                <a:lnTo>
                  <a:pt x="18361" y="36377"/>
                </a:lnTo>
                <a:lnTo>
                  <a:pt x="18422" y="36394"/>
                </a:lnTo>
                <a:lnTo>
                  <a:pt x="20472" y="35194"/>
                </a:lnTo>
                <a:lnTo>
                  <a:pt x="21833" y="35844"/>
                </a:lnTo>
                <a:lnTo>
                  <a:pt x="21900" y="35811"/>
                </a:lnTo>
                <a:lnTo>
                  <a:pt x="22111" y="35333"/>
                </a:lnTo>
                <a:lnTo>
                  <a:pt x="22105" y="35222"/>
                </a:lnTo>
                <a:lnTo>
                  <a:pt x="21850" y="34811"/>
                </a:lnTo>
                <a:lnTo>
                  <a:pt x="22483" y="34455"/>
                </a:lnTo>
                <a:lnTo>
                  <a:pt x="22500" y="34311"/>
                </a:lnTo>
                <a:lnTo>
                  <a:pt x="21288" y="32344"/>
                </a:lnTo>
                <a:lnTo>
                  <a:pt x="21066" y="30444"/>
                </a:lnTo>
                <a:lnTo>
                  <a:pt x="21150" y="28955"/>
                </a:lnTo>
                <a:lnTo>
                  <a:pt x="21083" y="28033"/>
                </a:lnTo>
                <a:lnTo>
                  <a:pt x="21027" y="27950"/>
                </a:lnTo>
                <a:lnTo>
                  <a:pt x="20288" y="27911"/>
                </a:lnTo>
                <a:lnTo>
                  <a:pt x="20238" y="28044"/>
                </a:lnTo>
                <a:lnTo>
                  <a:pt x="20516" y="28727"/>
                </a:lnTo>
                <a:lnTo>
                  <a:pt x="19944" y="28588"/>
                </a:lnTo>
                <a:lnTo>
                  <a:pt x="19877" y="28688"/>
                </a:lnTo>
                <a:lnTo>
                  <a:pt x="20072" y="31005"/>
                </a:lnTo>
                <a:lnTo>
                  <a:pt x="19322" y="29233"/>
                </a:lnTo>
                <a:lnTo>
                  <a:pt x="19222" y="29250"/>
                </a:lnTo>
                <a:lnTo>
                  <a:pt x="19066" y="29922"/>
                </a:lnTo>
                <a:lnTo>
                  <a:pt x="18400" y="29088"/>
                </a:lnTo>
                <a:lnTo>
                  <a:pt x="18316" y="29105"/>
                </a:lnTo>
                <a:lnTo>
                  <a:pt x="18050" y="29638"/>
                </a:lnTo>
                <a:lnTo>
                  <a:pt x="18016" y="28538"/>
                </a:lnTo>
                <a:lnTo>
                  <a:pt x="17933" y="28461"/>
                </a:lnTo>
                <a:lnTo>
                  <a:pt x="17605" y="28666"/>
                </a:lnTo>
                <a:lnTo>
                  <a:pt x="17711" y="28566"/>
                </a:lnTo>
                <a:lnTo>
                  <a:pt x="17727" y="28438"/>
                </a:lnTo>
                <a:lnTo>
                  <a:pt x="17144" y="27338"/>
                </a:lnTo>
                <a:lnTo>
                  <a:pt x="16555" y="26894"/>
                </a:lnTo>
                <a:lnTo>
                  <a:pt x="14622" y="26638"/>
                </a:lnTo>
                <a:close/>
                <a:moveTo>
                  <a:pt x="23244" y="27144"/>
                </a:moveTo>
                <a:lnTo>
                  <a:pt x="22038" y="28188"/>
                </a:lnTo>
                <a:lnTo>
                  <a:pt x="22011" y="28283"/>
                </a:lnTo>
                <a:lnTo>
                  <a:pt x="22172" y="29388"/>
                </a:lnTo>
                <a:lnTo>
                  <a:pt x="21983" y="29033"/>
                </a:lnTo>
                <a:lnTo>
                  <a:pt x="21927" y="29005"/>
                </a:lnTo>
                <a:lnTo>
                  <a:pt x="21788" y="29061"/>
                </a:lnTo>
                <a:lnTo>
                  <a:pt x="21738" y="29155"/>
                </a:lnTo>
                <a:lnTo>
                  <a:pt x="21794" y="29938"/>
                </a:lnTo>
                <a:cubicBezTo>
                  <a:pt x="21794" y="29938"/>
                  <a:pt x="21811" y="29994"/>
                  <a:pt x="21811" y="29994"/>
                </a:cubicBezTo>
                <a:lnTo>
                  <a:pt x="23100" y="32172"/>
                </a:lnTo>
                <a:lnTo>
                  <a:pt x="23183" y="32161"/>
                </a:lnTo>
                <a:lnTo>
                  <a:pt x="23827" y="30905"/>
                </a:lnTo>
                <a:lnTo>
                  <a:pt x="23838" y="30855"/>
                </a:lnTo>
                <a:lnTo>
                  <a:pt x="23866" y="29033"/>
                </a:lnTo>
                <a:lnTo>
                  <a:pt x="23800" y="28950"/>
                </a:lnTo>
                <a:lnTo>
                  <a:pt x="23383" y="29088"/>
                </a:lnTo>
                <a:lnTo>
                  <a:pt x="23322" y="27211"/>
                </a:lnTo>
                <a:lnTo>
                  <a:pt x="23244" y="27144"/>
                </a:lnTo>
                <a:close/>
                <a:moveTo>
                  <a:pt x="25027" y="27144"/>
                </a:moveTo>
                <a:lnTo>
                  <a:pt x="24977" y="27150"/>
                </a:lnTo>
                <a:lnTo>
                  <a:pt x="24322" y="27833"/>
                </a:lnTo>
                <a:lnTo>
                  <a:pt x="24294" y="27905"/>
                </a:lnTo>
                <a:lnTo>
                  <a:pt x="24222" y="31455"/>
                </a:lnTo>
                <a:lnTo>
                  <a:pt x="23922" y="32944"/>
                </a:lnTo>
                <a:lnTo>
                  <a:pt x="23922" y="32994"/>
                </a:lnTo>
                <a:lnTo>
                  <a:pt x="24138" y="34716"/>
                </a:lnTo>
                <a:lnTo>
                  <a:pt x="23433" y="34455"/>
                </a:lnTo>
                <a:lnTo>
                  <a:pt x="23372" y="34494"/>
                </a:lnTo>
                <a:lnTo>
                  <a:pt x="22950" y="35711"/>
                </a:lnTo>
                <a:lnTo>
                  <a:pt x="22966" y="35827"/>
                </a:lnTo>
                <a:lnTo>
                  <a:pt x="23416" y="36255"/>
                </a:lnTo>
                <a:lnTo>
                  <a:pt x="23133" y="37266"/>
                </a:lnTo>
                <a:lnTo>
                  <a:pt x="20850" y="35750"/>
                </a:lnTo>
                <a:lnTo>
                  <a:pt x="20794" y="35761"/>
                </a:lnTo>
                <a:lnTo>
                  <a:pt x="19944" y="36766"/>
                </a:lnTo>
                <a:lnTo>
                  <a:pt x="19988" y="36922"/>
                </a:lnTo>
                <a:lnTo>
                  <a:pt x="20333" y="36827"/>
                </a:lnTo>
                <a:lnTo>
                  <a:pt x="19938" y="37650"/>
                </a:lnTo>
                <a:lnTo>
                  <a:pt x="18755" y="37316"/>
                </a:lnTo>
                <a:lnTo>
                  <a:pt x="17733" y="37272"/>
                </a:lnTo>
                <a:lnTo>
                  <a:pt x="17722" y="37127"/>
                </a:lnTo>
                <a:lnTo>
                  <a:pt x="18238" y="36511"/>
                </a:lnTo>
                <a:lnTo>
                  <a:pt x="18233" y="36372"/>
                </a:lnTo>
                <a:lnTo>
                  <a:pt x="17488" y="35672"/>
                </a:lnTo>
                <a:lnTo>
                  <a:pt x="15988" y="34872"/>
                </a:lnTo>
                <a:lnTo>
                  <a:pt x="15961" y="34872"/>
                </a:lnTo>
                <a:lnTo>
                  <a:pt x="14750" y="35005"/>
                </a:lnTo>
                <a:lnTo>
                  <a:pt x="14572" y="33927"/>
                </a:lnTo>
                <a:lnTo>
                  <a:pt x="14461" y="33911"/>
                </a:lnTo>
                <a:lnTo>
                  <a:pt x="14150" y="35077"/>
                </a:lnTo>
                <a:lnTo>
                  <a:pt x="13538" y="33300"/>
                </a:lnTo>
                <a:lnTo>
                  <a:pt x="13450" y="33277"/>
                </a:lnTo>
                <a:lnTo>
                  <a:pt x="12938" y="34022"/>
                </a:lnTo>
                <a:lnTo>
                  <a:pt x="12861" y="33850"/>
                </a:lnTo>
                <a:lnTo>
                  <a:pt x="12783" y="33816"/>
                </a:lnTo>
                <a:lnTo>
                  <a:pt x="10633" y="35783"/>
                </a:lnTo>
                <a:lnTo>
                  <a:pt x="3883" y="32250"/>
                </a:lnTo>
                <a:lnTo>
                  <a:pt x="3838" y="32255"/>
                </a:lnTo>
                <a:lnTo>
                  <a:pt x="2966" y="32900"/>
                </a:lnTo>
                <a:lnTo>
                  <a:pt x="627" y="35805"/>
                </a:lnTo>
                <a:lnTo>
                  <a:pt x="611" y="35900"/>
                </a:lnTo>
                <a:lnTo>
                  <a:pt x="855" y="37150"/>
                </a:lnTo>
                <a:lnTo>
                  <a:pt x="866" y="37177"/>
                </a:lnTo>
                <a:lnTo>
                  <a:pt x="2027" y="38988"/>
                </a:lnTo>
                <a:lnTo>
                  <a:pt x="1838" y="39511"/>
                </a:lnTo>
                <a:lnTo>
                  <a:pt x="1144" y="38933"/>
                </a:lnTo>
                <a:lnTo>
                  <a:pt x="1088" y="38938"/>
                </a:lnTo>
                <a:lnTo>
                  <a:pt x="16" y="40016"/>
                </a:lnTo>
                <a:lnTo>
                  <a:pt x="0" y="40138"/>
                </a:lnTo>
                <a:lnTo>
                  <a:pt x="405" y="40988"/>
                </a:lnTo>
                <a:lnTo>
                  <a:pt x="1038" y="41666"/>
                </a:lnTo>
                <a:lnTo>
                  <a:pt x="1077" y="41683"/>
                </a:lnTo>
                <a:lnTo>
                  <a:pt x="2316" y="41372"/>
                </a:lnTo>
                <a:lnTo>
                  <a:pt x="2127" y="42644"/>
                </a:lnTo>
                <a:lnTo>
                  <a:pt x="1172" y="43138"/>
                </a:lnTo>
                <a:lnTo>
                  <a:pt x="1138" y="43222"/>
                </a:lnTo>
                <a:lnTo>
                  <a:pt x="1050" y="46266"/>
                </a:lnTo>
                <a:lnTo>
                  <a:pt x="1088" y="46355"/>
                </a:lnTo>
                <a:lnTo>
                  <a:pt x="1816" y="46877"/>
                </a:lnTo>
                <a:lnTo>
                  <a:pt x="1883" y="46855"/>
                </a:lnTo>
                <a:lnTo>
                  <a:pt x="1933" y="46777"/>
                </a:lnTo>
                <a:lnTo>
                  <a:pt x="2033" y="47766"/>
                </a:lnTo>
                <a:lnTo>
                  <a:pt x="2088" y="47844"/>
                </a:lnTo>
                <a:lnTo>
                  <a:pt x="3444" y="47994"/>
                </a:lnTo>
                <a:lnTo>
                  <a:pt x="955" y="51822"/>
                </a:lnTo>
                <a:lnTo>
                  <a:pt x="1027" y="51955"/>
                </a:lnTo>
                <a:lnTo>
                  <a:pt x="4933" y="47783"/>
                </a:lnTo>
                <a:lnTo>
                  <a:pt x="4938" y="47650"/>
                </a:lnTo>
                <a:lnTo>
                  <a:pt x="4827" y="47483"/>
                </a:lnTo>
                <a:lnTo>
                  <a:pt x="4755" y="47322"/>
                </a:lnTo>
                <a:lnTo>
                  <a:pt x="5727" y="45500"/>
                </a:lnTo>
                <a:lnTo>
                  <a:pt x="5316" y="47288"/>
                </a:lnTo>
                <a:lnTo>
                  <a:pt x="5394" y="47400"/>
                </a:lnTo>
                <a:lnTo>
                  <a:pt x="6611" y="46605"/>
                </a:lnTo>
                <a:lnTo>
                  <a:pt x="6638" y="46555"/>
                </a:lnTo>
                <a:lnTo>
                  <a:pt x="6744" y="46227"/>
                </a:lnTo>
                <a:lnTo>
                  <a:pt x="7277" y="45927"/>
                </a:lnTo>
                <a:lnTo>
                  <a:pt x="9927" y="47655"/>
                </a:lnTo>
                <a:lnTo>
                  <a:pt x="12555" y="52488"/>
                </a:lnTo>
                <a:lnTo>
                  <a:pt x="13922" y="56138"/>
                </a:lnTo>
                <a:lnTo>
                  <a:pt x="14488" y="56916"/>
                </a:lnTo>
                <a:lnTo>
                  <a:pt x="14766" y="63366"/>
                </a:lnTo>
                <a:lnTo>
                  <a:pt x="15411" y="65216"/>
                </a:lnTo>
                <a:lnTo>
                  <a:pt x="17016" y="67805"/>
                </a:lnTo>
                <a:lnTo>
                  <a:pt x="17850" y="69900"/>
                </a:lnTo>
                <a:lnTo>
                  <a:pt x="17933" y="70855"/>
                </a:lnTo>
                <a:lnTo>
                  <a:pt x="17955" y="70911"/>
                </a:lnTo>
                <a:lnTo>
                  <a:pt x="18616" y="71744"/>
                </a:lnTo>
                <a:lnTo>
                  <a:pt x="19444" y="73355"/>
                </a:lnTo>
                <a:lnTo>
                  <a:pt x="19522" y="73372"/>
                </a:lnTo>
                <a:lnTo>
                  <a:pt x="19655" y="73222"/>
                </a:lnTo>
                <a:lnTo>
                  <a:pt x="19672" y="73105"/>
                </a:lnTo>
                <a:lnTo>
                  <a:pt x="17827" y="68477"/>
                </a:lnTo>
                <a:lnTo>
                  <a:pt x="17983" y="68311"/>
                </a:lnTo>
                <a:lnTo>
                  <a:pt x="18394" y="69011"/>
                </a:lnTo>
                <a:lnTo>
                  <a:pt x="19838" y="71966"/>
                </a:lnTo>
                <a:lnTo>
                  <a:pt x="20905" y="74911"/>
                </a:lnTo>
                <a:lnTo>
                  <a:pt x="21127" y="75383"/>
                </a:lnTo>
                <a:lnTo>
                  <a:pt x="21150" y="75411"/>
                </a:lnTo>
                <a:lnTo>
                  <a:pt x="23816" y="77305"/>
                </a:lnTo>
                <a:lnTo>
                  <a:pt x="23844" y="77316"/>
                </a:lnTo>
                <a:lnTo>
                  <a:pt x="24205" y="77261"/>
                </a:lnTo>
                <a:lnTo>
                  <a:pt x="25111" y="77550"/>
                </a:lnTo>
                <a:lnTo>
                  <a:pt x="27383" y="79583"/>
                </a:lnTo>
                <a:lnTo>
                  <a:pt x="27627" y="80377"/>
                </a:lnTo>
                <a:lnTo>
                  <a:pt x="27650" y="80416"/>
                </a:lnTo>
                <a:lnTo>
                  <a:pt x="29238" y="81766"/>
                </a:lnTo>
                <a:lnTo>
                  <a:pt x="29311" y="81744"/>
                </a:lnTo>
                <a:lnTo>
                  <a:pt x="29750" y="80972"/>
                </a:lnTo>
                <a:lnTo>
                  <a:pt x="29911" y="81094"/>
                </a:lnTo>
                <a:lnTo>
                  <a:pt x="30288" y="83222"/>
                </a:lnTo>
                <a:lnTo>
                  <a:pt x="29933" y="84227"/>
                </a:lnTo>
                <a:lnTo>
                  <a:pt x="29511" y="84972"/>
                </a:lnTo>
                <a:lnTo>
                  <a:pt x="29494" y="85027"/>
                </a:lnTo>
                <a:lnTo>
                  <a:pt x="29427" y="87055"/>
                </a:lnTo>
                <a:lnTo>
                  <a:pt x="29200" y="88716"/>
                </a:lnTo>
                <a:lnTo>
                  <a:pt x="29205" y="88783"/>
                </a:lnTo>
                <a:lnTo>
                  <a:pt x="30633" y="92422"/>
                </a:lnTo>
                <a:lnTo>
                  <a:pt x="31538" y="93955"/>
                </a:lnTo>
                <a:lnTo>
                  <a:pt x="32655" y="97633"/>
                </a:lnTo>
                <a:lnTo>
                  <a:pt x="31672" y="107494"/>
                </a:lnTo>
                <a:lnTo>
                  <a:pt x="31566" y="107988"/>
                </a:lnTo>
                <a:lnTo>
                  <a:pt x="31361" y="110283"/>
                </a:lnTo>
                <a:lnTo>
                  <a:pt x="31411" y="110388"/>
                </a:lnTo>
                <a:lnTo>
                  <a:pt x="31550" y="110416"/>
                </a:lnTo>
                <a:lnTo>
                  <a:pt x="31616" y="110355"/>
                </a:lnTo>
                <a:lnTo>
                  <a:pt x="31833" y="109255"/>
                </a:lnTo>
                <a:lnTo>
                  <a:pt x="31894" y="109277"/>
                </a:lnTo>
                <a:lnTo>
                  <a:pt x="31655" y="111394"/>
                </a:lnTo>
                <a:lnTo>
                  <a:pt x="31544" y="111022"/>
                </a:lnTo>
                <a:lnTo>
                  <a:pt x="31433" y="111033"/>
                </a:lnTo>
                <a:lnTo>
                  <a:pt x="31022" y="112638"/>
                </a:lnTo>
                <a:lnTo>
                  <a:pt x="31044" y="112750"/>
                </a:lnTo>
                <a:lnTo>
                  <a:pt x="31400" y="113066"/>
                </a:lnTo>
                <a:lnTo>
                  <a:pt x="31011" y="113777"/>
                </a:lnTo>
                <a:lnTo>
                  <a:pt x="31000" y="113833"/>
                </a:lnTo>
                <a:lnTo>
                  <a:pt x="30988" y="115022"/>
                </a:lnTo>
                <a:lnTo>
                  <a:pt x="31372" y="116388"/>
                </a:lnTo>
                <a:lnTo>
                  <a:pt x="31416" y="116850"/>
                </a:lnTo>
                <a:lnTo>
                  <a:pt x="32583" y="119677"/>
                </a:lnTo>
                <a:lnTo>
                  <a:pt x="32622" y="119711"/>
                </a:lnTo>
                <a:lnTo>
                  <a:pt x="33416" y="120000"/>
                </a:lnTo>
                <a:lnTo>
                  <a:pt x="33450" y="119994"/>
                </a:lnTo>
                <a:lnTo>
                  <a:pt x="34311" y="119527"/>
                </a:lnTo>
                <a:lnTo>
                  <a:pt x="34338" y="119388"/>
                </a:lnTo>
                <a:lnTo>
                  <a:pt x="33227" y="117461"/>
                </a:lnTo>
                <a:lnTo>
                  <a:pt x="33283" y="116755"/>
                </a:lnTo>
                <a:lnTo>
                  <a:pt x="33266" y="115772"/>
                </a:lnTo>
                <a:lnTo>
                  <a:pt x="34105" y="114061"/>
                </a:lnTo>
                <a:lnTo>
                  <a:pt x="34116" y="114000"/>
                </a:lnTo>
                <a:lnTo>
                  <a:pt x="33938" y="111822"/>
                </a:lnTo>
                <a:lnTo>
                  <a:pt x="34583" y="110394"/>
                </a:lnTo>
                <a:lnTo>
                  <a:pt x="35038" y="109677"/>
                </a:lnTo>
                <a:lnTo>
                  <a:pt x="34972" y="109538"/>
                </a:lnTo>
                <a:lnTo>
                  <a:pt x="34861" y="109622"/>
                </a:lnTo>
                <a:lnTo>
                  <a:pt x="34427" y="108605"/>
                </a:lnTo>
                <a:lnTo>
                  <a:pt x="37105" y="106527"/>
                </a:lnTo>
                <a:lnTo>
                  <a:pt x="37133" y="106427"/>
                </a:lnTo>
                <a:lnTo>
                  <a:pt x="36838" y="104388"/>
                </a:lnTo>
                <a:lnTo>
                  <a:pt x="38916" y="102766"/>
                </a:lnTo>
                <a:lnTo>
                  <a:pt x="39233" y="102283"/>
                </a:lnTo>
                <a:lnTo>
                  <a:pt x="40494" y="98666"/>
                </a:lnTo>
                <a:lnTo>
                  <a:pt x="41911" y="97727"/>
                </a:lnTo>
                <a:lnTo>
                  <a:pt x="42577" y="97066"/>
                </a:lnTo>
                <a:lnTo>
                  <a:pt x="42594" y="97016"/>
                </a:lnTo>
                <a:lnTo>
                  <a:pt x="43316" y="92988"/>
                </a:lnTo>
                <a:lnTo>
                  <a:pt x="43577" y="92133"/>
                </a:lnTo>
                <a:lnTo>
                  <a:pt x="44483" y="90361"/>
                </a:lnTo>
                <a:lnTo>
                  <a:pt x="44494" y="90283"/>
                </a:lnTo>
                <a:lnTo>
                  <a:pt x="44027" y="87994"/>
                </a:lnTo>
                <a:cubicBezTo>
                  <a:pt x="44027" y="87994"/>
                  <a:pt x="44000" y="87950"/>
                  <a:pt x="44000" y="87950"/>
                </a:cubicBezTo>
                <a:lnTo>
                  <a:pt x="42905" y="86905"/>
                </a:lnTo>
                <a:lnTo>
                  <a:pt x="40116" y="85672"/>
                </a:lnTo>
                <a:lnTo>
                  <a:pt x="39322" y="83894"/>
                </a:lnTo>
                <a:lnTo>
                  <a:pt x="37811" y="82333"/>
                </a:lnTo>
                <a:lnTo>
                  <a:pt x="36694" y="81538"/>
                </a:lnTo>
                <a:lnTo>
                  <a:pt x="36316" y="81077"/>
                </a:lnTo>
                <a:lnTo>
                  <a:pt x="35850" y="80016"/>
                </a:lnTo>
                <a:lnTo>
                  <a:pt x="35794" y="79977"/>
                </a:lnTo>
                <a:lnTo>
                  <a:pt x="35377" y="80077"/>
                </a:lnTo>
                <a:lnTo>
                  <a:pt x="32361" y="79661"/>
                </a:lnTo>
                <a:lnTo>
                  <a:pt x="32316" y="79600"/>
                </a:lnTo>
                <a:lnTo>
                  <a:pt x="32511" y="79033"/>
                </a:lnTo>
                <a:lnTo>
                  <a:pt x="32433" y="78922"/>
                </a:lnTo>
                <a:lnTo>
                  <a:pt x="30605" y="80833"/>
                </a:lnTo>
                <a:lnTo>
                  <a:pt x="29511" y="80605"/>
                </a:lnTo>
                <a:lnTo>
                  <a:pt x="28511" y="80194"/>
                </a:lnTo>
                <a:lnTo>
                  <a:pt x="28400" y="78344"/>
                </a:lnTo>
                <a:lnTo>
                  <a:pt x="28383" y="78294"/>
                </a:lnTo>
                <a:lnTo>
                  <a:pt x="27700" y="77088"/>
                </a:lnTo>
                <a:lnTo>
                  <a:pt x="27661" y="77055"/>
                </a:lnTo>
                <a:lnTo>
                  <a:pt x="26677" y="77055"/>
                </a:lnTo>
                <a:lnTo>
                  <a:pt x="27266" y="74155"/>
                </a:lnTo>
                <a:lnTo>
                  <a:pt x="27194" y="74044"/>
                </a:lnTo>
                <a:lnTo>
                  <a:pt x="25972" y="74633"/>
                </a:lnTo>
                <a:lnTo>
                  <a:pt x="24505" y="75611"/>
                </a:lnTo>
                <a:lnTo>
                  <a:pt x="23677" y="72233"/>
                </a:lnTo>
                <a:lnTo>
                  <a:pt x="23766" y="71611"/>
                </a:lnTo>
                <a:lnTo>
                  <a:pt x="25288" y="69538"/>
                </a:lnTo>
                <a:lnTo>
                  <a:pt x="26461" y="69177"/>
                </a:lnTo>
                <a:lnTo>
                  <a:pt x="26777" y="69127"/>
                </a:lnTo>
                <a:lnTo>
                  <a:pt x="27877" y="69422"/>
                </a:lnTo>
                <a:lnTo>
                  <a:pt x="28527" y="70266"/>
                </a:lnTo>
                <a:lnTo>
                  <a:pt x="29244" y="72211"/>
                </a:lnTo>
                <a:lnTo>
                  <a:pt x="29350" y="72161"/>
                </a:lnTo>
                <a:lnTo>
                  <a:pt x="29211" y="69666"/>
                </a:lnTo>
                <a:lnTo>
                  <a:pt x="29361" y="67938"/>
                </a:lnTo>
                <a:lnTo>
                  <a:pt x="30522" y="66500"/>
                </a:lnTo>
                <a:lnTo>
                  <a:pt x="30538" y="66466"/>
                </a:lnTo>
                <a:lnTo>
                  <a:pt x="30922" y="65188"/>
                </a:lnTo>
                <a:lnTo>
                  <a:pt x="30927" y="65150"/>
                </a:lnTo>
                <a:lnTo>
                  <a:pt x="30911" y="64777"/>
                </a:lnTo>
                <a:lnTo>
                  <a:pt x="32583" y="61905"/>
                </a:lnTo>
                <a:lnTo>
                  <a:pt x="32872" y="60500"/>
                </a:lnTo>
                <a:lnTo>
                  <a:pt x="34350" y="59283"/>
                </a:lnTo>
                <a:lnTo>
                  <a:pt x="34155" y="59738"/>
                </a:lnTo>
                <a:lnTo>
                  <a:pt x="34155" y="59783"/>
                </a:lnTo>
                <a:lnTo>
                  <a:pt x="34155" y="60327"/>
                </a:lnTo>
                <a:lnTo>
                  <a:pt x="34205" y="60411"/>
                </a:lnTo>
                <a:lnTo>
                  <a:pt x="34488" y="60444"/>
                </a:lnTo>
                <a:lnTo>
                  <a:pt x="34522" y="60427"/>
                </a:lnTo>
                <a:lnTo>
                  <a:pt x="36250" y="58827"/>
                </a:lnTo>
                <a:lnTo>
                  <a:pt x="36272" y="58716"/>
                </a:lnTo>
                <a:lnTo>
                  <a:pt x="36050" y="57944"/>
                </a:lnTo>
                <a:lnTo>
                  <a:pt x="35944" y="57927"/>
                </a:lnTo>
                <a:lnTo>
                  <a:pt x="35805" y="58222"/>
                </a:lnTo>
                <a:lnTo>
                  <a:pt x="34977" y="58572"/>
                </a:lnTo>
                <a:lnTo>
                  <a:pt x="34655" y="57016"/>
                </a:lnTo>
                <a:lnTo>
                  <a:pt x="34794" y="56483"/>
                </a:lnTo>
                <a:lnTo>
                  <a:pt x="34761" y="56366"/>
                </a:lnTo>
                <a:lnTo>
                  <a:pt x="34294" y="56155"/>
                </a:lnTo>
                <a:lnTo>
                  <a:pt x="34261" y="56155"/>
                </a:lnTo>
                <a:lnTo>
                  <a:pt x="33772" y="56455"/>
                </a:lnTo>
                <a:lnTo>
                  <a:pt x="34894" y="55472"/>
                </a:lnTo>
                <a:lnTo>
                  <a:pt x="35611" y="55561"/>
                </a:lnTo>
                <a:lnTo>
                  <a:pt x="37216" y="54605"/>
                </a:lnTo>
                <a:lnTo>
                  <a:pt x="36372" y="57350"/>
                </a:lnTo>
                <a:lnTo>
                  <a:pt x="36405" y="57472"/>
                </a:lnTo>
                <a:lnTo>
                  <a:pt x="38488" y="58322"/>
                </a:lnTo>
                <a:lnTo>
                  <a:pt x="38533" y="58316"/>
                </a:lnTo>
                <a:lnTo>
                  <a:pt x="38655" y="58183"/>
                </a:lnTo>
                <a:lnTo>
                  <a:pt x="38677" y="58088"/>
                </a:lnTo>
                <a:lnTo>
                  <a:pt x="38327" y="56066"/>
                </a:lnTo>
                <a:lnTo>
                  <a:pt x="37666" y="54622"/>
                </a:lnTo>
                <a:lnTo>
                  <a:pt x="37461" y="54350"/>
                </a:lnTo>
                <a:lnTo>
                  <a:pt x="37594" y="52816"/>
                </a:lnTo>
                <a:lnTo>
                  <a:pt x="37577" y="52744"/>
                </a:lnTo>
                <a:lnTo>
                  <a:pt x="35700" y="49394"/>
                </a:lnTo>
                <a:lnTo>
                  <a:pt x="34694" y="46061"/>
                </a:lnTo>
                <a:lnTo>
                  <a:pt x="34600" y="46050"/>
                </a:lnTo>
                <a:lnTo>
                  <a:pt x="33700" y="48055"/>
                </a:lnTo>
                <a:lnTo>
                  <a:pt x="33033" y="45844"/>
                </a:lnTo>
                <a:lnTo>
                  <a:pt x="32188" y="44627"/>
                </a:lnTo>
                <a:lnTo>
                  <a:pt x="31566" y="43944"/>
                </a:lnTo>
                <a:lnTo>
                  <a:pt x="31538" y="43927"/>
                </a:lnTo>
                <a:lnTo>
                  <a:pt x="30566" y="43783"/>
                </a:lnTo>
                <a:lnTo>
                  <a:pt x="30522" y="43816"/>
                </a:lnTo>
                <a:lnTo>
                  <a:pt x="30094" y="44500"/>
                </a:lnTo>
                <a:lnTo>
                  <a:pt x="30077" y="44555"/>
                </a:lnTo>
                <a:lnTo>
                  <a:pt x="29466" y="54177"/>
                </a:lnTo>
                <a:lnTo>
                  <a:pt x="28805" y="51261"/>
                </a:lnTo>
                <a:lnTo>
                  <a:pt x="28761" y="51205"/>
                </a:lnTo>
                <a:lnTo>
                  <a:pt x="28188" y="51027"/>
                </a:lnTo>
                <a:lnTo>
                  <a:pt x="26938" y="50150"/>
                </a:lnTo>
                <a:lnTo>
                  <a:pt x="25405" y="49344"/>
                </a:lnTo>
                <a:lnTo>
                  <a:pt x="24622" y="47444"/>
                </a:lnTo>
                <a:lnTo>
                  <a:pt x="25588" y="43583"/>
                </a:lnTo>
                <a:lnTo>
                  <a:pt x="26916" y="41722"/>
                </a:lnTo>
                <a:lnTo>
                  <a:pt x="27388" y="40322"/>
                </a:lnTo>
                <a:lnTo>
                  <a:pt x="27172" y="42600"/>
                </a:lnTo>
                <a:lnTo>
                  <a:pt x="27238" y="42694"/>
                </a:lnTo>
                <a:lnTo>
                  <a:pt x="27505" y="42638"/>
                </a:lnTo>
                <a:lnTo>
                  <a:pt x="27633" y="43355"/>
                </a:lnTo>
                <a:lnTo>
                  <a:pt x="27733" y="43394"/>
                </a:lnTo>
                <a:lnTo>
                  <a:pt x="28450" y="42177"/>
                </a:lnTo>
                <a:lnTo>
                  <a:pt x="29355" y="42405"/>
                </a:lnTo>
                <a:lnTo>
                  <a:pt x="29366" y="42372"/>
                </a:lnTo>
                <a:lnTo>
                  <a:pt x="29400" y="42255"/>
                </a:lnTo>
                <a:lnTo>
                  <a:pt x="28155" y="40566"/>
                </a:lnTo>
                <a:lnTo>
                  <a:pt x="27877" y="40044"/>
                </a:lnTo>
                <a:lnTo>
                  <a:pt x="27944" y="39905"/>
                </a:lnTo>
                <a:lnTo>
                  <a:pt x="27900" y="39766"/>
                </a:lnTo>
                <a:lnTo>
                  <a:pt x="27516" y="39766"/>
                </a:lnTo>
                <a:lnTo>
                  <a:pt x="27394" y="39161"/>
                </a:lnTo>
                <a:lnTo>
                  <a:pt x="27694" y="39333"/>
                </a:lnTo>
                <a:lnTo>
                  <a:pt x="27727" y="39333"/>
                </a:lnTo>
                <a:lnTo>
                  <a:pt x="28655" y="38988"/>
                </a:lnTo>
                <a:lnTo>
                  <a:pt x="28700" y="38933"/>
                </a:lnTo>
                <a:lnTo>
                  <a:pt x="29000" y="37472"/>
                </a:lnTo>
                <a:lnTo>
                  <a:pt x="29000" y="37422"/>
                </a:lnTo>
                <a:lnTo>
                  <a:pt x="28644" y="34811"/>
                </a:lnTo>
                <a:lnTo>
                  <a:pt x="28611" y="34738"/>
                </a:lnTo>
                <a:lnTo>
                  <a:pt x="27838" y="34405"/>
                </a:lnTo>
                <a:lnTo>
                  <a:pt x="27772" y="34450"/>
                </a:lnTo>
                <a:lnTo>
                  <a:pt x="27616" y="34905"/>
                </a:lnTo>
                <a:lnTo>
                  <a:pt x="27438" y="36900"/>
                </a:lnTo>
                <a:lnTo>
                  <a:pt x="27433" y="36911"/>
                </a:lnTo>
                <a:lnTo>
                  <a:pt x="27311" y="36700"/>
                </a:lnTo>
                <a:lnTo>
                  <a:pt x="27211" y="36755"/>
                </a:lnTo>
                <a:lnTo>
                  <a:pt x="27211" y="37494"/>
                </a:lnTo>
                <a:lnTo>
                  <a:pt x="27077" y="37988"/>
                </a:lnTo>
                <a:lnTo>
                  <a:pt x="27005" y="37983"/>
                </a:lnTo>
                <a:lnTo>
                  <a:pt x="26422" y="35233"/>
                </a:lnTo>
                <a:lnTo>
                  <a:pt x="26316" y="35233"/>
                </a:lnTo>
                <a:lnTo>
                  <a:pt x="26050" y="36444"/>
                </a:lnTo>
                <a:lnTo>
                  <a:pt x="26033" y="36433"/>
                </a:lnTo>
                <a:lnTo>
                  <a:pt x="26033" y="34988"/>
                </a:lnTo>
                <a:lnTo>
                  <a:pt x="26033" y="34944"/>
                </a:lnTo>
                <a:lnTo>
                  <a:pt x="25622" y="33855"/>
                </a:lnTo>
                <a:lnTo>
                  <a:pt x="25616" y="33788"/>
                </a:lnTo>
                <a:lnTo>
                  <a:pt x="24800" y="31116"/>
                </a:lnTo>
                <a:lnTo>
                  <a:pt x="25044" y="29877"/>
                </a:lnTo>
                <a:lnTo>
                  <a:pt x="25527" y="29638"/>
                </a:lnTo>
                <a:lnTo>
                  <a:pt x="25561" y="29594"/>
                </a:lnTo>
                <a:lnTo>
                  <a:pt x="26111" y="27722"/>
                </a:lnTo>
                <a:lnTo>
                  <a:pt x="26077" y="27605"/>
                </a:lnTo>
                <a:lnTo>
                  <a:pt x="25027" y="27144"/>
                </a:lnTo>
                <a:close/>
                <a:moveTo>
                  <a:pt x="103900" y="27644"/>
                </a:moveTo>
                <a:lnTo>
                  <a:pt x="103144" y="28327"/>
                </a:lnTo>
                <a:lnTo>
                  <a:pt x="103161" y="28494"/>
                </a:lnTo>
                <a:lnTo>
                  <a:pt x="104333" y="29005"/>
                </a:lnTo>
                <a:lnTo>
                  <a:pt x="104394" y="28983"/>
                </a:lnTo>
                <a:lnTo>
                  <a:pt x="104544" y="28705"/>
                </a:lnTo>
                <a:lnTo>
                  <a:pt x="104544" y="28588"/>
                </a:lnTo>
                <a:lnTo>
                  <a:pt x="103972" y="27661"/>
                </a:lnTo>
                <a:cubicBezTo>
                  <a:pt x="103972" y="27661"/>
                  <a:pt x="103900" y="27644"/>
                  <a:pt x="103900" y="27644"/>
                </a:cubicBezTo>
                <a:close/>
                <a:moveTo>
                  <a:pt x="29222" y="27894"/>
                </a:moveTo>
                <a:lnTo>
                  <a:pt x="29144" y="27988"/>
                </a:lnTo>
                <a:lnTo>
                  <a:pt x="29200" y="28516"/>
                </a:lnTo>
                <a:lnTo>
                  <a:pt x="29144" y="28394"/>
                </a:lnTo>
                <a:lnTo>
                  <a:pt x="28727" y="27966"/>
                </a:lnTo>
                <a:lnTo>
                  <a:pt x="28661" y="27966"/>
                </a:lnTo>
                <a:lnTo>
                  <a:pt x="27844" y="28855"/>
                </a:lnTo>
                <a:lnTo>
                  <a:pt x="27988" y="28005"/>
                </a:lnTo>
                <a:lnTo>
                  <a:pt x="27922" y="27905"/>
                </a:lnTo>
                <a:lnTo>
                  <a:pt x="26644" y="28422"/>
                </a:lnTo>
                <a:lnTo>
                  <a:pt x="26605" y="28488"/>
                </a:lnTo>
                <a:lnTo>
                  <a:pt x="26155" y="30700"/>
                </a:lnTo>
                <a:lnTo>
                  <a:pt x="26161" y="30772"/>
                </a:lnTo>
                <a:lnTo>
                  <a:pt x="26822" y="32427"/>
                </a:lnTo>
                <a:lnTo>
                  <a:pt x="26911" y="32594"/>
                </a:lnTo>
                <a:lnTo>
                  <a:pt x="26416" y="32522"/>
                </a:lnTo>
                <a:lnTo>
                  <a:pt x="26372" y="32555"/>
                </a:lnTo>
                <a:lnTo>
                  <a:pt x="26261" y="32750"/>
                </a:lnTo>
                <a:lnTo>
                  <a:pt x="26266" y="32866"/>
                </a:lnTo>
                <a:lnTo>
                  <a:pt x="26777" y="33738"/>
                </a:lnTo>
                <a:lnTo>
                  <a:pt x="26805" y="33766"/>
                </a:lnTo>
                <a:lnTo>
                  <a:pt x="29616" y="34833"/>
                </a:lnTo>
                <a:lnTo>
                  <a:pt x="29677" y="34794"/>
                </a:lnTo>
                <a:lnTo>
                  <a:pt x="30044" y="33938"/>
                </a:lnTo>
                <a:lnTo>
                  <a:pt x="30866" y="35388"/>
                </a:lnTo>
                <a:lnTo>
                  <a:pt x="30483" y="36072"/>
                </a:lnTo>
                <a:lnTo>
                  <a:pt x="30544" y="36216"/>
                </a:lnTo>
                <a:lnTo>
                  <a:pt x="31183" y="35916"/>
                </a:lnTo>
                <a:lnTo>
                  <a:pt x="31194" y="35950"/>
                </a:lnTo>
                <a:lnTo>
                  <a:pt x="30955" y="36427"/>
                </a:lnTo>
                <a:lnTo>
                  <a:pt x="30966" y="36544"/>
                </a:lnTo>
                <a:lnTo>
                  <a:pt x="31922" y="37705"/>
                </a:lnTo>
                <a:lnTo>
                  <a:pt x="31405" y="39716"/>
                </a:lnTo>
                <a:lnTo>
                  <a:pt x="31411" y="39794"/>
                </a:lnTo>
                <a:lnTo>
                  <a:pt x="31600" y="40305"/>
                </a:lnTo>
                <a:lnTo>
                  <a:pt x="30316" y="40494"/>
                </a:lnTo>
                <a:lnTo>
                  <a:pt x="30266" y="40566"/>
                </a:lnTo>
                <a:lnTo>
                  <a:pt x="30127" y="41577"/>
                </a:lnTo>
                <a:lnTo>
                  <a:pt x="30183" y="41688"/>
                </a:lnTo>
                <a:lnTo>
                  <a:pt x="30944" y="41711"/>
                </a:lnTo>
                <a:lnTo>
                  <a:pt x="31872" y="42122"/>
                </a:lnTo>
                <a:lnTo>
                  <a:pt x="33011" y="43905"/>
                </a:lnTo>
                <a:lnTo>
                  <a:pt x="34111" y="44694"/>
                </a:lnTo>
                <a:lnTo>
                  <a:pt x="34177" y="44683"/>
                </a:lnTo>
                <a:lnTo>
                  <a:pt x="34311" y="44444"/>
                </a:lnTo>
                <a:lnTo>
                  <a:pt x="34311" y="44333"/>
                </a:lnTo>
                <a:lnTo>
                  <a:pt x="33433" y="42716"/>
                </a:lnTo>
                <a:lnTo>
                  <a:pt x="34400" y="43677"/>
                </a:lnTo>
                <a:lnTo>
                  <a:pt x="34483" y="43583"/>
                </a:lnTo>
                <a:lnTo>
                  <a:pt x="33966" y="39388"/>
                </a:lnTo>
                <a:lnTo>
                  <a:pt x="34838" y="41011"/>
                </a:lnTo>
                <a:lnTo>
                  <a:pt x="34916" y="41011"/>
                </a:lnTo>
                <a:lnTo>
                  <a:pt x="35400" y="40205"/>
                </a:lnTo>
                <a:lnTo>
                  <a:pt x="35783" y="38961"/>
                </a:lnTo>
                <a:lnTo>
                  <a:pt x="35777" y="38877"/>
                </a:lnTo>
                <a:lnTo>
                  <a:pt x="35627" y="38461"/>
                </a:lnTo>
                <a:lnTo>
                  <a:pt x="33905" y="36472"/>
                </a:lnTo>
                <a:lnTo>
                  <a:pt x="34033" y="35305"/>
                </a:lnTo>
                <a:lnTo>
                  <a:pt x="34016" y="35222"/>
                </a:lnTo>
                <a:lnTo>
                  <a:pt x="33716" y="34794"/>
                </a:lnTo>
                <a:lnTo>
                  <a:pt x="33805" y="34222"/>
                </a:lnTo>
                <a:cubicBezTo>
                  <a:pt x="33805" y="34222"/>
                  <a:pt x="33772" y="34116"/>
                  <a:pt x="33772" y="34116"/>
                </a:cubicBezTo>
                <a:lnTo>
                  <a:pt x="33311" y="33711"/>
                </a:lnTo>
                <a:lnTo>
                  <a:pt x="33072" y="32961"/>
                </a:lnTo>
                <a:lnTo>
                  <a:pt x="33050" y="32922"/>
                </a:lnTo>
                <a:lnTo>
                  <a:pt x="31788" y="31672"/>
                </a:lnTo>
                <a:lnTo>
                  <a:pt x="30727" y="29650"/>
                </a:lnTo>
                <a:lnTo>
                  <a:pt x="30811" y="29305"/>
                </a:lnTo>
                <a:lnTo>
                  <a:pt x="30788" y="29194"/>
                </a:lnTo>
                <a:lnTo>
                  <a:pt x="29222" y="27894"/>
                </a:lnTo>
                <a:close/>
                <a:moveTo>
                  <a:pt x="29383" y="29105"/>
                </a:moveTo>
                <a:cubicBezTo>
                  <a:pt x="29383" y="29105"/>
                  <a:pt x="30311" y="29488"/>
                  <a:pt x="30311" y="29488"/>
                </a:cubicBezTo>
                <a:lnTo>
                  <a:pt x="29916" y="30283"/>
                </a:lnTo>
                <a:lnTo>
                  <a:pt x="29383" y="30505"/>
                </a:lnTo>
                <a:lnTo>
                  <a:pt x="29383" y="29105"/>
                </a:lnTo>
                <a:close/>
                <a:moveTo>
                  <a:pt x="27766" y="29311"/>
                </a:moveTo>
                <a:lnTo>
                  <a:pt x="27800" y="31722"/>
                </a:lnTo>
                <a:cubicBezTo>
                  <a:pt x="27800" y="31722"/>
                  <a:pt x="27472" y="31055"/>
                  <a:pt x="27472" y="31055"/>
                </a:cubicBezTo>
                <a:lnTo>
                  <a:pt x="27766" y="29311"/>
                </a:lnTo>
                <a:close/>
                <a:moveTo>
                  <a:pt x="116727" y="31666"/>
                </a:moveTo>
                <a:lnTo>
                  <a:pt x="116672" y="31688"/>
                </a:lnTo>
                <a:lnTo>
                  <a:pt x="116061" y="32538"/>
                </a:lnTo>
                <a:lnTo>
                  <a:pt x="116055" y="32655"/>
                </a:lnTo>
                <a:lnTo>
                  <a:pt x="116188" y="32894"/>
                </a:lnTo>
                <a:cubicBezTo>
                  <a:pt x="116188" y="32894"/>
                  <a:pt x="116238" y="32922"/>
                  <a:pt x="116238" y="32922"/>
                </a:cubicBezTo>
                <a:lnTo>
                  <a:pt x="117438" y="32572"/>
                </a:lnTo>
                <a:lnTo>
                  <a:pt x="117488" y="32500"/>
                </a:lnTo>
                <a:lnTo>
                  <a:pt x="117533" y="32061"/>
                </a:lnTo>
                <a:lnTo>
                  <a:pt x="117488" y="31966"/>
                </a:lnTo>
                <a:lnTo>
                  <a:pt x="116727" y="31666"/>
                </a:lnTo>
                <a:close/>
                <a:moveTo>
                  <a:pt x="82200" y="32422"/>
                </a:moveTo>
                <a:lnTo>
                  <a:pt x="82277" y="32522"/>
                </a:lnTo>
                <a:lnTo>
                  <a:pt x="82227" y="32505"/>
                </a:lnTo>
                <a:cubicBezTo>
                  <a:pt x="82227" y="32505"/>
                  <a:pt x="82200" y="32422"/>
                  <a:pt x="82200" y="32422"/>
                </a:cubicBezTo>
                <a:close/>
                <a:moveTo>
                  <a:pt x="72500" y="34933"/>
                </a:moveTo>
                <a:lnTo>
                  <a:pt x="72438" y="35022"/>
                </a:lnTo>
                <a:lnTo>
                  <a:pt x="72411" y="35894"/>
                </a:lnTo>
                <a:lnTo>
                  <a:pt x="72488" y="35977"/>
                </a:lnTo>
                <a:lnTo>
                  <a:pt x="73088" y="35650"/>
                </a:lnTo>
                <a:lnTo>
                  <a:pt x="73122" y="35561"/>
                </a:lnTo>
                <a:lnTo>
                  <a:pt x="73100" y="35122"/>
                </a:lnTo>
                <a:lnTo>
                  <a:pt x="73050" y="35044"/>
                </a:lnTo>
                <a:cubicBezTo>
                  <a:pt x="73050" y="35044"/>
                  <a:pt x="72500" y="34933"/>
                  <a:pt x="72500" y="34933"/>
                </a:cubicBezTo>
                <a:close/>
                <a:moveTo>
                  <a:pt x="24288" y="35083"/>
                </a:moveTo>
                <a:lnTo>
                  <a:pt x="24661" y="35616"/>
                </a:lnTo>
                <a:lnTo>
                  <a:pt x="24761" y="36316"/>
                </a:lnTo>
                <a:lnTo>
                  <a:pt x="24161" y="37688"/>
                </a:lnTo>
                <a:lnTo>
                  <a:pt x="23955" y="36472"/>
                </a:lnTo>
                <a:lnTo>
                  <a:pt x="24261" y="36200"/>
                </a:lnTo>
                <a:lnTo>
                  <a:pt x="24288" y="36122"/>
                </a:lnTo>
                <a:cubicBezTo>
                  <a:pt x="24288" y="36122"/>
                  <a:pt x="24288" y="35083"/>
                  <a:pt x="24288" y="35083"/>
                </a:cubicBezTo>
                <a:close/>
                <a:moveTo>
                  <a:pt x="30933" y="36694"/>
                </a:moveTo>
                <a:lnTo>
                  <a:pt x="30583" y="36700"/>
                </a:lnTo>
                <a:lnTo>
                  <a:pt x="30527" y="36755"/>
                </a:lnTo>
                <a:lnTo>
                  <a:pt x="30238" y="38011"/>
                </a:lnTo>
                <a:lnTo>
                  <a:pt x="30261" y="38116"/>
                </a:lnTo>
                <a:lnTo>
                  <a:pt x="30455" y="38333"/>
                </a:lnTo>
                <a:cubicBezTo>
                  <a:pt x="30455" y="38333"/>
                  <a:pt x="30516" y="38344"/>
                  <a:pt x="30516" y="38344"/>
                </a:cubicBezTo>
                <a:lnTo>
                  <a:pt x="31055" y="37811"/>
                </a:lnTo>
                <a:lnTo>
                  <a:pt x="31083" y="37722"/>
                </a:lnTo>
                <a:lnTo>
                  <a:pt x="30994" y="36772"/>
                </a:lnTo>
                <a:lnTo>
                  <a:pt x="30933" y="36694"/>
                </a:lnTo>
                <a:close/>
                <a:moveTo>
                  <a:pt x="48633" y="38955"/>
                </a:moveTo>
                <a:lnTo>
                  <a:pt x="48055" y="40361"/>
                </a:lnTo>
                <a:lnTo>
                  <a:pt x="48105" y="40494"/>
                </a:lnTo>
                <a:lnTo>
                  <a:pt x="48827" y="40494"/>
                </a:lnTo>
                <a:lnTo>
                  <a:pt x="48311" y="41161"/>
                </a:lnTo>
                <a:lnTo>
                  <a:pt x="48300" y="41277"/>
                </a:lnTo>
                <a:lnTo>
                  <a:pt x="48733" y="42277"/>
                </a:lnTo>
                <a:lnTo>
                  <a:pt x="48755" y="42311"/>
                </a:lnTo>
                <a:lnTo>
                  <a:pt x="49461" y="42733"/>
                </a:lnTo>
                <a:lnTo>
                  <a:pt x="50177" y="42844"/>
                </a:lnTo>
                <a:lnTo>
                  <a:pt x="50205" y="42833"/>
                </a:lnTo>
                <a:lnTo>
                  <a:pt x="51327" y="41838"/>
                </a:lnTo>
                <a:cubicBezTo>
                  <a:pt x="51327" y="41838"/>
                  <a:pt x="51344" y="41800"/>
                  <a:pt x="51344" y="41800"/>
                </a:cubicBezTo>
                <a:lnTo>
                  <a:pt x="51700" y="40377"/>
                </a:lnTo>
                <a:lnTo>
                  <a:pt x="51688" y="40288"/>
                </a:lnTo>
                <a:lnTo>
                  <a:pt x="51011" y="39144"/>
                </a:lnTo>
                <a:lnTo>
                  <a:pt x="50950" y="39122"/>
                </a:lnTo>
                <a:lnTo>
                  <a:pt x="49205" y="40016"/>
                </a:lnTo>
                <a:lnTo>
                  <a:pt x="48727" y="38955"/>
                </a:lnTo>
                <a:lnTo>
                  <a:pt x="48633" y="38955"/>
                </a:lnTo>
                <a:close/>
                <a:moveTo>
                  <a:pt x="5127" y="48005"/>
                </a:moveTo>
                <a:lnTo>
                  <a:pt x="5061" y="48016"/>
                </a:lnTo>
                <a:lnTo>
                  <a:pt x="4516" y="48833"/>
                </a:lnTo>
                <a:lnTo>
                  <a:pt x="4494" y="48872"/>
                </a:lnTo>
                <a:lnTo>
                  <a:pt x="4411" y="49433"/>
                </a:lnTo>
                <a:lnTo>
                  <a:pt x="4472" y="49544"/>
                </a:lnTo>
                <a:lnTo>
                  <a:pt x="4811" y="49527"/>
                </a:lnTo>
                <a:lnTo>
                  <a:pt x="4855" y="49488"/>
                </a:lnTo>
                <a:lnTo>
                  <a:pt x="5327" y="48283"/>
                </a:lnTo>
                <a:lnTo>
                  <a:pt x="5305" y="48166"/>
                </a:lnTo>
                <a:cubicBezTo>
                  <a:pt x="5305" y="48166"/>
                  <a:pt x="5127" y="48005"/>
                  <a:pt x="5127" y="48005"/>
                </a:cubicBezTo>
                <a:close/>
                <a:moveTo>
                  <a:pt x="55188" y="48005"/>
                </a:moveTo>
                <a:lnTo>
                  <a:pt x="53800" y="49111"/>
                </a:lnTo>
                <a:lnTo>
                  <a:pt x="53777" y="49238"/>
                </a:lnTo>
                <a:lnTo>
                  <a:pt x="54572" y="50994"/>
                </a:lnTo>
                <a:cubicBezTo>
                  <a:pt x="54572" y="50994"/>
                  <a:pt x="54511" y="51577"/>
                  <a:pt x="54511" y="51577"/>
                </a:cubicBezTo>
                <a:lnTo>
                  <a:pt x="54572" y="51677"/>
                </a:lnTo>
                <a:lnTo>
                  <a:pt x="54977" y="51677"/>
                </a:lnTo>
                <a:lnTo>
                  <a:pt x="54644" y="52983"/>
                </a:lnTo>
                <a:lnTo>
                  <a:pt x="54461" y="54150"/>
                </a:lnTo>
                <a:lnTo>
                  <a:pt x="54500" y="54255"/>
                </a:lnTo>
                <a:lnTo>
                  <a:pt x="54777" y="54411"/>
                </a:lnTo>
                <a:lnTo>
                  <a:pt x="54333" y="55400"/>
                </a:lnTo>
                <a:lnTo>
                  <a:pt x="54388" y="55544"/>
                </a:lnTo>
                <a:lnTo>
                  <a:pt x="56238" y="55094"/>
                </a:lnTo>
                <a:lnTo>
                  <a:pt x="56283" y="55055"/>
                </a:lnTo>
                <a:lnTo>
                  <a:pt x="56861" y="53494"/>
                </a:lnTo>
                <a:lnTo>
                  <a:pt x="56850" y="53383"/>
                </a:lnTo>
                <a:lnTo>
                  <a:pt x="56322" y="52561"/>
                </a:lnTo>
                <a:lnTo>
                  <a:pt x="55416" y="50161"/>
                </a:lnTo>
                <a:lnTo>
                  <a:pt x="55738" y="48994"/>
                </a:lnTo>
                <a:lnTo>
                  <a:pt x="55700" y="48872"/>
                </a:lnTo>
                <a:lnTo>
                  <a:pt x="55044" y="48727"/>
                </a:lnTo>
                <a:lnTo>
                  <a:pt x="55266" y="48122"/>
                </a:lnTo>
                <a:lnTo>
                  <a:pt x="55188" y="48005"/>
                </a:lnTo>
                <a:close/>
                <a:moveTo>
                  <a:pt x="54083" y="51272"/>
                </a:moveTo>
                <a:lnTo>
                  <a:pt x="53338" y="51566"/>
                </a:lnTo>
                <a:lnTo>
                  <a:pt x="53311" y="51600"/>
                </a:lnTo>
                <a:lnTo>
                  <a:pt x="52827" y="52494"/>
                </a:lnTo>
                <a:lnTo>
                  <a:pt x="52816" y="52550"/>
                </a:lnTo>
                <a:lnTo>
                  <a:pt x="52800" y="54372"/>
                </a:lnTo>
                <a:lnTo>
                  <a:pt x="52850" y="54461"/>
                </a:lnTo>
                <a:cubicBezTo>
                  <a:pt x="52850" y="54461"/>
                  <a:pt x="53244" y="54527"/>
                  <a:pt x="53244" y="54527"/>
                </a:cubicBezTo>
                <a:lnTo>
                  <a:pt x="53300" y="54500"/>
                </a:lnTo>
                <a:lnTo>
                  <a:pt x="54177" y="52761"/>
                </a:lnTo>
                <a:lnTo>
                  <a:pt x="54261" y="52338"/>
                </a:lnTo>
                <a:lnTo>
                  <a:pt x="54261" y="52300"/>
                </a:lnTo>
                <a:lnTo>
                  <a:pt x="54155" y="51338"/>
                </a:lnTo>
                <a:lnTo>
                  <a:pt x="54083" y="51272"/>
                </a:lnTo>
                <a:close/>
                <a:moveTo>
                  <a:pt x="69116" y="58094"/>
                </a:moveTo>
                <a:lnTo>
                  <a:pt x="68588" y="59522"/>
                </a:lnTo>
                <a:lnTo>
                  <a:pt x="68600" y="59633"/>
                </a:lnTo>
                <a:lnTo>
                  <a:pt x="69800" y="61050"/>
                </a:lnTo>
                <a:lnTo>
                  <a:pt x="70055" y="61872"/>
                </a:lnTo>
                <a:lnTo>
                  <a:pt x="69594" y="62283"/>
                </a:lnTo>
                <a:lnTo>
                  <a:pt x="68261" y="61872"/>
                </a:lnTo>
                <a:lnTo>
                  <a:pt x="68250" y="61872"/>
                </a:lnTo>
                <a:lnTo>
                  <a:pt x="65838" y="62000"/>
                </a:lnTo>
                <a:lnTo>
                  <a:pt x="65655" y="61105"/>
                </a:lnTo>
                <a:lnTo>
                  <a:pt x="66594" y="58477"/>
                </a:lnTo>
                <a:lnTo>
                  <a:pt x="67294" y="58944"/>
                </a:lnTo>
                <a:cubicBezTo>
                  <a:pt x="67294" y="58944"/>
                  <a:pt x="67155" y="59155"/>
                  <a:pt x="67155" y="59155"/>
                </a:cubicBezTo>
                <a:lnTo>
                  <a:pt x="67144" y="59266"/>
                </a:lnTo>
                <a:lnTo>
                  <a:pt x="67511" y="60044"/>
                </a:lnTo>
                <a:lnTo>
                  <a:pt x="67577" y="60072"/>
                </a:lnTo>
                <a:lnTo>
                  <a:pt x="68411" y="59533"/>
                </a:lnTo>
                <a:lnTo>
                  <a:pt x="68427" y="59383"/>
                </a:lnTo>
                <a:lnTo>
                  <a:pt x="68027" y="58888"/>
                </a:lnTo>
                <a:lnTo>
                  <a:pt x="68494" y="58411"/>
                </a:lnTo>
                <a:lnTo>
                  <a:pt x="69116" y="58094"/>
                </a:lnTo>
                <a:close/>
                <a:moveTo>
                  <a:pt x="73783" y="58438"/>
                </a:moveTo>
                <a:lnTo>
                  <a:pt x="73100" y="60005"/>
                </a:lnTo>
                <a:lnTo>
                  <a:pt x="73100" y="60100"/>
                </a:lnTo>
                <a:lnTo>
                  <a:pt x="73877" y="61905"/>
                </a:lnTo>
                <a:lnTo>
                  <a:pt x="73961" y="61927"/>
                </a:lnTo>
                <a:lnTo>
                  <a:pt x="74155" y="61705"/>
                </a:lnTo>
                <a:lnTo>
                  <a:pt x="74427" y="62405"/>
                </a:lnTo>
                <a:lnTo>
                  <a:pt x="73922" y="62516"/>
                </a:lnTo>
                <a:lnTo>
                  <a:pt x="73877" y="62627"/>
                </a:lnTo>
                <a:cubicBezTo>
                  <a:pt x="73877" y="62627"/>
                  <a:pt x="74277" y="64844"/>
                  <a:pt x="74277" y="64844"/>
                </a:cubicBezTo>
                <a:lnTo>
                  <a:pt x="72755" y="64522"/>
                </a:lnTo>
                <a:lnTo>
                  <a:pt x="72977" y="62966"/>
                </a:lnTo>
                <a:lnTo>
                  <a:pt x="72972" y="62911"/>
                </a:lnTo>
                <a:lnTo>
                  <a:pt x="71944" y="59938"/>
                </a:lnTo>
                <a:lnTo>
                  <a:pt x="73783" y="58438"/>
                </a:lnTo>
                <a:close/>
                <a:moveTo>
                  <a:pt x="103983" y="59311"/>
                </a:moveTo>
                <a:lnTo>
                  <a:pt x="103900" y="59344"/>
                </a:lnTo>
                <a:lnTo>
                  <a:pt x="103338" y="60888"/>
                </a:lnTo>
                <a:lnTo>
                  <a:pt x="103161" y="61827"/>
                </a:lnTo>
                <a:lnTo>
                  <a:pt x="103200" y="61933"/>
                </a:lnTo>
                <a:lnTo>
                  <a:pt x="103372" y="62016"/>
                </a:lnTo>
                <a:lnTo>
                  <a:pt x="103422" y="61988"/>
                </a:lnTo>
                <a:lnTo>
                  <a:pt x="102988" y="64077"/>
                </a:lnTo>
                <a:cubicBezTo>
                  <a:pt x="102988" y="64077"/>
                  <a:pt x="101750" y="65794"/>
                  <a:pt x="101750" y="65794"/>
                </a:cubicBezTo>
                <a:lnTo>
                  <a:pt x="101711" y="65805"/>
                </a:lnTo>
                <a:lnTo>
                  <a:pt x="99738" y="67283"/>
                </a:lnTo>
                <a:lnTo>
                  <a:pt x="99711" y="67394"/>
                </a:lnTo>
                <a:lnTo>
                  <a:pt x="100011" y="68700"/>
                </a:lnTo>
                <a:lnTo>
                  <a:pt x="100116" y="68700"/>
                </a:lnTo>
                <a:lnTo>
                  <a:pt x="100411" y="67038"/>
                </a:lnTo>
                <a:lnTo>
                  <a:pt x="100688" y="66977"/>
                </a:lnTo>
                <a:lnTo>
                  <a:pt x="100688" y="67777"/>
                </a:lnTo>
                <a:lnTo>
                  <a:pt x="100788" y="67844"/>
                </a:lnTo>
                <a:lnTo>
                  <a:pt x="101511" y="66744"/>
                </a:lnTo>
                <a:lnTo>
                  <a:pt x="101650" y="67111"/>
                </a:lnTo>
                <a:lnTo>
                  <a:pt x="101722" y="67150"/>
                </a:lnTo>
                <a:lnTo>
                  <a:pt x="102800" y="66461"/>
                </a:lnTo>
                <a:lnTo>
                  <a:pt x="103538" y="65338"/>
                </a:lnTo>
                <a:lnTo>
                  <a:pt x="103544" y="65305"/>
                </a:lnTo>
                <a:lnTo>
                  <a:pt x="103872" y="63711"/>
                </a:lnTo>
                <a:lnTo>
                  <a:pt x="103872" y="63688"/>
                </a:lnTo>
                <a:lnTo>
                  <a:pt x="103861" y="62766"/>
                </a:lnTo>
                <a:lnTo>
                  <a:pt x="103622" y="61622"/>
                </a:lnTo>
                <a:lnTo>
                  <a:pt x="103622" y="61616"/>
                </a:lnTo>
                <a:lnTo>
                  <a:pt x="103616" y="61600"/>
                </a:lnTo>
                <a:lnTo>
                  <a:pt x="103605" y="61605"/>
                </a:lnTo>
                <a:lnTo>
                  <a:pt x="103588" y="61600"/>
                </a:lnTo>
                <a:lnTo>
                  <a:pt x="103583" y="61550"/>
                </a:lnTo>
                <a:lnTo>
                  <a:pt x="103461" y="61433"/>
                </a:lnTo>
                <a:lnTo>
                  <a:pt x="103466" y="61394"/>
                </a:lnTo>
                <a:lnTo>
                  <a:pt x="104222" y="61588"/>
                </a:lnTo>
                <a:lnTo>
                  <a:pt x="104255" y="61572"/>
                </a:lnTo>
                <a:lnTo>
                  <a:pt x="105127" y="60772"/>
                </a:lnTo>
                <a:lnTo>
                  <a:pt x="105133" y="60622"/>
                </a:lnTo>
                <a:lnTo>
                  <a:pt x="103983" y="59311"/>
                </a:lnTo>
                <a:close/>
                <a:moveTo>
                  <a:pt x="59400" y="62077"/>
                </a:moveTo>
                <a:lnTo>
                  <a:pt x="59294" y="62100"/>
                </a:lnTo>
                <a:lnTo>
                  <a:pt x="59011" y="63583"/>
                </a:lnTo>
                <a:lnTo>
                  <a:pt x="59111" y="63661"/>
                </a:lnTo>
                <a:lnTo>
                  <a:pt x="59594" y="62688"/>
                </a:lnTo>
                <a:cubicBezTo>
                  <a:pt x="59594" y="62688"/>
                  <a:pt x="59600" y="62588"/>
                  <a:pt x="59600" y="62588"/>
                </a:cubicBezTo>
                <a:lnTo>
                  <a:pt x="59400" y="62077"/>
                </a:lnTo>
                <a:close/>
                <a:moveTo>
                  <a:pt x="67577" y="70905"/>
                </a:moveTo>
                <a:lnTo>
                  <a:pt x="68111" y="70977"/>
                </a:lnTo>
                <a:lnTo>
                  <a:pt x="69083" y="73216"/>
                </a:lnTo>
                <a:lnTo>
                  <a:pt x="69238" y="74022"/>
                </a:lnTo>
                <a:cubicBezTo>
                  <a:pt x="69238" y="74022"/>
                  <a:pt x="69616" y="75038"/>
                  <a:pt x="69616" y="75038"/>
                </a:cubicBezTo>
                <a:lnTo>
                  <a:pt x="70494" y="78688"/>
                </a:lnTo>
                <a:lnTo>
                  <a:pt x="68861" y="75655"/>
                </a:lnTo>
                <a:lnTo>
                  <a:pt x="68727" y="74927"/>
                </a:lnTo>
                <a:lnTo>
                  <a:pt x="67577" y="70905"/>
                </a:lnTo>
                <a:close/>
                <a:moveTo>
                  <a:pt x="97194" y="72127"/>
                </a:moveTo>
                <a:cubicBezTo>
                  <a:pt x="97194" y="72127"/>
                  <a:pt x="97083" y="72144"/>
                  <a:pt x="97083" y="72144"/>
                </a:cubicBezTo>
                <a:lnTo>
                  <a:pt x="96766" y="73700"/>
                </a:lnTo>
                <a:lnTo>
                  <a:pt x="96861" y="73794"/>
                </a:lnTo>
                <a:lnTo>
                  <a:pt x="97450" y="73033"/>
                </a:lnTo>
                <a:lnTo>
                  <a:pt x="97461" y="72922"/>
                </a:lnTo>
                <a:lnTo>
                  <a:pt x="97194" y="72127"/>
                </a:lnTo>
                <a:close/>
                <a:moveTo>
                  <a:pt x="28572" y="73388"/>
                </a:moveTo>
                <a:lnTo>
                  <a:pt x="27950" y="73755"/>
                </a:lnTo>
                <a:lnTo>
                  <a:pt x="27961" y="73927"/>
                </a:lnTo>
                <a:lnTo>
                  <a:pt x="31238" y="74877"/>
                </a:lnTo>
                <a:lnTo>
                  <a:pt x="31261" y="74705"/>
                </a:lnTo>
                <a:lnTo>
                  <a:pt x="29955" y="74311"/>
                </a:lnTo>
                <a:cubicBezTo>
                  <a:pt x="29955" y="74311"/>
                  <a:pt x="28622" y="73388"/>
                  <a:pt x="28622" y="73388"/>
                </a:cubicBezTo>
                <a:lnTo>
                  <a:pt x="28572" y="73388"/>
                </a:lnTo>
                <a:close/>
                <a:moveTo>
                  <a:pt x="31755" y="74894"/>
                </a:moveTo>
                <a:lnTo>
                  <a:pt x="31688" y="75011"/>
                </a:lnTo>
                <a:lnTo>
                  <a:pt x="31866" y="75733"/>
                </a:lnTo>
                <a:lnTo>
                  <a:pt x="31450" y="75783"/>
                </a:lnTo>
                <a:cubicBezTo>
                  <a:pt x="31450" y="75783"/>
                  <a:pt x="31400" y="75861"/>
                  <a:pt x="31400" y="75861"/>
                </a:cubicBezTo>
                <a:lnTo>
                  <a:pt x="31383" y="76038"/>
                </a:lnTo>
                <a:lnTo>
                  <a:pt x="31438" y="76133"/>
                </a:lnTo>
                <a:lnTo>
                  <a:pt x="33327" y="76133"/>
                </a:lnTo>
                <a:lnTo>
                  <a:pt x="33383" y="76055"/>
                </a:lnTo>
                <a:lnTo>
                  <a:pt x="33422" y="75616"/>
                </a:lnTo>
                <a:lnTo>
                  <a:pt x="33377" y="75522"/>
                </a:lnTo>
                <a:lnTo>
                  <a:pt x="31755" y="74894"/>
                </a:lnTo>
                <a:close/>
                <a:moveTo>
                  <a:pt x="96983" y="75650"/>
                </a:moveTo>
                <a:lnTo>
                  <a:pt x="96644" y="75811"/>
                </a:lnTo>
                <a:cubicBezTo>
                  <a:pt x="96644" y="75811"/>
                  <a:pt x="96605" y="75905"/>
                  <a:pt x="96605" y="75905"/>
                </a:cubicBezTo>
                <a:lnTo>
                  <a:pt x="96811" y="78988"/>
                </a:lnTo>
                <a:lnTo>
                  <a:pt x="96922" y="78994"/>
                </a:lnTo>
                <a:lnTo>
                  <a:pt x="97294" y="76766"/>
                </a:lnTo>
                <a:lnTo>
                  <a:pt x="97294" y="76716"/>
                </a:lnTo>
                <a:lnTo>
                  <a:pt x="97055" y="75705"/>
                </a:lnTo>
                <a:lnTo>
                  <a:pt x="96983" y="75650"/>
                </a:lnTo>
                <a:close/>
                <a:moveTo>
                  <a:pt x="83283" y="80422"/>
                </a:moveTo>
                <a:lnTo>
                  <a:pt x="83077" y="80511"/>
                </a:lnTo>
                <a:lnTo>
                  <a:pt x="83038" y="80588"/>
                </a:lnTo>
                <a:lnTo>
                  <a:pt x="83038" y="82388"/>
                </a:lnTo>
                <a:lnTo>
                  <a:pt x="83066" y="82466"/>
                </a:lnTo>
                <a:lnTo>
                  <a:pt x="83261" y="82616"/>
                </a:lnTo>
                <a:lnTo>
                  <a:pt x="83327" y="82600"/>
                </a:lnTo>
                <a:lnTo>
                  <a:pt x="83716" y="82011"/>
                </a:lnTo>
                <a:lnTo>
                  <a:pt x="83733" y="81916"/>
                </a:lnTo>
                <a:lnTo>
                  <a:pt x="83350" y="80477"/>
                </a:lnTo>
                <a:cubicBezTo>
                  <a:pt x="83350" y="80477"/>
                  <a:pt x="83283" y="80422"/>
                  <a:pt x="83283" y="80422"/>
                </a:cubicBezTo>
                <a:close/>
                <a:moveTo>
                  <a:pt x="98433" y="80677"/>
                </a:moveTo>
                <a:lnTo>
                  <a:pt x="97127" y="81505"/>
                </a:lnTo>
                <a:cubicBezTo>
                  <a:pt x="97127" y="81505"/>
                  <a:pt x="97094" y="81616"/>
                  <a:pt x="97094" y="81616"/>
                </a:cubicBezTo>
                <a:lnTo>
                  <a:pt x="97133" y="81783"/>
                </a:lnTo>
                <a:lnTo>
                  <a:pt x="97200" y="81838"/>
                </a:lnTo>
                <a:lnTo>
                  <a:pt x="97650" y="81788"/>
                </a:lnTo>
                <a:lnTo>
                  <a:pt x="98183" y="82905"/>
                </a:lnTo>
                <a:lnTo>
                  <a:pt x="98283" y="82872"/>
                </a:lnTo>
                <a:lnTo>
                  <a:pt x="98511" y="80772"/>
                </a:lnTo>
                <a:lnTo>
                  <a:pt x="98433" y="80677"/>
                </a:lnTo>
                <a:close/>
                <a:moveTo>
                  <a:pt x="95538" y="81933"/>
                </a:moveTo>
                <a:lnTo>
                  <a:pt x="93461" y="84477"/>
                </a:lnTo>
                <a:lnTo>
                  <a:pt x="92883" y="84727"/>
                </a:lnTo>
                <a:lnTo>
                  <a:pt x="92844" y="84822"/>
                </a:lnTo>
                <a:lnTo>
                  <a:pt x="92922" y="85966"/>
                </a:lnTo>
                <a:lnTo>
                  <a:pt x="93316" y="87077"/>
                </a:lnTo>
                <a:lnTo>
                  <a:pt x="93355" y="87122"/>
                </a:lnTo>
                <a:lnTo>
                  <a:pt x="95116" y="87577"/>
                </a:lnTo>
                <a:lnTo>
                  <a:pt x="95177" y="87533"/>
                </a:lnTo>
                <a:lnTo>
                  <a:pt x="96022" y="84950"/>
                </a:lnTo>
                <a:lnTo>
                  <a:pt x="96027" y="84883"/>
                </a:lnTo>
                <a:lnTo>
                  <a:pt x="95833" y="83833"/>
                </a:lnTo>
                <a:lnTo>
                  <a:pt x="96233" y="82811"/>
                </a:lnTo>
                <a:cubicBezTo>
                  <a:pt x="96233" y="82811"/>
                  <a:pt x="96216" y="82700"/>
                  <a:pt x="96216" y="82700"/>
                </a:cubicBezTo>
                <a:lnTo>
                  <a:pt x="95611" y="81933"/>
                </a:lnTo>
                <a:lnTo>
                  <a:pt x="95538" y="81933"/>
                </a:lnTo>
                <a:close/>
                <a:moveTo>
                  <a:pt x="88311" y="82433"/>
                </a:moveTo>
                <a:lnTo>
                  <a:pt x="88238" y="82450"/>
                </a:lnTo>
                <a:lnTo>
                  <a:pt x="87938" y="83005"/>
                </a:lnTo>
                <a:lnTo>
                  <a:pt x="87961" y="83138"/>
                </a:lnTo>
                <a:lnTo>
                  <a:pt x="88566" y="83611"/>
                </a:lnTo>
                <a:lnTo>
                  <a:pt x="91050" y="88233"/>
                </a:lnTo>
                <a:lnTo>
                  <a:pt x="91077" y="88255"/>
                </a:lnTo>
                <a:lnTo>
                  <a:pt x="91650" y="88561"/>
                </a:lnTo>
                <a:lnTo>
                  <a:pt x="91588" y="88566"/>
                </a:lnTo>
                <a:cubicBezTo>
                  <a:pt x="91588" y="88566"/>
                  <a:pt x="91577" y="88738"/>
                  <a:pt x="91577" y="88738"/>
                </a:cubicBezTo>
                <a:lnTo>
                  <a:pt x="94605" y="90238"/>
                </a:lnTo>
                <a:lnTo>
                  <a:pt x="94650" y="90233"/>
                </a:lnTo>
                <a:lnTo>
                  <a:pt x="95088" y="89905"/>
                </a:lnTo>
                <a:lnTo>
                  <a:pt x="95088" y="89744"/>
                </a:lnTo>
                <a:lnTo>
                  <a:pt x="93427" y="88377"/>
                </a:lnTo>
                <a:lnTo>
                  <a:pt x="93394" y="88372"/>
                </a:lnTo>
                <a:lnTo>
                  <a:pt x="91738" y="88555"/>
                </a:lnTo>
                <a:lnTo>
                  <a:pt x="91772" y="88511"/>
                </a:lnTo>
                <a:lnTo>
                  <a:pt x="91950" y="86377"/>
                </a:lnTo>
                <a:lnTo>
                  <a:pt x="91944" y="86322"/>
                </a:lnTo>
                <a:lnTo>
                  <a:pt x="91833" y="85983"/>
                </a:lnTo>
                <a:lnTo>
                  <a:pt x="91772" y="85938"/>
                </a:lnTo>
                <a:lnTo>
                  <a:pt x="91261" y="86100"/>
                </a:lnTo>
                <a:lnTo>
                  <a:pt x="90350" y="84405"/>
                </a:lnTo>
                <a:lnTo>
                  <a:pt x="88311" y="82433"/>
                </a:lnTo>
                <a:close/>
                <a:moveTo>
                  <a:pt x="97105" y="84950"/>
                </a:moveTo>
                <a:lnTo>
                  <a:pt x="97072" y="84961"/>
                </a:lnTo>
                <a:lnTo>
                  <a:pt x="96311" y="85655"/>
                </a:lnTo>
                <a:cubicBezTo>
                  <a:pt x="96311" y="85655"/>
                  <a:pt x="96277" y="85738"/>
                  <a:pt x="96277" y="85738"/>
                </a:cubicBezTo>
                <a:lnTo>
                  <a:pt x="96405" y="88561"/>
                </a:lnTo>
                <a:lnTo>
                  <a:pt x="96516" y="88566"/>
                </a:lnTo>
                <a:lnTo>
                  <a:pt x="96672" y="87283"/>
                </a:lnTo>
                <a:lnTo>
                  <a:pt x="97261" y="88544"/>
                </a:lnTo>
                <a:lnTo>
                  <a:pt x="97327" y="88577"/>
                </a:lnTo>
                <a:lnTo>
                  <a:pt x="97533" y="88444"/>
                </a:lnTo>
                <a:lnTo>
                  <a:pt x="97566" y="88327"/>
                </a:lnTo>
                <a:lnTo>
                  <a:pt x="97111" y="86644"/>
                </a:lnTo>
                <a:lnTo>
                  <a:pt x="97450" y="86061"/>
                </a:lnTo>
                <a:lnTo>
                  <a:pt x="97394" y="85922"/>
                </a:lnTo>
                <a:lnTo>
                  <a:pt x="96922" y="86033"/>
                </a:lnTo>
                <a:lnTo>
                  <a:pt x="96566" y="85772"/>
                </a:lnTo>
                <a:lnTo>
                  <a:pt x="96816" y="85488"/>
                </a:lnTo>
                <a:lnTo>
                  <a:pt x="97483" y="85483"/>
                </a:lnTo>
                <a:lnTo>
                  <a:pt x="98305" y="85138"/>
                </a:lnTo>
                <a:lnTo>
                  <a:pt x="98288" y="84961"/>
                </a:lnTo>
                <a:lnTo>
                  <a:pt x="97105" y="84950"/>
                </a:lnTo>
                <a:close/>
                <a:moveTo>
                  <a:pt x="100105" y="85955"/>
                </a:moveTo>
                <a:lnTo>
                  <a:pt x="100038" y="86088"/>
                </a:lnTo>
                <a:lnTo>
                  <a:pt x="100844" y="87511"/>
                </a:lnTo>
                <a:lnTo>
                  <a:pt x="100877" y="87533"/>
                </a:lnTo>
                <a:lnTo>
                  <a:pt x="102050" y="88044"/>
                </a:lnTo>
                <a:lnTo>
                  <a:pt x="102405" y="89572"/>
                </a:lnTo>
                <a:lnTo>
                  <a:pt x="102444" y="89627"/>
                </a:lnTo>
                <a:lnTo>
                  <a:pt x="103500" y="90188"/>
                </a:lnTo>
                <a:lnTo>
                  <a:pt x="103533" y="90188"/>
                </a:lnTo>
                <a:lnTo>
                  <a:pt x="104311" y="89922"/>
                </a:lnTo>
                <a:lnTo>
                  <a:pt x="105261" y="89950"/>
                </a:lnTo>
                <a:lnTo>
                  <a:pt x="106694" y="91005"/>
                </a:lnTo>
                <a:lnTo>
                  <a:pt x="106766" y="90872"/>
                </a:lnTo>
                <a:lnTo>
                  <a:pt x="105750" y="88655"/>
                </a:lnTo>
                <a:cubicBezTo>
                  <a:pt x="105750" y="88655"/>
                  <a:pt x="104800" y="87477"/>
                  <a:pt x="104800" y="87477"/>
                </a:cubicBezTo>
                <a:lnTo>
                  <a:pt x="103150" y="86494"/>
                </a:lnTo>
                <a:lnTo>
                  <a:pt x="103116" y="86488"/>
                </a:lnTo>
                <a:lnTo>
                  <a:pt x="101494" y="87022"/>
                </a:lnTo>
                <a:lnTo>
                  <a:pt x="100105" y="85955"/>
                </a:lnTo>
                <a:close/>
                <a:moveTo>
                  <a:pt x="106994" y="87211"/>
                </a:moveTo>
                <a:lnTo>
                  <a:pt x="106083" y="88544"/>
                </a:lnTo>
                <a:lnTo>
                  <a:pt x="106116" y="88694"/>
                </a:lnTo>
                <a:lnTo>
                  <a:pt x="106755" y="88883"/>
                </a:lnTo>
                <a:cubicBezTo>
                  <a:pt x="106755" y="88883"/>
                  <a:pt x="106822" y="88822"/>
                  <a:pt x="106822" y="88822"/>
                </a:cubicBezTo>
                <a:lnTo>
                  <a:pt x="107088" y="87294"/>
                </a:lnTo>
                <a:lnTo>
                  <a:pt x="106994" y="87211"/>
                </a:lnTo>
                <a:close/>
                <a:moveTo>
                  <a:pt x="103927" y="90977"/>
                </a:moveTo>
                <a:lnTo>
                  <a:pt x="103872" y="91050"/>
                </a:lnTo>
                <a:lnTo>
                  <a:pt x="103472" y="94272"/>
                </a:lnTo>
                <a:lnTo>
                  <a:pt x="103100" y="94472"/>
                </a:lnTo>
                <a:lnTo>
                  <a:pt x="101766" y="93194"/>
                </a:lnTo>
                <a:lnTo>
                  <a:pt x="102172" y="91900"/>
                </a:lnTo>
                <a:lnTo>
                  <a:pt x="102133" y="91772"/>
                </a:lnTo>
                <a:lnTo>
                  <a:pt x="100700" y="91283"/>
                </a:lnTo>
                <a:lnTo>
                  <a:pt x="100633" y="91338"/>
                </a:lnTo>
                <a:lnTo>
                  <a:pt x="100544" y="91700"/>
                </a:lnTo>
                <a:lnTo>
                  <a:pt x="99583" y="93083"/>
                </a:lnTo>
                <a:lnTo>
                  <a:pt x="99344" y="93055"/>
                </a:lnTo>
                <a:lnTo>
                  <a:pt x="97933" y="93688"/>
                </a:lnTo>
                <a:lnTo>
                  <a:pt x="97905" y="93722"/>
                </a:lnTo>
                <a:lnTo>
                  <a:pt x="96844" y="95600"/>
                </a:lnTo>
                <a:lnTo>
                  <a:pt x="96622" y="95800"/>
                </a:lnTo>
                <a:lnTo>
                  <a:pt x="95538" y="96250"/>
                </a:lnTo>
                <a:lnTo>
                  <a:pt x="95516" y="96272"/>
                </a:lnTo>
                <a:lnTo>
                  <a:pt x="94333" y="97972"/>
                </a:lnTo>
                <a:lnTo>
                  <a:pt x="94316" y="98038"/>
                </a:lnTo>
                <a:lnTo>
                  <a:pt x="94594" y="100883"/>
                </a:lnTo>
                <a:lnTo>
                  <a:pt x="94688" y="104300"/>
                </a:lnTo>
                <a:lnTo>
                  <a:pt x="94727" y="104377"/>
                </a:lnTo>
                <a:lnTo>
                  <a:pt x="95738" y="104788"/>
                </a:lnTo>
                <a:lnTo>
                  <a:pt x="95766" y="104794"/>
                </a:lnTo>
                <a:lnTo>
                  <a:pt x="97650" y="104116"/>
                </a:lnTo>
                <a:lnTo>
                  <a:pt x="97794" y="103983"/>
                </a:lnTo>
                <a:lnTo>
                  <a:pt x="99994" y="102727"/>
                </a:lnTo>
                <a:lnTo>
                  <a:pt x="100450" y="102838"/>
                </a:lnTo>
                <a:lnTo>
                  <a:pt x="101655" y="104522"/>
                </a:lnTo>
                <a:lnTo>
                  <a:pt x="101727" y="104527"/>
                </a:lnTo>
                <a:lnTo>
                  <a:pt x="102405" y="103694"/>
                </a:lnTo>
                <a:lnTo>
                  <a:pt x="102238" y="104811"/>
                </a:lnTo>
                <a:lnTo>
                  <a:pt x="102261" y="104894"/>
                </a:lnTo>
                <a:lnTo>
                  <a:pt x="102388" y="105061"/>
                </a:lnTo>
                <a:lnTo>
                  <a:pt x="102477" y="105016"/>
                </a:lnTo>
                <a:lnTo>
                  <a:pt x="102555" y="104600"/>
                </a:lnTo>
                <a:lnTo>
                  <a:pt x="103077" y="105794"/>
                </a:lnTo>
                <a:lnTo>
                  <a:pt x="103105" y="105822"/>
                </a:lnTo>
                <a:lnTo>
                  <a:pt x="104811" y="106861"/>
                </a:lnTo>
                <a:lnTo>
                  <a:pt x="105688" y="106938"/>
                </a:lnTo>
                <a:lnTo>
                  <a:pt x="105711" y="106933"/>
                </a:lnTo>
                <a:lnTo>
                  <a:pt x="106216" y="106583"/>
                </a:lnTo>
                <a:lnTo>
                  <a:pt x="106600" y="105983"/>
                </a:lnTo>
                <a:lnTo>
                  <a:pt x="106611" y="105950"/>
                </a:lnTo>
                <a:lnTo>
                  <a:pt x="107783" y="100750"/>
                </a:lnTo>
                <a:lnTo>
                  <a:pt x="107777" y="100688"/>
                </a:lnTo>
                <a:cubicBezTo>
                  <a:pt x="107777" y="100688"/>
                  <a:pt x="107027" y="97927"/>
                  <a:pt x="107027" y="97927"/>
                </a:cubicBezTo>
                <a:lnTo>
                  <a:pt x="105727" y="95605"/>
                </a:lnTo>
                <a:lnTo>
                  <a:pt x="105311" y="94711"/>
                </a:lnTo>
                <a:lnTo>
                  <a:pt x="104811" y="93005"/>
                </a:lnTo>
                <a:lnTo>
                  <a:pt x="104416" y="92127"/>
                </a:lnTo>
                <a:lnTo>
                  <a:pt x="104122" y="91033"/>
                </a:lnTo>
                <a:lnTo>
                  <a:pt x="104066" y="90977"/>
                </a:lnTo>
                <a:lnTo>
                  <a:pt x="103927" y="90977"/>
                </a:lnTo>
                <a:close/>
                <a:moveTo>
                  <a:pt x="72805" y="91983"/>
                </a:moveTo>
                <a:lnTo>
                  <a:pt x="71450" y="93761"/>
                </a:lnTo>
                <a:lnTo>
                  <a:pt x="70961" y="95250"/>
                </a:lnTo>
                <a:lnTo>
                  <a:pt x="70777" y="97994"/>
                </a:lnTo>
                <a:lnTo>
                  <a:pt x="70788" y="98055"/>
                </a:lnTo>
                <a:lnTo>
                  <a:pt x="71394" y="99211"/>
                </a:lnTo>
                <a:lnTo>
                  <a:pt x="71477" y="99216"/>
                </a:lnTo>
                <a:lnTo>
                  <a:pt x="72272" y="98077"/>
                </a:lnTo>
                <a:lnTo>
                  <a:pt x="72283" y="98038"/>
                </a:lnTo>
                <a:lnTo>
                  <a:pt x="73005" y="94105"/>
                </a:lnTo>
                <a:lnTo>
                  <a:pt x="73011" y="94072"/>
                </a:lnTo>
                <a:lnTo>
                  <a:pt x="72905" y="92050"/>
                </a:lnTo>
                <a:cubicBezTo>
                  <a:pt x="72905" y="92050"/>
                  <a:pt x="72805" y="91983"/>
                  <a:pt x="72805" y="91983"/>
                </a:cubicBezTo>
                <a:close/>
                <a:moveTo>
                  <a:pt x="114344" y="104800"/>
                </a:moveTo>
                <a:lnTo>
                  <a:pt x="114261" y="104888"/>
                </a:lnTo>
                <a:lnTo>
                  <a:pt x="114561" y="107544"/>
                </a:lnTo>
                <a:lnTo>
                  <a:pt x="114900" y="109077"/>
                </a:lnTo>
                <a:lnTo>
                  <a:pt x="115005" y="109088"/>
                </a:lnTo>
                <a:lnTo>
                  <a:pt x="116016" y="106622"/>
                </a:lnTo>
                <a:lnTo>
                  <a:pt x="116000" y="106500"/>
                </a:lnTo>
                <a:cubicBezTo>
                  <a:pt x="116000" y="106500"/>
                  <a:pt x="114344" y="104800"/>
                  <a:pt x="114344" y="104800"/>
                </a:cubicBezTo>
                <a:close/>
                <a:moveTo>
                  <a:pt x="104672" y="108572"/>
                </a:moveTo>
                <a:lnTo>
                  <a:pt x="104616" y="108688"/>
                </a:lnTo>
                <a:lnTo>
                  <a:pt x="104894" y="110027"/>
                </a:lnTo>
                <a:lnTo>
                  <a:pt x="104911" y="110066"/>
                </a:lnTo>
                <a:lnTo>
                  <a:pt x="105316" y="110577"/>
                </a:lnTo>
                <a:lnTo>
                  <a:pt x="105383" y="110583"/>
                </a:lnTo>
                <a:lnTo>
                  <a:pt x="105805" y="110150"/>
                </a:lnTo>
                <a:lnTo>
                  <a:pt x="105827" y="110088"/>
                </a:lnTo>
                <a:lnTo>
                  <a:pt x="105977" y="108777"/>
                </a:lnTo>
                <a:lnTo>
                  <a:pt x="105927" y="108672"/>
                </a:lnTo>
                <a:cubicBezTo>
                  <a:pt x="105927" y="108672"/>
                  <a:pt x="104672" y="108572"/>
                  <a:pt x="104672" y="108572"/>
                </a:cubicBezTo>
                <a:close/>
                <a:moveTo>
                  <a:pt x="114244" y="108572"/>
                </a:moveTo>
                <a:lnTo>
                  <a:pt x="114188" y="108594"/>
                </a:lnTo>
                <a:lnTo>
                  <a:pt x="111972" y="112238"/>
                </a:lnTo>
                <a:lnTo>
                  <a:pt x="112022" y="112388"/>
                </a:lnTo>
                <a:lnTo>
                  <a:pt x="113588" y="111988"/>
                </a:lnTo>
                <a:lnTo>
                  <a:pt x="113627" y="111950"/>
                </a:lnTo>
                <a:lnTo>
                  <a:pt x="114188" y="110750"/>
                </a:lnTo>
                <a:lnTo>
                  <a:pt x="114833" y="108950"/>
                </a:lnTo>
                <a:lnTo>
                  <a:pt x="114800" y="108822"/>
                </a:lnTo>
                <a:cubicBezTo>
                  <a:pt x="114800" y="108822"/>
                  <a:pt x="114244" y="108572"/>
                  <a:pt x="114244" y="108572"/>
                </a:cubicBezTo>
                <a:close/>
              </a:path>
            </a:pathLst>
          </a:custGeom>
          <a:solidFill>
            <a:srgbClr val="000000">
              <a:alpha val="15690"/>
            </a:srgbClr>
          </a:solidFill>
          <a:ln>
            <a:noFill/>
          </a:ln>
        </p:spPr>
        <p:txBody>
          <a:bodyPr wrap="square" lIns="14300" tIns="14300" rIns="14300" bIns="14300" anchor="ctr" anchorCtr="0">
            <a:noAutofit/>
          </a:bodyPr>
          <a:lstStyle/>
          <a:p>
            <a:pPr marL="0" marR="0" lvl="0" indent="0" algn="ctr" rtl="0">
              <a:lnSpc>
                <a:spcPct val="90000"/>
              </a:lnSpc>
              <a:spcBef>
                <a:spcPts val="0"/>
              </a:spcBef>
              <a:spcAft>
                <a:spcPts val="0"/>
              </a:spcAft>
              <a:buClr>
                <a:srgbClr val="000000"/>
              </a:buClr>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ig Statement">
    <p:bg>
      <p:bgPr>
        <a:blipFill>
          <a:blip r:embed="rId2">
            <a:alphaModFix/>
          </a:blip>
          <a:stretch>
            <a:fillRect/>
          </a:stretch>
        </a:blipFill>
        <a:effectLst/>
      </p:bgPr>
    </p:bg>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18200" y="1111200"/>
            <a:ext cx="8307600" cy="2921100"/>
          </a:xfrm>
          <a:prstGeom prst="rect">
            <a:avLst/>
          </a:prstGeom>
          <a:noFill/>
          <a:ln>
            <a:noFill/>
          </a:ln>
        </p:spPr>
        <p:txBody>
          <a:bodyPr wrap="square" lIns="91425" tIns="91425" rIns="91425" bIns="91425" anchor="ctr" anchorCtr="0"/>
          <a:lstStyle>
            <a:lvl1pPr lvl="0" algn="ctr" rtl="0">
              <a:spcBef>
                <a:spcPts val="0"/>
              </a:spcBef>
              <a:buNone/>
              <a:defRPr sz="3600">
                <a:solidFill>
                  <a:srgbClr val="FFFFFF"/>
                </a:solidFill>
                <a:latin typeface="Proxima Nova"/>
                <a:ea typeface="Proxima Nova"/>
                <a:cs typeface="Proxima Nova"/>
                <a:sym typeface="Proxima Nova"/>
              </a:defRPr>
            </a:lvl1pPr>
            <a:lvl2pPr lvl="1" algn="ctr" rtl="0">
              <a:spcBef>
                <a:spcPts val="0"/>
              </a:spcBef>
              <a:buNone/>
              <a:defRPr sz="3600">
                <a:latin typeface="Proxima Nova"/>
                <a:ea typeface="Proxima Nova"/>
                <a:cs typeface="Proxima Nova"/>
                <a:sym typeface="Proxima Nova"/>
              </a:defRPr>
            </a:lvl2pPr>
            <a:lvl3pPr lvl="2" algn="ctr" rtl="0">
              <a:spcBef>
                <a:spcPts val="0"/>
              </a:spcBef>
              <a:buNone/>
              <a:defRPr sz="3600">
                <a:latin typeface="Proxima Nova"/>
                <a:ea typeface="Proxima Nova"/>
                <a:cs typeface="Proxima Nova"/>
                <a:sym typeface="Proxima Nova"/>
              </a:defRPr>
            </a:lvl3pPr>
            <a:lvl4pPr lvl="3" algn="ctr" rtl="0">
              <a:spcBef>
                <a:spcPts val="0"/>
              </a:spcBef>
              <a:buNone/>
              <a:defRPr sz="3600">
                <a:latin typeface="Proxima Nova"/>
                <a:ea typeface="Proxima Nova"/>
                <a:cs typeface="Proxima Nova"/>
                <a:sym typeface="Proxima Nova"/>
              </a:defRPr>
            </a:lvl4pPr>
            <a:lvl5pPr lvl="4" algn="ctr" rtl="0">
              <a:spcBef>
                <a:spcPts val="0"/>
              </a:spcBef>
              <a:buNone/>
              <a:defRPr sz="3600">
                <a:latin typeface="Proxima Nova"/>
                <a:ea typeface="Proxima Nova"/>
                <a:cs typeface="Proxima Nova"/>
                <a:sym typeface="Proxima Nova"/>
              </a:defRPr>
            </a:lvl5pPr>
            <a:lvl6pPr lvl="5" algn="ctr" rtl="0">
              <a:spcBef>
                <a:spcPts val="0"/>
              </a:spcBef>
              <a:buNone/>
              <a:defRPr sz="3600">
                <a:latin typeface="Proxima Nova"/>
                <a:ea typeface="Proxima Nova"/>
                <a:cs typeface="Proxima Nova"/>
                <a:sym typeface="Proxima Nova"/>
              </a:defRPr>
            </a:lvl6pPr>
            <a:lvl7pPr lvl="6" algn="ctr" rtl="0">
              <a:spcBef>
                <a:spcPts val="0"/>
              </a:spcBef>
              <a:buNone/>
              <a:defRPr sz="3600">
                <a:latin typeface="Proxima Nova"/>
                <a:ea typeface="Proxima Nova"/>
                <a:cs typeface="Proxima Nova"/>
                <a:sym typeface="Proxima Nova"/>
              </a:defRPr>
            </a:lvl7pPr>
            <a:lvl8pPr lvl="7" algn="ctr" rtl="0">
              <a:spcBef>
                <a:spcPts val="0"/>
              </a:spcBef>
              <a:buNone/>
              <a:defRPr sz="3600">
                <a:latin typeface="Proxima Nova"/>
                <a:ea typeface="Proxima Nova"/>
                <a:cs typeface="Proxima Nova"/>
                <a:sym typeface="Proxima Nova"/>
              </a:defRPr>
            </a:lvl8pPr>
            <a:lvl9pPr lvl="8" algn="ctr" rtl="0">
              <a:spcBef>
                <a:spcPts val="0"/>
              </a:spcBef>
              <a:buNone/>
              <a:defRPr sz="3600">
                <a:latin typeface="Proxima Nova"/>
                <a:ea typeface="Proxima Nova"/>
                <a:cs typeface="Proxima Nova"/>
                <a:sym typeface="Proxima Nova"/>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ig Photo">
    <p:bg>
      <p:bgPr>
        <a:solidFill>
          <a:srgbClr val="000000"/>
        </a:solidFill>
        <a:effectLst/>
      </p:bgPr>
    </p:bg>
    <p:spTree>
      <p:nvGrpSpPr>
        <p:cNvPr id="1" name="Shape 301"/>
        <p:cNvGrpSpPr/>
        <p:nvPr/>
      </p:nvGrpSpPr>
      <p:grpSpPr>
        <a:xfrm>
          <a:off x="0" y="0"/>
          <a:ext cx="0" cy="0"/>
          <a:chOff x="0" y="0"/>
          <a:chExt cx="0" cy="0"/>
        </a:xfrm>
      </p:grpSpPr>
      <p:pic>
        <p:nvPicPr>
          <p:cNvPr id="302" name="Shape 302" descr="Image"/>
          <p:cNvPicPr preferRelativeResize="0"/>
          <p:nvPr/>
        </p:nvPicPr>
        <p:blipFill rotWithShape="1">
          <a:blip r:embed="rId2">
            <a:alphaModFix/>
          </a:blip>
          <a:srcRect b="15626"/>
          <a:stretch/>
        </p:blipFill>
        <p:spPr>
          <a:xfrm>
            <a:off x="0" y="0"/>
            <a:ext cx="9144000" cy="51435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ig Photo + Text">
    <p:bg>
      <p:bgPr>
        <a:blipFill>
          <a:blip r:embed="rId2">
            <a:alphaModFix/>
          </a:blip>
          <a:stretch>
            <a:fillRect/>
          </a:stretch>
        </a:blipFill>
        <a:effectLst/>
      </p:bgPr>
    </p:bg>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18200" y="1849200"/>
            <a:ext cx="8307600" cy="1445100"/>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Proxima Nova"/>
                <a:ea typeface="Proxima Nova"/>
                <a:cs typeface="Proxima Nova"/>
                <a:sym typeface="Proxima Nova"/>
              </a:defRPr>
            </a:lvl1pPr>
            <a:lvl2pPr lvl="1" rtl="0">
              <a:spcBef>
                <a:spcPts val="0"/>
              </a:spcBef>
              <a:buNone/>
              <a:defRPr sz="3000">
                <a:latin typeface="Proxima Nova"/>
                <a:ea typeface="Proxima Nova"/>
                <a:cs typeface="Proxima Nova"/>
                <a:sym typeface="Proxima Nova"/>
              </a:defRPr>
            </a:lvl2pPr>
            <a:lvl3pPr lvl="2" rtl="0">
              <a:spcBef>
                <a:spcPts val="0"/>
              </a:spcBef>
              <a:buNone/>
              <a:defRPr sz="3000">
                <a:latin typeface="Proxima Nova"/>
                <a:ea typeface="Proxima Nova"/>
                <a:cs typeface="Proxima Nova"/>
                <a:sym typeface="Proxima Nova"/>
              </a:defRPr>
            </a:lvl3pPr>
            <a:lvl4pPr lvl="3" rtl="0">
              <a:spcBef>
                <a:spcPts val="0"/>
              </a:spcBef>
              <a:buNone/>
              <a:defRPr sz="3000">
                <a:latin typeface="Proxima Nova"/>
                <a:ea typeface="Proxima Nova"/>
                <a:cs typeface="Proxima Nova"/>
                <a:sym typeface="Proxima Nova"/>
              </a:defRPr>
            </a:lvl4pPr>
            <a:lvl5pPr lvl="4" rtl="0">
              <a:spcBef>
                <a:spcPts val="0"/>
              </a:spcBef>
              <a:buNone/>
              <a:defRPr sz="3000">
                <a:latin typeface="Proxima Nova"/>
                <a:ea typeface="Proxima Nova"/>
                <a:cs typeface="Proxima Nova"/>
                <a:sym typeface="Proxima Nova"/>
              </a:defRPr>
            </a:lvl5pPr>
            <a:lvl6pPr lvl="5" rtl="0">
              <a:spcBef>
                <a:spcPts val="0"/>
              </a:spcBef>
              <a:buNone/>
              <a:defRPr sz="3000">
                <a:latin typeface="Proxima Nova"/>
                <a:ea typeface="Proxima Nova"/>
                <a:cs typeface="Proxima Nova"/>
                <a:sym typeface="Proxima Nova"/>
              </a:defRPr>
            </a:lvl6pPr>
            <a:lvl7pPr lvl="6" rtl="0">
              <a:spcBef>
                <a:spcPts val="0"/>
              </a:spcBef>
              <a:buNone/>
              <a:defRPr sz="3000">
                <a:latin typeface="Proxima Nova"/>
                <a:ea typeface="Proxima Nova"/>
                <a:cs typeface="Proxima Nova"/>
                <a:sym typeface="Proxima Nova"/>
              </a:defRPr>
            </a:lvl7pPr>
            <a:lvl8pPr lvl="7" rtl="0">
              <a:spcBef>
                <a:spcPts val="0"/>
              </a:spcBef>
              <a:buNone/>
              <a:defRPr sz="3000">
                <a:latin typeface="Proxima Nova"/>
                <a:ea typeface="Proxima Nova"/>
                <a:cs typeface="Proxima Nova"/>
                <a:sym typeface="Proxima Nova"/>
              </a:defRPr>
            </a:lvl8pPr>
            <a:lvl9pPr lvl="8" rtl="0">
              <a:spcBef>
                <a:spcPts val="0"/>
              </a:spcBef>
              <a:buNone/>
              <a:defRPr sz="3000">
                <a:latin typeface="Proxima Nova"/>
                <a:ea typeface="Proxima Nova"/>
                <a:cs typeface="Proxima Nova"/>
                <a:sym typeface="Proxima Nova"/>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 Photos">
    <p:bg>
      <p:bgPr>
        <a:solidFill>
          <a:srgbClr val="000000"/>
        </a:solidFill>
        <a:effectLst/>
      </p:bgPr>
    </p:bg>
    <p:spTree>
      <p:nvGrpSpPr>
        <p:cNvPr id="1" name="Shape 305"/>
        <p:cNvGrpSpPr/>
        <p:nvPr/>
      </p:nvGrpSpPr>
      <p:grpSpPr>
        <a:xfrm>
          <a:off x="0" y="0"/>
          <a:ext cx="0" cy="0"/>
          <a:chOff x="0" y="0"/>
          <a:chExt cx="0" cy="0"/>
        </a:xfrm>
      </p:grpSpPr>
      <p:pic>
        <p:nvPicPr>
          <p:cNvPr id="306" name="Shape 306" descr="Image"/>
          <p:cNvPicPr preferRelativeResize="0"/>
          <p:nvPr/>
        </p:nvPicPr>
        <p:blipFill rotWithShape="1">
          <a:blip r:embed="rId2">
            <a:alphaModFix/>
          </a:blip>
          <a:srcRect l="40733"/>
          <a:stretch/>
        </p:blipFill>
        <p:spPr>
          <a:xfrm>
            <a:off x="0" y="340"/>
            <a:ext cx="4572000" cy="5142900"/>
          </a:xfrm>
          <a:prstGeom prst="rect">
            <a:avLst/>
          </a:prstGeom>
          <a:noFill/>
          <a:ln>
            <a:noFill/>
          </a:ln>
        </p:spPr>
      </p:pic>
      <p:pic>
        <p:nvPicPr>
          <p:cNvPr id="307" name="Shape 307" descr="Image"/>
          <p:cNvPicPr preferRelativeResize="0"/>
          <p:nvPr/>
        </p:nvPicPr>
        <p:blipFill rotWithShape="1">
          <a:blip r:embed="rId3">
            <a:alphaModFix/>
          </a:blip>
          <a:srcRect l="17276" r="23457"/>
          <a:stretch/>
        </p:blipFill>
        <p:spPr>
          <a:xfrm>
            <a:off x="4572000" y="340"/>
            <a:ext cx="4572000" cy="5142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 Photos + Text">
    <p:bg>
      <p:bgPr>
        <a:blipFill>
          <a:blip r:embed="rId2">
            <a:alphaModFix/>
          </a:blip>
          <a:stretch>
            <a:fillRect/>
          </a:stretch>
        </a:blipFill>
        <a:effectLst/>
      </p:bgPr>
    </p:bg>
    <p:spTree>
      <p:nvGrpSpPr>
        <p:cNvPr id="1" name="Shape 308"/>
        <p:cNvGrpSpPr/>
        <p:nvPr/>
      </p:nvGrpSpPr>
      <p:grpSpPr>
        <a:xfrm>
          <a:off x="0" y="0"/>
          <a:ext cx="0" cy="0"/>
          <a:chOff x="0" y="0"/>
          <a:chExt cx="0" cy="0"/>
        </a:xfrm>
      </p:grpSpPr>
      <p:sp>
        <p:nvSpPr>
          <p:cNvPr id="309" name="Shape 309"/>
          <p:cNvSpPr txBox="1">
            <a:spLocks noGrp="1"/>
          </p:cNvSpPr>
          <p:nvPr>
            <p:ph type="title"/>
          </p:nvPr>
        </p:nvSpPr>
        <p:spPr>
          <a:xfrm>
            <a:off x="418200" y="1849200"/>
            <a:ext cx="3829200" cy="1445100"/>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Proxima Nova"/>
                <a:ea typeface="Proxima Nova"/>
                <a:cs typeface="Proxima Nova"/>
                <a:sym typeface="Proxima Nova"/>
              </a:defRPr>
            </a:lvl1pPr>
            <a:lvl2pPr lvl="1" rtl="0">
              <a:spcBef>
                <a:spcPts val="0"/>
              </a:spcBef>
              <a:buNone/>
              <a:defRPr sz="3000">
                <a:latin typeface="Proxima Nova"/>
                <a:ea typeface="Proxima Nova"/>
                <a:cs typeface="Proxima Nova"/>
                <a:sym typeface="Proxima Nova"/>
              </a:defRPr>
            </a:lvl2pPr>
            <a:lvl3pPr lvl="2" rtl="0">
              <a:spcBef>
                <a:spcPts val="0"/>
              </a:spcBef>
              <a:buNone/>
              <a:defRPr sz="3000">
                <a:latin typeface="Proxima Nova"/>
                <a:ea typeface="Proxima Nova"/>
                <a:cs typeface="Proxima Nova"/>
                <a:sym typeface="Proxima Nova"/>
              </a:defRPr>
            </a:lvl3pPr>
            <a:lvl4pPr lvl="3" rtl="0">
              <a:spcBef>
                <a:spcPts val="0"/>
              </a:spcBef>
              <a:buNone/>
              <a:defRPr sz="3000">
                <a:latin typeface="Proxima Nova"/>
                <a:ea typeface="Proxima Nova"/>
                <a:cs typeface="Proxima Nova"/>
                <a:sym typeface="Proxima Nova"/>
              </a:defRPr>
            </a:lvl4pPr>
            <a:lvl5pPr lvl="4" rtl="0">
              <a:spcBef>
                <a:spcPts val="0"/>
              </a:spcBef>
              <a:buNone/>
              <a:defRPr sz="3000">
                <a:latin typeface="Proxima Nova"/>
                <a:ea typeface="Proxima Nova"/>
                <a:cs typeface="Proxima Nova"/>
                <a:sym typeface="Proxima Nova"/>
              </a:defRPr>
            </a:lvl5pPr>
            <a:lvl6pPr lvl="5" rtl="0">
              <a:spcBef>
                <a:spcPts val="0"/>
              </a:spcBef>
              <a:buNone/>
              <a:defRPr sz="3000">
                <a:latin typeface="Proxima Nova"/>
                <a:ea typeface="Proxima Nova"/>
                <a:cs typeface="Proxima Nova"/>
                <a:sym typeface="Proxima Nova"/>
              </a:defRPr>
            </a:lvl6pPr>
            <a:lvl7pPr lvl="6" rtl="0">
              <a:spcBef>
                <a:spcPts val="0"/>
              </a:spcBef>
              <a:buNone/>
              <a:defRPr sz="3000">
                <a:latin typeface="Proxima Nova"/>
                <a:ea typeface="Proxima Nova"/>
                <a:cs typeface="Proxima Nova"/>
                <a:sym typeface="Proxima Nova"/>
              </a:defRPr>
            </a:lvl7pPr>
            <a:lvl8pPr lvl="7" rtl="0">
              <a:spcBef>
                <a:spcPts val="0"/>
              </a:spcBef>
              <a:buNone/>
              <a:defRPr sz="3000">
                <a:latin typeface="Proxima Nova"/>
                <a:ea typeface="Proxima Nova"/>
                <a:cs typeface="Proxima Nova"/>
                <a:sym typeface="Proxima Nova"/>
              </a:defRPr>
            </a:lvl8pPr>
            <a:lvl9pPr lvl="8" rtl="0">
              <a:spcBef>
                <a:spcPts val="0"/>
              </a:spcBef>
              <a:buNone/>
              <a:defRPr sz="3000">
                <a:latin typeface="Proxima Nova"/>
                <a:ea typeface="Proxima Nova"/>
                <a:cs typeface="Proxima Nova"/>
                <a:sym typeface="Proxima Nova"/>
              </a:defRPr>
            </a:lvl9pPr>
          </a:lstStyle>
          <a:p>
            <a:endParaRPr/>
          </a:p>
        </p:txBody>
      </p:sp>
      <p:sp>
        <p:nvSpPr>
          <p:cNvPr id="310" name="Shape 310"/>
          <p:cNvSpPr txBox="1">
            <a:spLocks noGrp="1"/>
          </p:cNvSpPr>
          <p:nvPr>
            <p:ph type="subTitle" idx="1"/>
          </p:nvPr>
        </p:nvSpPr>
        <p:spPr>
          <a:xfrm>
            <a:off x="4910250" y="1849200"/>
            <a:ext cx="3829200" cy="1420200"/>
          </a:xfrm>
          <a:prstGeom prst="rect">
            <a:avLst/>
          </a:prstGeom>
          <a:noFill/>
          <a:ln>
            <a:noFill/>
          </a:ln>
        </p:spPr>
        <p:txBody>
          <a:bodyPr wrap="square" lIns="91425" tIns="91425" rIns="91425" bIns="91425" anchor="ctr" anchorCtr="0"/>
          <a:lstStyle>
            <a:lvl1pPr lvl="0" algn="ctr" rtl="0">
              <a:spcBef>
                <a:spcPts val="0"/>
              </a:spcBef>
              <a:buNone/>
              <a:defRPr sz="3000">
                <a:solidFill>
                  <a:srgbClr val="FFFFFF"/>
                </a:solidFill>
                <a:latin typeface="Proxima Nova"/>
                <a:ea typeface="Proxima Nova"/>
                <a:cs typeface="Proxima Nova"/>
                <a:sym typeface="Proxima Nova"/>
              </a:defRPr>
            </a:lvl1pPr>
            <a:lvl2pPr lvl="1" algn="ctr" rtl="0">
              <a:spcBef>
                <a:spcPts val="0"/>
              </a:spcBef>
              <a:buNone/>
              <a:defRPr sz="3000">
                <a:solidFill>
                  <a:srgbClr val="FFFFFF"/>
                </a:solidFill>
                <a:latin typeface="Proxima Nova"/>
                <a:ea typeface="Proxima Nova"/>
                <a:cs typeface="Proxima Nova"/>
                <a:sym typeface="Proxima Nova"/>
              </a:defRPr>
            </a:lvl2pPr>
            <a:lvl3pPr lvl="2" algn="ctr" rtl="0">
              <a:spcBef>
                <a:spcPts val="0"/>
              </a:spcBef>
              <a:buNone/>
              <a:defRPr sz="3000">
                <a:solidFill>
                  <a:srgbClr val="FFFFFF"/>
                </a:solidFill>
                <a:latin typeface="Proxima Nova"/>
                <a:ea typeface="Proxima Nova"/>
                <a:cs typeface="Proxima Nova"/>
                <a:sym typeface="Proxima Nova"/>
              </a:defRPr>
            </a:lvl3pPr>
            <a:lvl4pPr lvl="3" algn="ctr" rtl="0">
              <a:spcBef>
                <a:spcPts val="0"/>
              </a:spcBef>
              <a:buNone/>
              <a:defRPr sz="3000">
                <a:solidFill>
                  <a:srgbClr val="FFFFFF"/>
                </a:solidFill>
                <a:latin typeface="Proxima Nova"/>
                <a:ea typeface="Proxima Nova"/>
                <a:cs typeface="Proxima Nova"/>
                <a:sym typeface="Proxima Nova"/>
              </a:defRPr>
            </a:lvl4pPr>
            <a:lvl5pPr lvl="4" algn="ctr" rtl="0">
              <a:spcBef>
                <a:spcPts val="0"/>
              </a:spcBef>
              <a:buNone/>
              <a:defRPr sz="3000">
                <a:solidFill>
                  <a:srgbClr val="FFFFFF"/>
                </a:solidFill>
                <a:latin typeface="Proxima Nova"/>
                <a:ea typeface="Proxima Nova"/>
                <a:cs typeface="Proxima Nova"/>
                <a:sym typeface="Proxima Nova"/>
              </a:defRPr>
            </a:lvl5pPr>
            <a:lvl6pPr lvl="5" algn="ctr" rtl="0">
              <a:spcBef>
                <a:spcPts val="0"/>
              </a:spcBef>
              <a:buNone/>
              <a:defRPr sz="3000">
                <a:solidFill>
                  <a:srgbClr val="FFFFFF"/>
                </a:solidFill>
                <a:latin typeface="Proxima Nova"/>
                <a:ea typeface="Proxima Nova"/>
                <a:cs typeface="Proxima Nova"/>
                <a:sym typeface="Proxima Nova"/>
              </a:defRPr>
            </a:lvl6pPr>
            <a:lvl7pPr lvl="6" algn="ctr" rtl="0">
              <a:spcBef>
                <a:spcPts val="0"/>
              </a:spcBef>
              <a:buNone/>
              <a:defRPr sz="3000">
                <a:solidFill>
                  <a:srgbClr val="FFFFFF"/>
                </a:solidFill>
                <a:latin typeface="Proxima Nova"/>
                <a:ea typeface="Proxima Nova"/>
                <a:cs typeface="Proxima Nova"/>
                <a:sym typeface="Proxima Nova"/>
              </a:defRPr>
            </a:lvl7pPr>
            <a:lvl8pPr lvl="7" algn="ctr" rtl="0">
              <a:spcBef>
                <a:spcPts val="0"/>
              </a:spcBef>
              <a:buNone/>
              <a:defRPr sz="3000">
                <a:solidFill>
                  <a:srgbClr val="FFFFFF"/>
                </a:solidFill>
                <a:latin typeface="Proxima Nova"/>
                <a:ea typeface="Proxima Nova"/>
                <a:cs typeface="Proxima Nova"/>
                <a:sym typeface="Proxima Nova"/>
              </a:defRPr>
            </a:lvl8pPr>
            <a:lvl9pPr lvl="8" algn="ctr" rtl="0">
              <a:spcBef>
                <a:spcPts val="0"/>
              </a:spcBef>
              <a:buNone/>
              <a:defRPr sz="3000">
                <a:solidFill>
                  <a:srgbClr val="FFFFFF"/>
                </a:solidFill>
                <a:latin typeface="Proxima Nova"/>
                <a:ea typeface="Proxima Nova"/>
                <a:cs typeface="Proxima Nova"/>
                <a:sym typeface="Proxima Nov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Break + Photo">
    <p:bg>
      <p:bgPr>
        <a:solidFill>
          <a:srgbClr val="FF5A5F"/>
        </a:solidFill>
        <a:effectLst/>
      </p:bgPr>
    </p:bg>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mt="20000"/>
          </a:blip>
          <a:srcRect t="15500" b="118"/>
          <a:stretch/>
        </p:blipFill>
        <p:spPr>
          <a:xfrm>
            <a:off x="0" y="0"/>
            <a:ext cx="9143999" cy="5143500"/>
          </a:xfrm>
          <a:prstGeom prst="rect">
            <a:avLst/>
          </a:prstGeom>
          <a:noFill/>
          <a:ln>
            <a:noFill/>
          </a:ln>
        </p:spPr>
      </p:pic>
      <p:sp>
        <p:nvSpPr>
          <p:cNvPr id="25" name="Shape 25"/>
          <p:cNvSpPr/>
          <p:nvPr/>
        </p:nvSpPr>
        <p:spPr>
          <a:xfrm>
            <a:off x="141775" y="141775"/>
            <a:ext cx="8874900" cy="4862700"/>
          </a:xfrm>
          <a:prstGeom prst="rect">
            <a:avLst/>
          </a:prstGeom>
          <a:no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6" name="Shape 26"/>
          <p:cNvSpPr txBox="1">
            <a:spLocks noGrp="1"/>
          </p:cNvSpPr>
          <p:nvPr>
            <p:ph type="title"/>
          </p:nvPr>
        </p:nvSpPr>
        <p:spPr>
          <a:xfrm>
            <a:off x="418200" y="1849200"/>
            <a:ext cx="8307600" cy="1445100"/>
          </a:xfrm>
          <a:prstGeom prst="rect">
            <a:avLst/>
          </a:prstGeom>
          <a:noFill/>
          <a:ln>
            <a:noFill/>
          </a:ln>
        </p:spPr>
        <p:txBody>
          <a:bodyPr wrap="square" lIns="91425" tIns="91425" rIns="91425" bIns="91425" anchor="ctr" anchorCtr="0"/>
          <a:lstStyle>
            <a:lvl1pPr lvl="0" algn="ctr" rtl="0">
              <a:spcBef>
                <a:spcPts val="0"/>
              </a:spcBef>
              <a:buNone/>
              <a:defRPr sz="3000" b="1">
                <a:solidFill>
                  <a:srgbClr val="FFFFFF"/>
                </a:solidFill>
                <a:latin typeface="Montserrat"/>
                <a:ea typeface="Montserrat"/>
                <a:cs typeface="Montserrat"/>
                <a:sym typeface="Montserrat"/>
              </a:defRPr>
            </a:lvl1pPr>
            <a:lvl2pPr lvl="1" rtl="0">
              <a:spcBef>
                <a:spcPts val="0"/>
              </a:spcBef>
              <a:buNone/>
              <a:defRPr sz="5000" b="1"/>
            </a:lvl2pPr>
            <a:lvl3pPr lvl="2" rtl="0">
              <a:spcBef>
                <a:spcPts val="0"/>
              </a:spcBef>
              <a:buNone/>
              <a:defRPr sz="5000" b="1"/>
            </a:lvl3pPr>
            <a:lvl4pPr lvl="3" rtl="0">
              <a:spcBef>
                <a:spcPts val="0"/>
              </a:spcBef>
              <a:buNone/>
              <a:defRPr sz="5000" b="1"/>
            </a:lvl4pPr>
            <a:lvl5pPr lvl="4" rtl="0">
              <a:spcBef>
                <a:spcPts val="0"/>
              </a:spcBef>
              <a:buNone/>
              <a:defRPr sz="5000" b="1"/>
            </a:lvl5pPr>
            <a:lvl6pPr lvl="5" rtl="0">
              <a:spcBef>
                <a:spcPts val="0"/>
              </a:spcBef>
              <a:buNone/>
              <a:defRPr sz="5000" b="1"/>
            </a:lvl6pPr>
            <a:lvl7pPr lvl="6" rtl="0">
              <a:spcBef>
                <a:spcPts val="0"/>
              </a:spcBef>
              <a:buNone/>
              <a:defRPr sz="5000" b="1"/>
            </a:lvl7pPr>
            <a:lvl8pPr lvl="7" rtl="0">
              <a:spcBef>
                <a:spcPts val="0"/>
              </a:spcBef>
              <a:buNone/>
              <a:defRPr sz="5000" b="1"/>
            </a:lvl8pPr>
            <a:lvl9pPr lvl="8" rtl="0">
              <a:spcBef>
                <a:spcPts val="0"/>
              </a:spcBef>
              <a:buNone/>
              <a:defRPr sz="5000" b="1"/>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losing">
    <p:bg>
      <p:bgPr>
        <a:solidFill>
          <a:srgbClr val="FF5A5F"/>
        </a:solidFill>
        <a:effectLst/>
      </p:bgPr>
    </p:bg>
    <p:spTree>
      <p:nvGrpSpPr>
        <p:cNvPr id="1" name="Shape 311"/>
        <p:cNvGrpSpPr/>
        <p:nvPr/>
      </p:nvGrpSpPr>
      <p:grpSpPr>
        <a:xfrm>
          <a:off x="0" y="0"/>
          <a:ext cx="0" cy="0"/>
          <a:chOff x="0" y="0"/>
          <a:chExt cx="0" cy="0"/>
        </a:xfrm>
      </p:grpSpPr>
      <p:pic>
        <p:nvPicPr>
          <p:cNvPr id="312" name="Shape 312"/>
          <p:cNvPicPr preferRelativeResize="0"/>
          <p:nvPr/>
        </p:nvPicPr>
        <p:blipFill rotWithShape="1">
          <a:blip r:embed="rId2">
            <a:alphaModFix/>
          </a:blip>
          <a:srcRect l="13202" r="13202" b="30824"/>
          <a:stretch/>
        </p:blipFill>
        <p:spPr>
          <a:xfrm>
            <a:off x="4022224" y="1987825"/>
            <a:ext cx="1099549" cy="11678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losing - Gradient">
    <p:bg>
      <p:bgPr>
        <a:blipFill>
          <a:blip r:embed="rId2">
            <a:alphaModFix/>
          </a:blip>
          <a:stretch>
            <a:fillRect/>
          </a:stretch>
        </a:blipFill>
        <a:effectLst/>
      </p:bgPr>
    </p:bg>
    <p:spTree>
      <p:nvGrpSpPr>
        <p:cNvPr id="1" name="Shape 313"/>
        <p:cNvGrpSpPr/>
        <p:nvPr/>
      </p:nvGrpSpPr>
      <p:grpSpPr>
        <a:xfrm>
          <a:off x="0" y="0"/>
          <a:ext cx="0" cy="0"/>
          <a:chOff x="0" y="0"/>
          <a:chExt cx="0" cy="0"/>
        </a:xfrm>
      </p:grpSpPr>
      <p:pic>
        <p:nvPicPr>
          <p:cNvPr id="314" name="Shape 314"/>
          <p:cNvPicPr preferRelativeResize="0"/>
          <p:nvPr/>
        </p:nvPicPr>
        <p:blipFill rotWithShape="1">
          <a:blip r:embed="rId3">
            <a:alphaModFix/>
          </a:blip>
          <a:srcRect l="13202" r="13202" b="30824"/>
          <a:stretch/>
        </p:blipFill>
        <p:spPr>
          <a:xfrm>
            <a:off x="4022224" y="1987825"/>
            <a:ext cx="1099549" cy="11678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lank">
    <p:spTree>
      <p:nvGrpSpPr>
        <p:cNvPr id="1" name="Shape 315"/>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lank - Gradient">
    <p:bg>
      <p:bgPr>
        <a:blipFill>
          <a:blip r:embed="rId2">
            <a:alphaModFix/>
          </a:blip>
          <a:stretch>
            <a:fillRect/>
          </a:stretch>
        </a:blipFill>
        <a:effectLst/>
      </p:bgPr>
    </p:bg>
    <p:spTree>
      <p:nvGrpSpPr>
        <p:cNvPr id="1" name="Shape 316"/>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he Big Numbers">
    <p:bg>
      <p:bgPr>
        <a:solidFill>
          <a:srgbClr val="DFDEDA"/>
        </a:solidFill>
        <a:effectLst/>
      </p:bgPr>
    </p:bg>
    <p:spTree>
      <p:nvGrpSpPr>
        <p:cNvPr id="1" name=""/>
        <p:cNvGrpSpPr/>
        <p:nvPr/>
      </p:nvGrpSpPr>
      <p:grpSpPr>
        <a:xfrm>
          <a:off x="0" y="0"/>
          <a:ext cx="0" cy="0"/>
          <a:chOff x="0" y="0"/>
          <a:chExt cx="0" cy="0"/>
        </a:xfrm>
      </p:grpSpPr>
      <p:sp>
        <p:nvSpPr>
          <p:cNvPr id="173" name="Body Level One…"/>
          <p:cNvSpPr txBox="1">
            <a:spLocks noGrp="1"/>
          </p:cNvSpPr>
          <p:nvPr>
            <p:ph type="body" sz="quarter" idx="1"/>
          </p:nvPr>
        </p:nvSpPr>
        <p:spPr>
          <a:xfrm>
            <a:off x="280504" y="4723009"/>
            <a:ext cx="8573843" cy="237998"/>
          </a:xfrm>
          <a:prstGeom prst="rect">
            <a:avLst/>
          </a:prstGeom>
        </p:spPr>
        <p:txBody>
          <a:bodyPr anchor="b">
            <a:noAutofit/>
          </a:bodyPr>
          <a:lstStyle>
            <a:lvl1pPr marL="0" indent="0" algn="ctr">
              <a:lnSpc>
                <a:spcPct val="90000"/>
              </a:lnSpc>
              <a:spcBef>
                <a:spcPts val="0"/>
              </a:spcBef>
              <a:buSzTx/>
              <a:buNone/>
              <a:defRPr sz="525" i="1" spc="-16">
                <a:solidFill>
                  <a:srgbClr val="9CA299"/>
                </a:solidFill>
                <a:latin typeface="Circular Air Pro"/>
                <a:ea typeface="Circular Air Pro"/>
                <a:cs typeface="Circular Air Pro"/>
                <a:sym typeface="Circular Air Pro"/>
              </a:defRPr>
            </a:lvl1pPr>
            <a:lvl2pPr marL="0" indent="85725" algn="ctr">
              <a:lnSpc>
                <a:spcPct val="90000"/>
              </a:lnSpc>
              <a:spcBef>
                <a:spcPts val="0"/>
              </a:spcBef>
              <a:buSzTx/>
              <a:buNone/>
              <a:defRPr sz="525" i="1" spc="-16">
                <a:solidFill>
                  <a:srgbClr val="9CA299"/>
                </a:solidFill>
                <a:latin typeface="Circular Air Pro"/>
                <a:ea typeface="Circular Air Pro"/>
                <a:cs typeface="Circular Air Pro"/>
                <a:sym typeface="Circular Air Pro"/>
              </a:defRPr>
            </a:lvl2pPr>
            <a:lvl3pPr marL="0" indent="171450" algn="ctr">
              <a:lnSpc>
                <a:spcPct val="90000"/>
              </a:lnSpc>
              <a:spcBef>
                <a:spcPts val="0"/>
              </a:spcBef>
              <a:buSzTx/>
              <a:buNone/>
              <a:defRPr sz="525" i="1" spc="-16">
                <a:solidFill>
                  <a:srgbClr val="9CA299"/>
                </a:solidFill>
                <a:latin typeface="Circular Air Pro"/>
                <a:ea typeface="Circular Air Pro"/>
                <a:cs typeface="Circular Air Pro"/>
                <a:sym typeface="Circular Air Pro"/>
              </a:defRPr>
            </a:lvl3pPr>
            <a:lvl4pPr marL="0" indent="257175" algn="ctr">
              <a:lnSpc>
                <a:spcPct val="90000"/>
              </a:lnSpc>
              <a:spcBef>
                <a:spcPts val="0"/>
              </a:spcBef>
              <a:buSzTx/>
              <a:buNone/>
              <a:defRPr sz="525" i="1" spc="-16">
                <a:solidFill>
                  <a:srgbClr val="9CA299"/>
                </a:solidFill>
                <a:latin typeface="Circular Air Pro"/>
                <a:ea typeface="Circular Air Pro"/>
                <a:cs typeface="Circular Air Pro"/>
                <a:sym typeface="Circular Air Pro"/>
              </a:defRPr>
            </a:lvl4pPr>
            <a:lvl5pPr marL="0" indent="342900" algn="ctr">
              <a:lnSpc>
                <a:spcPct val="90000"/>
              </a:lnSpc>
              <a:spcBef>
                <a:spcPts val="0"/>
              </a:spcBef>
              <a:buSzTx/>
              <a:buNone/>
              <a:defRPr sz="525" i="1" spc="-16">
                <a:solidFill>
                  <a:srgbClr val="9CA299"/>
                </a:solidFill>
                <a:latin typeface="Circular Air Pro"/>
                <a:ea typeface="Circular Air Pro"/>
                <a:cs typeface="Circular Air Pro"/>
                <a:sym typeface="Circular Air Pro"/>
              </a:defRPr>
            </a:lvl5pPr>
          </a:lstStyle>
          <a:p>
            <a:r>
              <a:t>Body Level One</a:t>
            </a:r>
          </a:p>
          <a:p>
            <a:pPr lvl="1"/>
            <a:r>
              <a:t>Body Level Two</a:t>
            </a:r>
          </a:p>
          <a:p>
            <a:pPr lvl="2"/>
            <a:r>
              <a:t>Body Level Three</a:t>
            </a:r>
          </a:p>
          <a:p>
            <a:pPr lvl="3"/>
            <a:r>
              <a:t>Body Level Four</a:t>
            </a:r>
          </a:p>
          <a:p>
            <a:pPr lvl="4"/>
            <a:r>
              <a:t>Body Level Five</a:t>
            </a:r>
          </a:p>
        </p:txBody>
      </p:sp>
      <p:sp>
        <p:nvSpPr>
          <p:cNvPr id="174" name="Title Text"/>
          <p:cNvSpPr txBox="1">
            <a:spLocks noGrp="1"/>
          </p:cNvSpPr>
          <p:nvPr>
            <p:ph type="title"/>
          </p:nvPr>
        </p:nvSpPr>
        <p:spPr>
          <a:xfrm>
            <a:off x="284818" y="426244"/>
            <a:ext cx="8565215" cy="128588"/>
          </a:xfrm>
          <a:prstGeom prst="rect">
            <a:avLst/>
          </a:prstGeom>
        </p:spPr>
        <p:txBody>
          <a:bodyPr lIns="0" tIns="0" rIns="0" bIns="0" anchor="b">
            <a:noAutofit/>
          </a:bodyPr>
          <a:lstStyle>
            <a:lvl1pPr defTabSz="204788">
              <a:defRPr sz="675" cap="all" spc="169">
                <a:solidFill>
                  <a:srgbClr val="9CA299"/>
                </a:solidFill>
                <a:latin typeface="Circular Air Pro"/>
                <a:ea typeface="Circular Air Pro"/>
                <a:cs typeface="Circular Air Pro"/>
                <a:sym typeface="Circular Air Pro"/>
              </a:defRPr>
            </a:lvl1pPr>
          </a:lstStyle>
          <a:p>
            <a:r>
              <a:t>Title Text</a:t>
            </a:r>
          </a:p>
        </p:txBody>
      </p:sp>
      <p:sp>
        <p:nvSpPr>
          <p:cNvPr id="175" name="That Awesome Slide Title of Yours"/>
          <p:cNvSpPr txBox="1">
            <a:spLocks noGrp="1"/>
          </p:cNvSpPr>
          <p:nvPr>
            <p:ph type="body" sz="quarter" idx="13"/>
          </p:nvPr>
        </p:nvSpPr>
        <p:spPr>
          <a:xfrm>
            <a:off x="303588" y="659606"/>
            <a:ext cx="8547151" cy="249299"/>
          </a:xfrm>
          <a:prstGeom prst="rect">
            <a:avLst/>
          </a:prstGeom>
        </p:spPr>
        <p:txBody>
          <a:bodyPr lIns="0" tIns="0" rIns="0" bIns="0" anchor="t">
            <a:spAutoFit/>
          </a:bodyPr>
          <a:lstStyle>
            <a:lvl1pPr marL="0" indent="0" algn="ctr" defTabSz="204788">
              <a:lnSpc>
                <a:spcPct val="90000"/>
              </a:lnSpc>
              <a:spcBef>
                <a:spcPts val="0"/>
              </a:spcBef>
              <a:buSzTx/>
              <a:buNone/>
              <a:defRPr sz="1800" b="1" spc="-54">
                <a:solidFill>
                  <a:srgbClr val="5E5E5E"/>
                </a:solidFill>
                <a:latin typeface="Circular Air Pro"/>
                <a:ea typeface="Circular Air Pro"/>
                <a:cs typeface="Circular Air Pro"/>
                <a:sym typeface="Circular Air Pro"/>
              </a:defRPr>
            </a:lvl1pPr>
          </a:lstStyle>
          <a:p>
            <a:r>
              <a:t>That Awesome Slide Title of Yours</a:t>
            </a:r>
          </a:p>
        </p:txBody>
      </p:sp>
      <p:sp>
        <p:nvSpPr>
          <p:cNvPr id="176" name="Additional Information"/>
          <p:cNvSpPr txBox="1">
            <a:spLocks noGrp="1"/>
          </p:cNvSpPr>
          <p:nvPr>
            <p:ph type="body" sz="quarter" idx="14"/>
          </p:nvPr>
        </p:nvSpPr>
        <p:spPr>
          <a:xfrm>
            <a:off x="417041" y="3991024"/>
            <a:ext cx="1918887" cy="166199"/>
          </a:xfrm>
          <a:prstGeom prst="rect">
            <a:avLst/>
          </a:prstGeom>
        </p:spPr>
        <p:txBody>
          <a:bodyPr lIns="0" tIns="0" rIns="0" bIns="0" anchor="t">
            <a:spAutoFit/>
          </a:bodyPr>
          <a:lstStyle>
            <a:lvl1pPr marL="0" indent="0" algn="ctr" defTabSz="204788">
              <a:lnSpc>
                <a:spcPct val="80000"/>
              </a:lnSpc>
              <a:spcBef>
                <a:spcPts val="0"/>
              </a:spcBef>
              <a:buSzTx/>
              <a:buNone/>
              <a:defRPr sz="1350" spc="-40">
                <a:solidFill>
                  <a:srgbClr val="565A5C"/>
                </a:solidFill>
                <a:latin typeface="Circular Air Pro Medium"/>
                <a:ea typeface="Circular Air Pro Medium"/>
                <a:cs typeface="Circular Air Pro Medium"/>
                <a:sym typeface="Circular Air Pro Medium"/>
              </a:defRPr>
            </a:lvl1pPr>
          </a:lstStyle>
          <a:p>
            <a:r>
              <a:t>Additional Information</a:t>
            </a:r>
          </a:p>
        </p:txBody>
      </p:sp>
      <p:sp>
        <p:nvSpPr>
          <p:cNvPr id="177" name="First Item"/>
          <p:cNvSpPr txBox="1">
            <a:spLocks noGrp="1"/>
          </p:cNvSpPr>
          <p:nvPr>
            <p:ph type="body" sz="quarter" idx="15"/>
          </p:nvPr>
        </p:nvSpPr>
        <p:spPr>
          <a:xfrm>
            <a:off x="421889" y="3705274"/>
            <a:ext cx="1918716" cy="276999"/>
          </a:xfrm>
          <a:prstGeom prst="rect">
            <a:avLst/>
          </a:prstGeom>
        </p:spPr>
        <p:txBody>
          <a:bodyPr lIns="0" tIns="0" rIns="0" bIns="0" anchor="t">
            <a:spAutoFit/>
          </a:bodyPr>
          <a:lstStyle>
            <a:lvl1pPr marL="0" indent="0" algn="ctr" defTabSz="204788">
              <a:spcBef>
                <a:spcPts val="0"/>
              </a:spcBef>
              <a:buSzTx/>
              <a:buNone/>
              <a:defRPr sz="1800" b="1" spc="-54">
                <a:solidFill>
                  <a:srgbClr val="FF5A5F"/>
                </a:solidFill>
                <a:latin typeface="Circular Air Pro"/>
                <a:ea typeface="Circular Air Pro"/>
                <a:cs typeface="Circular Air Pro"/>
                <a:sym typeface="Circular Air Pro"/>
              </a:defRPr>
            </a:lvl1pPr>
          </a:lstStyle>
          <a:p>
            <a:r>
              <a:t>First Item</a:t>
            </a:r>
          </a:p>
        </p:txBody>
      </p:sp>
      <p:sp>
        <p:nvSpPr>
          <p:cNvPr id="178" name="Additional Information"/>
          <p:cNvSpPr txBox="1">
            <a:spLocks noGrp="1"/>
          </p:cNvSpPr>
          <p:nvPr>
            <p:ph type="body" sz="quarter" idx="16"/>
          </p:nvPr>
        </p:nvSpPr>
        <p:spPr>
          <a:xfrm>
            <a:off x="2545154" y="3991024"/>
            <a:ext cx="1924332" cy="166199"/>
          </a:xfrm>
          <a:prstGeom prst="rect">
            <a:avLst/>
          </a:prstGeom>
        </p:spPr>
        <p:txBody>
          <a:bodyPr lIns="0" tIns="0" rIns="0" bIns="0" anchor="t">
            <a:spAutoFit/>
          </a:bodyPr>
          <a:lstStyle>
            <a:lvl1pPr marL="0" indent="0" algn="ctr" defTabSz="204788">
              <a:lnSpc>
                <a:spcPct val="80000"/>
              </a:lnSpc>
              <a:spcBef>
                <a:spcPts val="0"/>
              </a:spcBef>
              <a:buSzTx/>
              <a:buNone/>
              <a:defRPr sz="1350" spc="-40">
                <a:solidFill>
                  <a:srgbClr val="565A5C"/>
                </a:solidFill>
                <a:latin typeface="Circular Air Pro Medium"/>
                <a:ea typeface="Circular Air Pro Medium"/>
                <a:cs typeface="Circular Air Pro Medium"/>
                <a:sym typeface="Circular Air Pro Medium"/>
              </a:defRPr>
            </a:lvl1pPr>
          </a:lstStyle>
          <a:p>
            <a:r>
              <a:t>Additional Information</a:t>
            </a:r>
          </a:p>
        </p:txBody>
      </p:sp>
      <p:sp>
        <p:nvSpPr>
          <p:cNvPr id="179" name="Second Item"/>
          <p:cNvSpPr txBox="1">
            <a:spLocks noGrp="1"/>
          </p:cNvSpPr>
          <p:nvPr>
            <p:ph type="body" sz="quarter" idx="17"/>
          </p:nvPr>
        </p:nvSpPr>
        <p:spPr>
          <a:xfrm>
            <a:off x="2544983" y="3697987"/>
            <a:ext cx="1918715" cy="276999"/>
          </a:xfrm>
          <a:prstGeom prst="rect">
            <a:avLst/>
          </a:prstGeom>
        </p:spPr>
        <p:txBody>
          <a:bodyPr lIns="0" tIns="0" rIns="0" bIns="0" anchor="t">
            <a:spAutoFit/>
          </a:bodyPr>
          <a:lstStyle>
            <a:lvl1pPr marL="0" indent="0" algn="ctr" defTabSz="204788">
              <a:spcBef>
                <a:spcPts val="0"/>
              </a:spcBef>
              <a:buSzTx/>
              <a:buNone/>
              <a:defRPr sz="1800" b="1" spc="-54">
                <a:solidFill>
                  <a:srgbClr val="FF5A5F"/>
                </a:solidFill>
                <a:latin typeface="Circular Air Pro"/>
                <a:ea typeface="Circular Air Pro"/>
                <a:cs typeface="Circular Air Pro"/>
                <a:sym typeface="Circular Air Pro"/>
              </a:defRPr>
            </a:lvl1pPr>
          </a:lstStyle>
          <a:p>
            <a:r>
              <a:t>Second Item</a:t>
            </a:r>
          </a:p>
        </p:txBody>
      </p:sp>
      <p:sp>
        <p:nvSpPr>
          <p:cNvPr id="180" name="Additional Information"/>
          <p:cNvSpPr txBox="1">
            <a:spLocks noGrp="1"/>
          </p:cNvSpPr>
          <p:nvPr>
            <p:ph type="body" sz="quarter" idx="18"/>
          </p:nvPr>
        </p:nvSpPr>
        <p:spPr>
          <a:xfrm>
            <a:off x="6812215" y="3991024"/>
            <a:ext cx="1920405" cy="166199"/>
          </a:xfrm>
          <a:prstGeom prst="rect">
            <a:avLst/>
          </a:prstGeom>
        </p:spPr>
        <p:txBody>
          <a:bodyPr lIns="0" tIns="0" rIns="0" bIns="0" anchor="t">
            <a:spAutoFit/>
          </a:bodyPr>
          <a:lstStyle>
            <a:lvl1pPr marL="0" indent="0" algn="ctr" defTabSz="204788">
              <a:lnSpc>
                <a:spcPct val="80000"/>
              </a:lnSpc>
              <a:spcBef>
                <a:spcPts val="0"/>
              </a:spcBef>
              <a:buSzTx/>
              <a:buNone/>
              <a:defRPr sz="1350" spc="-40">
                <a:solidFill>
                  <a:srgbClr val="565A5C"/>
                </a:solidFill>
                <a:latin typeface="Circular Air Pro Medium"/>
                <a:ea typeface="Circular Air Pro Medium"/>
                <a:cs typeface="Circular Air Pro Medium"/>
                <a:sym typeface="Circular Air Pro Medium"/>
              </a:defRPr>
            </a:lvl1pPr>
          </a:lstStyle>
          <a:p>
            <a:r>
              <a:t>Additional Information</a:t>
            </a:r>
          </a:p>
        </p:txBody>
      </p:sp>
      <p:sp>
        <p:nvSpPr>
          <p:cNvPr id="181" name="Fourth Item"/>
          <p:cNvSpPr txBox="1">
            <a:spLocks noGrp="1"/>
          </p:cNvSpPr>
          <p:nvPr>
            <p:ph type="body" sz="quarter" idx="19"/>
          </p:nvPr>
        </p:nvSpPr>
        <p:spPr>
          <a:xfrm>
            <a:off x="6810049" y="3697987"/>
            <a:ext cx="1918001" cy="276999"/>
          </a:xfrm>
          <a:prstGeom prst="rect">
            <a:avLst/>
          </a:prstGeom>
        </p:spPr>
        <p:txBody>
          <a:bodyPr lIns="0" tIns="0" rIns="0" bIns="0" anchor="t">
            <a:spAutoFit/>
          </a:bodyPr>
          <a:lstStyle>
            <a:lvl1pPr marL="0" indent="0" algn="ctr" defTabSz="204788">
              <a:spcBef>
                <a:spcPts val="0"/>
              </a:spcBef>
              <a:buSzTx/>
              <a:buNone/>
              <a:defRPr sz="1800" b="1" spc="-54">
                <a:solidFill>
                  <a:srgbClr val="FF5A5F"/>
                </a:solidFill>
                <a:latin typeface="Circular Air Pro"/>
                <a:ea typeface="Circular Air Pro"/>
                <a:cs typeface="Circular Air Pro"/>
                <a:sym typeface="Circular Air Pro"/>
              </a:defRPr>
            </a:lvl1pPr>
          </a:lstStyle>
          <a:p>
            <a:r>
              <a:t>Fourth Item</a:t>
            </a:r>
          </a:p>
        </p:txBody>
      </p:sp>
      <p:sp>
        <p:nvSpPr>
          <p:cNvPr id="182" name="Line"/>
          <p:cNvSpPr>
            <a:spLocks noGrp="1"/>
          </p:cNvSpPr>
          <p:nvPr>
            <p:ph type="body" sz="quarter" idx="20"/>
          </p:nvPr>
        </p:nvSpPr>
        <p:spPr>
          <a:xfrm>
            <a:off x="2827902" y="3541879"/>
            <a:ext cx="1358874" cy="0"/>
          </a:xfrm>
          <a:prstGeom prst="line">
            <a:avLst/>
          </a:prstGeom>
          <a:ln w="3175">
            <a:solidFill>
              <a:srgbClr val="9CA299"/>
            </a:solidFill>
          </a:ln>
        </p:spPr>
        <p:txBody>
          <a:bodyPr lIns="76200" tIns="76200" rIns="76200" bIns="76200">
            <a:noAutofit/>
          </a:bodyPr>
          <a:lstStyle>
            <a:lvl1pPr marL="0" indent="0" defTabSz="171450">
              <a:spcBef>
                <a:spcPts val="0"/>
              </a:spcBef>
              <a:buSzTx/>
              <a:buNone/>
              <a:defRPr sz="1800">
                <a:latin typeface="Helvetica"/>
                <a:ea typeface="Helvetica"/>
                <a:cs typeface="Helvetica"/>
                <a:sym typeface="Helvetica"/>
              </a:defRPr>
            </a:lvl1pPr>
          </a:lstStyle>
          <a:p>
            <a:pPr marL="0" indent="0" defTabSz="457200">
              <a:spcBef>
                <a:spcPts val="0"/>
              </a:spcBef>
              <a:buSzTx/>
              <a:buNone/>
              <a:defRPr sz="1800">
                <a:latin typeface="Helvetica"/>
                <a:ea typeface="Helvetica"/>
                <a:cs typeface="Helvetica"/>
                <a:sym typeface="Helvetica"/>
              </a:defRPr>
            </a:pPr>
            <a:endParaRPr/>
          </a:p>
        </p:txBody>
      </p:sp>
      <p:sp>
        <p:nvSpPr>
          <p:cNvPr id="183" name="Line"/>
          <p:cNvSpPr>
            <a:spLocks noGrp="1"/>
          </p:cNvSpPr>
          <p:nvPr>
            <p:ph type="body" sz="quarter" idx="21"/>
          </p:nvPr>
        </p:nvSpPr>
        <p:spPr>
          <a:xfrm>
            <a:off x="7092980" y="3543274"/>
            <a:ext cx="1358874" cy="0"/>
          </a:xfrm>
          <a:prstGeom prst="line">
            <a:avLst/>
          </a:prstGeom>
          <a:ln w="3175">
            <a:solidFill>
              <a:srgbClr val="9CA299"/>
            </a:solidFill>
          </a:ln>
        </p:spPr>
        <p:txBody>
          <a:bodyPr lIns="76200" tIns="76200" rIns="76200" bIns="76200">
            <a:noAutofit/>
          </a:bodyPr>
          <a:lstStyle>
            <a:lvl1pPr marL="0" indent="0" defTabSz="171450">
              <a:spcBef>
                <a:spcPts val="0"/>
              </a:spcBef>
              <a:buSzTx/>
              <a:buNone/>
              <a:defRPr sz="1800">
                <a:latin typeface="Helvetica"/>
                <a:ea typeface="Helvetica"/>
                <a:cs typeface="Helvetica"/>
                <a:sym typeface="Helvetica"/>
              </a:defRPr>
            </a:lvl1pPr>
          </a:lstStyle>
          <a:p>
            <a:pPr marL="0" indent="0" defTabSz="457200">
              <a:spcBef>
                <a:spcPts val="0"/>
              </a:spcBef>
              <a:buSzTx/>
              <a:buNone/>
              <a:defRPr sz="1800">
                <a:latin typeface="Helvetica"/>
                <a:ea typeface="Helvetica"/>
                <a:cs typeface="Helvetica"/>
                <a:sym typeface="Helvetica"/>
              </a:defRPr>
            </a:pPr>
            <a:endParaRPr/>
          </a:p>
        </p:txBody>
      </p:sp>
      <p:sp>
        <p:nvSpPr>
          <p:cNvPr id="184" name="Line"/>
          <p:cNvSpPr>
            <a:spLocks noGrp="1"/>
          </p:cNvSpPr>
          <p:nvPr>
            <p:ph type="body" sz="quarter" idx="22"/>
          </p:nvPr>
        </p:nvSpPr>
        <p:spPr>
          <a:xfrm>
            <a:off x="697047" y="3537116"/>
            <a:ext cx="1358874" cy="0"/>
          </a:xfrm>
          <a:prstGeom prst="line">
            <a:avLst/>
          </a:prstGeom>
          <a:ln w="3175">
            <a:solidFill>
              <a:srgbClr val="9CA299"/>
            </a:solidFill>
          </a:ln>
        </p:spPr>
        <p:txBody>
          <a:bodyPr lIns="76200" tIns="76200" rIns="76200" bIns="76200">
            <a:noAutofit/>
          </a:bodyPr>
          <a:lstStyle>
            <a:lvl1pPr marL="0" indent="0" defTabSz="171450">
              <a:spcBef>
                <a:spcPts val="0"/>
              </a:spcBef>
              <a:buSzTx/>
              <a:buNone/>
              <a:defRPr sz="1800">
                <a:latin typeface="Helvetica"/>
                <a:ea typeface="Helvetica"/>
                <a:cs typeface="Helvetica"/>
                <a:sym typeface="Helvetica"/>
              </a:defRPr>
            </a:lvl1pPr>
          </a:lstStyle>
          <a:p>
            <a:pPr marL="0" indent="0" defTabSz="457200">
              <a:spcBef>
                <a:spcPts val="0"/>
              </a:spcBef>
              <a:buSzTx/>
              <a:buNone/>
              <a:defRPr sz="1800">
                <a:latin typeface="Helvetica"/>
                <a:ea typeface="Helvetica"/>
                <a:cs typeface="Helvetica"/>
                <a:sym typeface="Helvetica"/>
              </a:defRPr>
            </a:pPr>
            <a:endParaRPr/>
          </a:p>
        </p:txBody>
      </p:sp>
      <p:sp>
        <p:nvSpPr>
          <p:cNvPr id="185" name="Additional Information"/>
          <p:cNvSpPr txBox="1">
            <a:spLocks noGrp="1"/>
          </p:cNvSpPr>
          <p:nvPr>
            <p:ph type="body" sz="quarter" idx="23"/>
          </p:nvPr>
        </p:nvSpPr>
        <p:spPr>
          <a:xfrm>
            <a:off x="4657593" y="3991024"/>
            <a:ext cx="1958562" cy="166199"/>
          </a:xfrm>
          <a:prstGeom prst="rect">
            <a:avLst/>
          </a:prstGeom>
        </p:spPr>
        <p:txBody>
          <a:bodyPr lIns="0" tIns="0" rIns="0" bIns="0" anchor="t">
            <a:spAutoFit/>
          </a:bodyPr>
          <a:lstStyle>
            <a:lvl1pPr marL="0" indent="0" algn="ctr" defTabSz="204788">
              <a:lnSpc>
                <a:spcPct val="80000"/>
              </a:lnSpc>
              <a:spcBef>
                <a:spcPts val="0"/>
              </a:spcBef>
              <a:buSzTx/>
              <a:buNone/>
              <a:defRPr sz="1350" spc="-40">
                <a:solidFill>
                  <a:srgbClr val="565A5C"/>
                </a:solidFill>
                <a:latin typeface="Circular Air Pro Medium"/>
                <a:ea typeface="Circular Air Pro Medium"/>
                <a:cs typeface="Circular Air Pro Medium"/>
                <a:sym typeface="Circular Air Pro Medium"/>
              </a:defRPr>
            </a:lvl1pPr>
          </a:lstStyle>
          <a:p>
            <a:r>
              <a:t>Additional Information</a:t>
            </a:r>
          </a:p>
        </p:txBody>
      </p:sp>
      <p:sp>
        <p:nvSpPr>
          <p:cNvPr id="186" name="Third Item"/>
          <p:cNvSpPr txBox="1">
            <a:spLocks noGrp="1"/>
          </p:cNvSpPr>
          <p:nvPr>
            <p:ph type="body" sz="quarter" idx="24"/>
          </p:nvPr>
        </p:nvSpPr>
        <p:spPr>
          <a:xfrm>
            <a:off x="4678799" y="3697987"/>
            <a:ext cx="1918790" cy="276999"/>
          </a:xfrm>
          <a:prstGeom prst="rect">
            <a:avLst/>
          </a:prstGeom>
        </p:spPr>
        <p:txBody>
          <a:bodyPr lIns="0" tIns="0" rIns="0" bIns="0" anchor="t">
            <a:spAutoFit/>
          </a:bodyPr>
          <a:lstStyle>
            <a:lvl1pPr marL="0" indent="0" algn="ctr" defTabSz="204788">
              <a:spcBef>
                <a:spcPts val="0"/>
              </a:spcBef>
              <a:buSzTx/>
              <a:buNone/>
              <a:defRPr sz="1800" b="1" spc="-54">
                <a:solidFill>
                  <a:srgbClr val="FF5A5F"/>
                </a:solidFill>
                <a:latin typeface="Circular Air Pro"/>
                <a:ea typeface="Circular Air Pro"/>
                <a:cs typeface="Circular Air Pro"/>
                <a:sym typeface="Circular Air Pro"/>
              </a:defRPr>
            </a:lvl1pPr>
          </a:lstStyle>
          <a:p>
            <a:r>
              <a:t>Third Item</a:t>
            </a:r>
          </a:p>
        </p:txBody>
      </p:sp>
      <p:sp>
        <p:nvSpPr>
          <p:cNvPr id="187" name="Line"/>
          <p:cNvSpPr>
            <a:spLocks noGrp="1"/>
          </p:cNvSpPr>
          <p:nvPr>
            <p:ph type="body" sz="quarter" idx="25"/>
          </p:nvPr>
        </p:nvSpPr>
        <p:spPr>
          <a:xfrm>
            <a:off x="4958757" y="3541879"/>
            <a:ext cx="1358874" cy="0"/>
          </a:xfrm>
          <a:prstGeom prst="line">
            <a:avLst/>
          </a:prstGeom>
          <a:ln w="3175">
            <a:solidFill>
              <a:srgbClr val="9CA299"/>
            </a:solidFill>
          </a:ln>
        </p:spPr>
        <p:txBody>
          <a:bodyPr lIns="76200" tIns="76200" rIns="76200" bIns="76200">
            <a:noAutofit/>
          </a:bodyPr>
          <a:lstStyle>
            <a:lvl1pPr marL="0" indent="0" defTabSz="171450">
              <a:spcBef>
                <a:spcPts val="0"/>
              </a:spcBef>
              <a:buSzTx/>
              <a:buNone/>
              <a:defRPr sz="1800">
                <a:latin typeface="Helvetica"/>
                <a:ea typeface="Helvetica"/>
                <a:cs typeface="Helvetica"/>
                <a:sym typeface="Helvetica"/>
              </a:defRPr>
            </a:lvl1pPr>
          </a:lstStyle>
          <a:p>
            <a:pPr marL="0" indent="0" defTabSz="457200">
              <a:spcBef>
                <a:spcPts val="0"/>
              </a:spcBef>
              <a:buSzTx/>
              <a:buNone/>
              <a:defRPr sz="1800">
                <a:latin typeface="Helvetica"/>
                <a:ea typeface="Helvetica"/>
                <a:cs typeface="Helvetica"/>
                <a:sym typeface="Helvetica"/>
              </a:defRPr>
            </a:pPr>
            <a:endParaRPr/>
          </a:p>
        </p:txBody>
      </p:sp>
      <p:sp>
        <p:nvSpPr>
          <p:cNvPr id="188" name="1"/>
          <p:cNvSpPr>
            <a:spLocks noGrp="1"/>
          </p:cNvSpPr>
          <p:nvPr>
            <p:ph type="body" sz="quarter" idx="26"/>
          </p:nvPr>
        </p:nvSpPr>
        <p:spPr>
          <a:xfrm>
            <a:off x="417126" y="1382340"/>
            <a:ext cx="1918716" cy="1918716"/>
          </a:xfrm>
          <a:prstGeom prst="ellipse">
            <a:avLst/>
          </a:prstGeom>
          <a:solidFill>
            <a:srgbClr val="FFFFFF"/>
          </a:solidFill>
        </p:spPr>
        <p:txBody>
          <a:bodyPr lIns="0" tIns="0" rIns="0" bIns="0">
            <a:noAutofit/>
          </a:bodyPr>
          <a:lstStyle>
            <a:lvl1pPr marL="0" indent="0" algn="ctr" defTabSz="204788">
              <a:spcBef>
                <a:spcPts val="0"/>
              </a:spcBef>
              <a:buSzTx/>
              <a:buNone/>
              <a:defRPr sz="4500" spc="-135">
                <a:solidFill>
                  <a:srgbClr val="FF5A5F"/>
                </a:solidFill>
                <a:latin typeface="Circular Air Pro Black"/>
                <a:ea typeface="Circular Air Pro Black"/>
                <a:cs typeface="Circular Air Pro Black"/>
                <a:sym typeface="Circular Air Pro Black"/>
              </a:defRPr>
            </a:lvl1pPr>
          </a:lstStyle>
          <a:p>
            <a:r>
              <a:t>1</a:t>
            </a:r>
          </a:p>
        </p:txBody>
      </p:sp>
      <p:sp>
        <p:nvSpPr>
          <p:cNvPr id="189" name="2"/>
          <p:cNvSpPr>
            <a:spLocks noGrp="1"/>
          </p:cNvSpPr>
          <p:nvPr>
            <p:ph type="body" sz="quarter" idx="27"/>
          </p:nvPr>
        </p:nvSpPr>
        <p:spPr>
          <a:xfrm>
            <a:off x="2547981" y="1382340"/>
            <a:ext cx="1918716" cy="1918716"/>
          </a:xfrm>
          <a:prstGeom prst="ellipse">
            <a:avLst/>
          </a:prstGeom>
          <a:solidFill>
            <a:srgbClr val="FFFFFF"/>
          </a:solidFill>
        </p:spPr>
        <p:txBody>
          <a:bodyPr lIns="0" tIns="0" rIns="0" bIns="0">
            <a:noAutofit/>
          </a:bodyPr>
          <a:lstStyle>
            <a:lvl1pPr marL="0" indent="0" algn="ctr" defTabSz="204788">
              <a:spcBef>
                <a:spcPts val="0"/>
              </a:spcBef>
              <a:buSzTx/>
              <a:buNone/>
              <a:defRPr sz="4500" spc="-135">
                <a:solidFill>
                  <a:srgbClr val="FF5A5F"/>
                </a:solidFill>
                <a:latin typeface="Circular Air Pro Black"/>
                <a:ea typeface="Circular Air Pro Black"/>
                <a:cs typeface="Circular Air Pro Black"/>
                <a:sym typeface="Circular Air Pro Black"/>
              </a:defRPr>
            </a:lvl1pPr>
          </a:lstStyle>
          <a:p>
            <a:r>
              <a:t>2</a:t>
            </a:r>
          </a:p>
        </p:txBody>
      </p:sp>
      <p:sp>
        <p:nvSpPr>
          <p:cNvPr id="190" name="3"/>
          <p:cNvSpPr>
            <a:spLocks noGrp="1"/>
          </p:cNvSpPr>
          <p:nvPr>
            <p:ph type="body" sz="quarter" idx="28"/>
          </p:nvPr>
        </p:nvSpPr>
        <p:spPr>
          <a:xfrm>
            <a:off x="4682193" y="1382340"/>
            <a:ext cx="1918715" cy="1918716"/>
          </a:xfrm>
          <a:prstGeom prst="ellipse">
            <a:avLst/>
          </a:prstGeom>
          <a:solidFill>
            <a:srgbClr val="FFFFFF"/>
          </a:solidFill>
        </p:spPr>
        <p:txBody>
          <a:bodyPr lIns="0" tIns="0" rIns="0" bIns="0">
            <a:noAutofit/>
          </a:bodyPr>
          <a:lstStyle>
            <a:lvl1pPr marL="0" indent="0" algn="ctr" defTabSz="204788">
              <a:spcBef>
                <a:spcPts val="0"/>
              </a:spcBef>
              <a:buSzTx/>
              <a:buNone/>
              <a:defRPr sz="4500" spc="-135">
                <a:solidFill>
                  <a:srgbClr val="FF5A5F"/>
                </a:solidFill>
                <a:latin typeface="Circular Air Pro Black"/>
                <a:ea typeface="Circular Air Pro Black"/>
                <a:cs typeface="Circular Air Pro Black"/>
                <a:sym typeface="Circular Air Pro Black"/>
              </a:defRPr>
            </a:lvl1pPr>
          </a:lstStyle>
          <a:p>
            <a:r>
              <a:t>3</a:t>
            </a:r>
          </a:p>
        </p:txBody>
      </p:sp>
      <p:sp>
        <p:nvSpPr>
          <p:cNvPr id="191" name="4"/>
          <p:cNvSpPr>
            <a:spLocks noGrp="1"/>
          </p:cNvSpPr>
          <p:nvPr>
            <p:ph type="body" sz="quarter" idx="29"/>
          </p:nvPr>
        </p:nvSpPr>
        <p:spPr>
          <a:xfrm>
            <a:off x="6809692" y="1382340"/>
            <a:ext cx="1918716" cy="1918716"/>
          </a:xfrm>
          <a:prstGeom prst="ellipse">
            <a:avLst/>
          </a:prstGeom>
          <a:solidFill>
            <a:srgbClr val="FFFFFF"/>
          </a:solidFill>
        </p:spPr>
        <p:txBody>
          <a:bodyPr lIns="0" tIns="0" rIns="0" bIns="0">
            <a:noAutofit/>
          </a:bodyPr>
          <a:lstStyle>
            <a:lvl1pPr marL="0" indent="0" algn="ctr" defTabSz="204788">
              <a:spcBef>
                <a:spcPts val="0"/>
              </a:spcBef>
              <a:buSzTx/>
              <a:buNone/>
              <a:defRPr sz="4500" spc="-135">
                <a:solidFill>
                  <a:srgbClr val="FF5A5F"/>
                </a:solidFill>
                <a:latin typeface="Circular Air Pro Black"/>
                <a:ea typeface="Circular Air Pro Black"/>
                <a:cs typeface="Circular Air Pro Black"/>
                <a:sym typeface="Circular Air Pro Black"/>
              </a:defRPr>
            </a:lvl1pPr>
          </a:lstStyle>
          <a:p>
            <a:r>
              <a:t>4</a:t>
            </a:r>
          </a:p>
        </p:txBody>
      </p:sp>
      <p:sp>
        <p:nvSpPr>
          <p:cNvPr id="192" name="Slide Number"/>
          <p:cNvSpPr txBox="1">
            <a:spLocks noGrp="1"/>
          </p:cNvSpPr>
          <p:nvPr>
            <p:ph type="sldNum" sz="quarter" idx="2"/>
          </p:nvPr>
        </p:nvSpPr>
        <p:spPr>
          <a:xfrm>
            <a:off x="8816730" y="4886325"/>
            <a:ext cx="64885" cy="69780"/>
          </a:xfrm>
          <a:prstGeom prst="rect">
            <a:avLst/>
          </a:prstGeom>
        </p:spPr>
        <p:txBody>
          <a:bodyPr lIns="0" tIns="0" rIns="0" bIns="0"/>
          <a:lstStyle>
            <a:lvl1pPr algn="r" defTabSz="204788">
              <a:lnSpc>
                <a:spcPct val="90000"/>
              </a:lnSpc>
              <a:spcBef>
                <a:spcPts val="750"/>
              </a:spcBef>
              <a:defRPr sz="450" b="1" spc="-14">
                <a:solidFill>
                  <a:srgbClr val="959595"/>
                </a:solidFill>
                <a:latin typeface="Helvetica Neue"/>
                <a:ea typeface="Helvetica Neue"/>
                <a:cs typeface="Helvetica Neue"/>
                <a:sym typeface="Helvetica Neue"/>
              </a:defRPr>
            </a:lvl1pPr>
          </a:lstStyle>
          <a:p>
            <a:fld id="{86CB4B4D-7CA3-9044-876B-883B54F8677D}" type="slidenum">
              <a:rPr/>
              <a:t>‹#›</a:t>
            </a:fld>
            <a:endParaRPr/>
          </a:p>
        </p:txBody>
      </p:sp>
    </p:spTree>
    <p:extLst>
      <p:ext uri="{BB962C8B-B14F-4D97-AF65-F5344CB8AC3E}">
        <p14:creationId xmlns:p14="http://schemas.microsoft.com/office/powerpoint/2010/main" val="20089616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p Title + Bullets">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13000" y="524550"/>
            <a:ext cx="8690099" cy="368700"/>
          </a:xfrm>
          <a:prstGeom prst="rect">
            <a:avLst/>
          </a:prstGeom>
          <a:noFill/>
          <a:ln>
            <a:noFill/>
          </a:ln>
        </p:spPr>
        <p:txBody>
          <a:bodyPr wrap="square" lIns="91425" tIns="91425" rIns="91425" bIns="91425" anchor="b" anchorCtr="0"/>
          <a:lstStyle>
            <a:lvl1pPr lvl="0" rtl="0">
              <a:spcBef>
                <a:spcPts val="0"/>
              </a:spcBef>
              <a:buNone/>
              <a:defRPr sz="2400" b="1">
                <a:solidFill>
                  <a:srgbClr val="FF5A5F"/>
                </a:solidFill>
                <a:latin typeface="Montserrat"/>
                <a:ea typeface="Montserrat"/>
                <a:cs typeface="Montserrat"/>
                <a:sym typeface="Montserrat"/>
              </a:defRPr>
            </a:lvl1pPr>
            <a:lvl2pPr lvl="1" rtl="0">
              <a:spcBef>
                <a:spcPts val="0"/>
              </a:spcBef>
              <a:buNone/>
              <a:defRPr sz="2400" b="1">
                <a:solidFill>
                  <a:srgbClr val="FF5A5F"/>
                </a:solidFill>
                <a:latin typeface="Montserrat"/>
                <a:ea typeface="Montserrat"/>
                <a:cs typeface="Montserrat"/>
                <a:sym typeface="Montserrat"/>
              </a:defRPr>
            </a:lvl2pPr>
            <a:lvl3pPr lvl="2" rtl="0">
              <a:spcBef>
                <a:spcPts val="0"/>
              </a:spcBef>
              <a:buNone/>
              <a:defRPr sz="2400" b="1">
                <a:solidFill>
                  <a:srgbClr val="FF5A5F"/>
                </a:solidFill>
                <a:latin typeface="Montserrat"/>
                <a:ea typeface="Montserrat"/>
                <a:cs typeface="Montserrat"/>
                <a:sym typeface="Montserrat"/>
              </a:defRPr>
            </a:lvl3pPr>
            <a:lvl4pPr lvl="3" rtl="0">
              <a:spcBef>
                <a:spcPts val="0"/>
              </a:spcBef>
              <a:buNone/>
              <a:defRPr sz="2400" b="1">
                <a:solidFill>
                  <a:srgbClr val="FF5A5F"/>
                </a:solidFill>
                <a:latin typeface="Montserrat"/>
                <a:ea typeface="Montserrat"/>
                <a:cs typeface="Montserrat"/>
                <a:sym typeface="Montserrat"/>
              </a:defRPr>
            </a:lvl4pPr>
            <a:lvl5pPr lvl="4" rtl="0">
              <a:spcBef>
                <a:spcPts val="0"/>
              </a:spcBef>
              <a:buNone/>
              <a:defRPr sz="2400" b="1">
                <a:solidFill>
                  <a:srgbClr val="FF5A5F"/>
                </a:solidFill>
                <a:latin typeface="Montserrat"/>
                <a:ea typeface="Montserrat"/>
                <a:cs typeface="Montserrat"/>
                <a:sym typeface="Montserrat"/>
              </a:defRPr>
            </a:lvl5pPr>
            <a:lvl6pPr lvl="5" rtl="0">
              <a:spcBef>
                <a:spcPts val="0"/>
              </a:spcBef>
              <a:buNone/>
              <a:defRPr sz="2400" b="1">
                <a:solidFill>
                  <a:srgbClr val="FF5A5F"/>
                </a:solidFill>
                <a:latin typeface="Montserrat"/>
                <a:ea typeface="Montserrat"/>
                <a:cs typeface="Montserrat"/>
                <a:sym typeface="Montserrat"/>
              </a:defRPr>
            </a:lvl6pPr>
            <a:lvl7pPr lvl="6" rtl="0">
              <a:spcBef>
                <a:spcPts val="0"/>
              </a:spcBef>
              <a:buNone/>
              <a:defRPr sz="2400" b="1">
                <a:solidFill>
                  <a:srgbClr val="FF5A5F"/>
                </a:solidFill>
                <a:latin typeface="Montserrat"/>
                <a:ea typeface="Montserrat"/>
                <a:cs typeface="Montserrat"/>
                <a:sym typeface="Montserrat"/>
              </a:defRPr>
            </a:lvl7pPr>
            <a:lvl8pPr lvl="7" rtl="0">
              <a:spcBef>
                <a:spcPts val="0"/>
              </a:spcBef>
              <a:buNone/>
              <a:defRPr sz="2400" b="1">
                <a:solidFill>
                  <a:srgbClr val="FF5A5F"/>
                </a:solidFill>
                <a:latin typeface="Montserrat"/>
                <a:ea typeface="Montserrat"/>
                <a:cs typeface="Montserrat"/>
                <a:sym typeface="Montserrat"/>
              </a:defRPr>
            </a:lvl8pPr>
            <a:lvl9pPr lvl="8" rtl="0">
              <a:spcBef>
                <a:spcPts val="0"/>
              </a:spcBef>
              <a:buNone/>
              <a:defRPr sz="2400" b="1">
                <a:solidFill>
                  <a:srgbClr val="FF5A5F"/>
                </a:solidFill>
                <a:latin typeface="Montserrat"/>
                <a:ea typeface="Montserrat"/>
                <a:cs typeface="Montserrat"/>
                <a:sym typeface="Montserrat"/>
              </a:defRPr>
            </a:lvl9pPr>
          </a:lstStyle>
          <a:p>
            <a:endParaRPr/>
          </a:p>
        </p:txBody>
      </p:sp>
      <p:sp>
        <p:nvSpPr>
          <p:cNvPr id="29" name="Shape 29"/>
          <p:cNvSpPr txBox="1">
            <a:spLocks noGrp="1"/>
          </p:cNvSpPr>
          <p:nvPr>
            <p:ph type="subTitle" idx="1"/>
          </p:nvPr>
        </p:nvSpPr>
        <p:spPr>
          <a:xfrm>
            <a:off x="213000" y="751375"/>
            <a:ext cx="8633699" cy="368700"/>
          </a:xfrm>
          <a:prstGeom prst="rect">
            <a:avLst/>
          </a:prstGeom>
          <a:noFill/>
          <a:ln>
            <a:noFill/>
          </a:ln>
        </p:spPr>
        <p:txBody>
          <a:bodyPr wrap="square" lIns="91425" tIns="91425" rIns="91425" bIns="91425" anchor="t" anchorCtr="0"/>
          <a:lstStyle>
            <a:lvl1pPr lvl="0" rtl="0">
              <a:spcBef>
                <a:spcPts val="0"/>
              </a:spcBef>
              <a:buNone/>
              <a:defRPr b="1">
                <a:solidFill>
                  <a:srgbClr val="FF5A5F"/>
                </a:solidFill>
                <a:latin typeface="Montserrat"/>
                <a:ea typeface="Montserrat"/>
                <a:cs typeface="Montserrat"/>
                <a:sym typeface="Montserrat"/>
              </a:defRPr>
            </a:lvl1pPr>
            <a:lvl2pPr lvl="1" rtl="0">
              <a:spcBef>
                <a:spcPts val="0"/>
              </a:spcBef>
              <a:buNone/>
              <a:defRPr b="1">
                <a:solidFill>
                  <a:srgbClr val="FF5A5F"/>
                </a:solidFill>
                <a:latin typeface="Montserrat"/>
                <a:ea typeface="Montserrat"/>
                <a:cs typeface="Montserrat"/>
                <a:sym typeface="Montserrat"/>
              </a:defRPr>
            </a:lvl2pPr>
            <a:lvl3pPr lvl="2" rtl="0">
              <a:spcBef>
                <a:spcPts val="0"/>
              </a:spcBef>
              <a:buNone/>
              <a:defRPr b="1">
                <a:solidFill>
                  <a:srgbClr val="FF5A5F"/>
                </a:solidFill>
                <a:latin typeface="Montserrat"/>
                <a:ea typeface="Montserrat"/>
                <a:cs typeface="Montserrat"/>
                <a:sym typeface="Montserrat"/>
              </a:defRPr>
            </a:lvl3pPr>
            <a:lvl4pPr lvl="3" rtl="0">
              <a:spcBef>
                <a:spcPts val="0"/>
              </a:spcBef>
              <a:buNone/>
              <a:defRPr b="1">
                <a:solidFill>
                  <a:srgbClr val="FF5A5F"/>
                </a:solidFill>
                <a:latin typeface="Montserrat"/>
                <a:ea typeface="Montserrat"/>
                <a:cs typeface="Montserrat"/>
                <a:sym typeface="Montserrat"/>
              </a:defRPr>
            </a:lvl4pPr>
            <a:lvl5pPr lvl="4" rtl="0">
              <a:spcBef>
                <a:spcPts val="0"/>
              </a:spcBef>
              <a:buNone/>
              <a:defRPr b="1">
                <a:solidFill>
                  <a:srgbClr val="FF5A5F"/>
                </a:solidFill>
                <a:latin typeface="Montserrat"/>
                <a:ea typeface="Montserrat"/>
                <a:cs typeface="Montserrat"/>
                <a:sym typeface="Montserrat"/>
              </a:defRPr>
            </a:lvl5pPr>
            <a:lvl6pPr lvl="5" rtl="0">
              <a:spcBef>
                <a:spcPts val="0"/>
              </a:spcBef>
              <a:buNone/>
              <a:defRPr b="1">
                <a:solidFill>
                  <a:srgbClr val="FF5A5F"/>
                </a:solidFill>
                <a:latin typeface="Montserrat"/>
                <a:ea typeface="Montserrat"/>
                <a:cs typeface="Montserrat"/>
                <a:sym typeface="Montserrat"/>
              </a:defRPr>
            </a:lvl6pPr>
            <a:lvl7pPr lvl="6" rtl="0">
              <a:spcBef>
                <a:spcPts val="0"/>
              </a:spcBef>
              <a:buNone/>
              <a:defRPr b="1">
                <a:solidFill>
                  <a:srgbClr val="FF5A5F"/>
                </a:solidFill>
                <a:latin typeface="Montserrat"/>
                <a:ea typeface="Montserrat"/>
                <a:cs typeface="Montserrat"/>
                <a:sym typeface="Montserrat"/>
              </a:defRPr>
            </a:lvl7pPr>
            <a:lvl8pPr lvl="7" rtl="0">
              <a:spcBef>
                <a:spcPts val="0"/>
              </a:spcBef>
              <a:buNone/>
              <a:defRPr b="1">
                <a:solidFill>
                  <a:srgbClr val="FF5A5F"/>
                </a:solidFill>
                <a:latin typeface="Montserrat"/>
                <a:ea typeface="Montserrat"/>
                <a:cs typeface="Montserrat"/>
                <a:sym typeface="Montserrat"/>
              </a:defRPr>
            </a:lvl8pPr>
            <a:lvl9pPr lvl="8" rtl="0">
              <a:spcBef>
                <a:spcPts val="0"/>
              </a:spcBef>
              <a:buNone/>
              <a:defRPr b="1">
                <a:solidFill>
                  <a:srgbClr val="FF5A5F"/>
                </a:solidFill>
                <a:latin typeface="Montserrat"/>
                <a:ea typeface="Montserrat"/>
                <a:cs typeface="Montserrat"/>
                <a:sym typeface="Montserrat"/>
              </a:defRPr>
            </a:lvl9pPr>
          </a:lstStyle>
          <a:p>
            <a:endParaRPr/>
          </a:p>
        </p:txBody>
      </p:sp>
      <p:sp>
        <p:nvSpPr>
          <p:cNvPr id="30" name="Shape 30"/>
          <p:cNvSpPr txBox="1">
            <a:spLocks noGrp="1"/>
          </p:cNvSpPr>
          <p:nvPr>
            <p:ph type="body" idx="2"/>
          </p:nvPr>
        </p:nvSpPr>
        <p:spPr>
          <a:xfrm>
            <a:off x="226825" y="1346800"/>
            <a:ext cx="8690099" cy="3444900"/>
          </a:xfrm>
          <a:prstGeom prst="rect">
            <a:avLst/>
          </a:prstGeom>
          <a:noFill/>
          <a:ln>
            <a:noFill/>
          </a:ln>
        </p:spPr>
        <p:txBody>
          <a:bodyPr wrap="square" lIns="91425" tIns="91425" rIns="91425" bIns="91425" anchor="t" anchorCtr="0"/>
          <a:lstStyle>
            <a:lvl1pPr lvl="0" rtl="0">
              <a:spcBef>
                <a:spcPts val="0"/>
              </a:spcBef>
              <a:spcAft>
                <a:spcPts val="1000"/>
              </a:spcAft>
              <a:buClr>
                <a:srgbClr val="FF5A5F"/>
              </a:buClr>
              <a:buFont typeface="Montserrat"/>
              <a:buChar char="●"/>
              <a:defRPr>
                <a:solidFill>
                  <a:srgbClr val="565A5C"/>
                </a:solidFill>
                <a:latin typeface="Montserrat"/>
                <a:ea typeface="Montserrat"/>
                <a:cs typeface="Montserrat"/>
                <a:sym typeface="Montserrat"/>
              </a:defRPr>
            </a:lvl1pPr>
            <a:lvl2pPr lvl="1"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2pPr>
            <a:lvl3pPr lvl="2"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3pPr>
            <a:lvl4pPr lvl="3"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4pPr>
            <a:lvl5pPr lvl="4"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5pPr>
            <a:lvl6pPr lvl="5"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6pPr>
            <a:lvl7pPr lvl="6"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7pPr>
            <a:lvl8pPr lvl="7"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8pPr>
            <a:lvl9pPr lvl="8"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ide Title + Bullets">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213000" y="972875"/>
            <a:ext cx="2976899" cy="1644600"/>
          </a:xfrm>
          <a:prstGeom prst="rect">
            <a:avLst/>
          </a:prstGeom>
          <a:noFill/>
          <a:ln>
            <a:noFill/>
          </a:ln>
        </p:spPr>
        <p:txBody>
          <a:bodyPr wrap="square" lIns="91425" tIns="91425" rIns="91425" bIns="91425" anchor="b" anchorCtr="0"/>
          <a:lstStyle>
            <a:lvl1pPr lvl="0" rtl="0">
              <a:spcBef>
                <a:spcPts val="0"/>
              </a:spcBef>
              <a:buNone/>
              <a:defRPr sz="2400" b="1">
                <a:solidFill>
                  <a:srgbClr val="FF5A5F"/>
                </a:solidFill>
                <a:latin typeface="Montserrat"/>
                <a:ea typeface="Montserrat"/>
                <a:cs typeface="Montserrat"/>
                <a:sym typeface="Montserrat"/>
              </a:defRPr>
            </a:lvl1pPr>
            <a:lvl2pPr lvl="1" rtl="0">
              <a:spcBef>
                <a:spcPts val="0"/>
              </a:spcBef>
              <a:buNone/>
              <a:defRPr sz="2400" b="1">
                <a:solidFill>
                  <a:srgbClr val="FF5A5F"/>
                </a:solidFill>
                <a:latin typeface="Montserrat"/>
                <a:ea typeface="Montserrat"/>
                <a:cs typeface="Montserrat"/>
                <a:sym typeface="Montserrat"/>
              </a:defRPr>
            </a:lvl2pPr>
            <a:lvl3pPr lvl="2" rtl="0">
              <a:spcBef>
                <a:spcPts val="0"/>
              </a:spcBef>
              <a:buNone/>
              <a:defRPr sz="2400" b="1">
                <a:solidFill>
                  <a:srgbClr val="FF5A5F"/>
                </a:solidFill>
                <a:latin typeface="Montserrat"/>
                <a:ea typeface="Montserrat"/>
                <a:cs typeface="Montserrat"/>
                <a:sym typeface="Montserrat"/>
              </a:defRPr>
            </a:lvl3pPr>
            <a:lvl4pPr lvl="3" rtl="0">
              <a:spcBef>
                <a:spcPts val="0"/>
              </a:spcBef>
              <a:buNone/>
              <a:defRPr sz="2400" b="1">
                <a:solidFill>
                  <a:srgbClr val="FF5A5F"/>
                </a:solidFill>
                <a:latin typeface="Montserrat"/>
                <a:ea typeface="Montserrat"/>
                <a:cs typeface="Montserrat"/>
                <a:sym typeface="Montserrat"/>
              </a:defRPr>
            </a:lvl4pPr>
            <a:lvl5pPr lvl="4" rtl="0">
              <a:spcBef>
                <a:spcPts val="0"/>
              </a:spcBef>
              <a:buNone/>
              <a:defRPr sz="2400" b="1">
                <a:solidFill>
                  <a:srgbClr val="FF5A5F"/>
                </a:solidFill>
                <a:latin typeface="Montserrat"/>
                <a:ea typeface="Montserrat"/>
                <a:cs typeface="Montserrat"/>
                <a:sym typeface="Montserrat"/>
              </a:defRPr>
            </a:lvl5pPr>
            <a:lvl6pPr lvl="5" rtl="0">
              <a:spcBef>
                <a:spcPts val="0"/>
              </a:spcBef>
              <a:buNone/>
              <a:defRPr sz="2400" b="1">
                <a:solidFill>
                  <a:srgbClr val="FF5A5F"/>
                </a:solidFill>
                <a:latin typeface="Montserrat"/>
                <a:ea typeface="Montserrat"/>
                <a:cs typeface="Montserrat"/>
                <a:sym typeface="Montserrat"/>
              </a:defRPr>
            </a:lvl6pPr>
            <a:lvl7pPr lvl="6" rtl="0">
              <a:spcBef>
                <a:spcPts val="0"/>
              </a:spcBef>
              <a:buNone/>
              <a:defRPr sz="2400" b="1">
                <a:solidFill>
                  <a:srgbClr val="FF5A5F"/>
                </a:solidFill>
                <a:latin typeface="Montserrat"/>
                <a:ea typeface="Montserrat"/>
                <a:cs typeface="Montserrat"/>
                <a:sym typeface="Montserrat"/>
              </a:defRPr>
            </a:lvl7pPr>
            <a:lvl8pPr lvl="7" rtl="0">
              <a:spcBef>
                <a:spcPts val="0"/>
              </a:spcBef>
              <a:buNone/>
              <a:defRPr sz="2400" b="1">
                <a:solidFill>
                  <a:srgbClr val="FF5A5F"/>
                </a:solidFill>
                <a:latin typeface="Montserrat"/>
                <a:ea typeface="Montserrat"/>
                <a:cs typeface="Montserrat"/>
                <a:sym typeface="Montserrat"/>
              </a:defRPr>
            </a:lvl8pPr>
            <a:lvl9pPr lvl="8" rtl="0">
              <a:spcBef>
                <a:spcPts val="0"/>
              </a:spcBef>
              <a:buNone/>
              <a:defRPr sz="2400" b="1">
                <a:solidFill>
                  <a:srgbClr val="FF5A5F"/>
                </a:solidFill>
                <a:latin typeface="Montserrat"/>
                <a:ea typeface="Montserrat"/>
                <a:cs typeface="Montserrat"/>
                <a:sym typeface="Montserrat"/>
              </a:defRPr>
            </a:lvl9pPr>
          </a:lstStyle>
          <a:p>
            <a:endParaRPr/>
          </a:p>
        </p:txBody>
      </p:sp>
      <p:sp>
        <p:nvSpPr>
          <p:cNvPr id="33" name="Shape 33"/>
          <p:cNvSpPr txBox="1">
            <a:spLocks noGrp="1"/>
          </p:cNvSpPr>
          <p:nvPr>
            <p:ph type="subTitle" idx="1"/>
          </p:nvPr>
        </p:nvSpPr>
        <p:spPr>
          <a:xfrm>
            <a:off x="213000" y="2527019"/>
            <a:ext cx="2976899" cy="737100"/>
          </a:xfrm>
          <a:prstGeom prst="rect">
            <a:avLst/>
          </a:prstGeom>
          <a:noFill/>
          <a:ln>
            <a:noFill/>
          </a:ln>
        </p:spPr>
        <p:txBody>
          <a:bodyPr wrap="square" lIns="91425" tIns="91425" rIns="91425" bIns="91425" anchor="t" anchorCtr="0"/>
          <a:lstStyle>
            <a:lvl1pPr lvl="0" rtl="0">
              <a:spcBef>
                <a:spcPts val="0"/>
              </a:spcBef>
              <a:buNone/>
              <a:defRPr b="1">
                <a:solidFill>
                  <a:srgbClr val="FF5A5F"/>
                </a:solidFill>
                <a:latin typeface="Montserrat"/>
                <a:ea typeface="Montserrat"/>
                <a:cs typeface="Montserrat"/>
                <a:sym typeface="Montserrat"/>
              </a:defRPr>
            </a:lvl1pPr>
            <a:lvl2pPr lvl="1" rtl="0">
              <a:spcBef>
                <a:spcPts val="0"/>
              </a:spcBef>
              <a:buNone/>
              <a:defRPr b="1">
                <a:solidFill>
                  <a:srgbClr val="FF5A5F"/>
                </a:solidFill>
                <a:latin typeface="Montserrat"/>
                <a:ea typeface="Montserrat"/>
                <a:cs typeface="Montserrat"/>
                <a:sym typeface="Montserrat"/>
              </a:defRPr>
            </a:lvl2pPr>
            <a:lvl3pPr lvl="2" rtl="0">
              <a:spcBef>
                <a:spcPts val="0"/>
              </a:spcBef>
              <a:buNone/>
              <a:defRPr b="1">
                <a:solidFill>
                  <a:srgbClr val="FF5A5F"/>
                </a:solidFill>
                <a:latin typeface="Montserrat"/>
                <a:ea typeface="Montserrat"/>
                <a:cs typeface="Montserrat"/>
                <a:sym typeface="Montserrat"/>
              </a:defRPr>
            </a:lvl3pPr>
            <a:lvl4pPr lvl="3" rtl="0">
              <a:spcBef>
                <a:spcPts val="0"/>
              </a:spcBef>
              <a:buNone/>
              <a:defRPr b="1">
                <a:solidFill>
                  <a:srgbClr val="FF5A5F"/>
                </a:solidFill>
                <a:latin typeface="Montserrat"/>
                <a:ea typeface="Montserrat"/>
                <a:cs typeface="Montserrat"/>
                <a:sym typeface="Montserrat"/>
              </a:defRPr>
            </a:lvl4pPr>
            <a:lvl5pPr lvl="4" rtl="0">
              <a:spcBef>
                <a:spcPts val="0"/>
              </a:spcBef>
              <a:buNone/>
              <a:defRPr b="1">
                <a:solidFill>
                  <a:srgbClr val="FF5A5F"/>
                </a:solidFill>
                <a:latin typeface="Montserrat"/>
                <a:ea typeface="Montserrat"/>
                <a:cs typeface="Montserrat"/>
                <a:sym typeface="Montserrat"/>
              </a:defRPr>
            </a:lvl5pPr>
            <a:lvl6pPr lvl="5" rtl="0">
              <a:spcBef>
                <a:spcPts val="0"/>
              </a:spcBef>
              <a:buNone/>
              <a:defRPr b="1">
                <a:solidFill>
                  <a:srgbClr val="FF5A5F"/>
                </a:solidFill>
                <a:latin typeface="Montserrat"/>
                <a:ea typeface="Montserrat"/>
                <a:cs typeface="Montserrat"/>
                <a:sym typeface="Montserrat"/>
              </a:defRPr>
            </a:lvl6pPr>
            <a:lvl7pPr lvl="6" rtl="0">
              <a:spcBef>
                <a:spcPts val="0"/>
              </a:spcBef>
              <a:buNone/>
              <a:defRPr b="1">
                <a:solidFill>
                  <a:srgbClr val="FF5A5F"/>
                </a:solidFill>
                <a:latin typeface="Montserrat"/>
                <a:ea typeface="Montserrat"/>
                <a:cs typeface="Montserrat"/>
                <a:sym typeface="Montserrat"/>
              </a:defRPr>
            </a:lvl7pPr>
            <a:lvl8pPr lvl="7" rtl="0">
              <a:spcBef>
                <a:spcPts val="0"/>
              </a:spcBef>
              <a:buNone/>
              <a:defRPr b="1">
                <a:solidFill>
                  <a:srgbClr val="FF5A5F"/>
                </a:solidFill>
                <a:latin typeface="Montserrat"/>
                <a:ea typeface="Montserrat"/>
                <a:cs typeface="Montserrat"/>
                <a:sym typeface="Montserrat"/>
              </a:defRPr>
            </a:lvl8pPr>
            <a:lvl9pPr lvl="8" rtl="0">
              <a:spcBef>
                <a:spcPts val="0"/>
              </a:spcBef>
              <a:buNone/>
              <a:defRPr b="1">
                <a:solidFill>
                  <a:srgbClr val="FF5A5F"/>
                </a:solidFill>
                <a:latin typeface="Montserrat"/>
                <a:ea typeface="Montserrat"/>
                <a:cs typeface="Montserrat"/>
                <a:sym typeface="Montserrat"/>
              </a:defRPr>
            </a:lvl9pPr>
          </a:lstStyle>
          <a:p>
            <a:endParaRPr/>
          </a:p>
        </p:txBody>
      </p:sp>
      <p:sp>
        <p:nvSpPr>
          <p:cNvPr id="34" name="Shape 34"/>
          <p:cNvSpPr txBox="1">
            <a:spLocks noGrp="1"/>
          </p:cNvSpPr>
          <p:nvPr>
            <p:ph type="body" idx="2"/>
          </p:nvPr>
        </p:nvSpPr>
        <p:spPr>
          <a:xfrm>
            <a:off x="3501650" y="849300"/>
            <a:ext cx="5339100" cy="3444900"/>
          </a:xfrm>
          <a:prstGeom prst="rect">
            <a:avLst/>
          </a:prstGeom>
          <a:noFill/>
          <a:ln>
            <a:noFill/>
          </a:ln>
        </p:spPr>
        <p:txBody>
          <a:bodyPr wrap="square" lIns="91425" tIns="91425" rIns="91425" bIns="91425" anchor="ctr" anchorCtr="0"/>
          <a:lstStyle>
            <a:lvl1pPr lvl="0" rtl="0">
              <a:spcBef>
                <a:spcPts val="0"/>
              </a:spcBef>
              <a:spcAft>
                <a:spcPts val="1000"/>
              </a:spcAft>
              <a:buClr>
                <a:srgbClr val="FF5A5F"/>
              </a:buClr>
              <a:buFont typeface="Montserrat"/>
              <a:buChar char="●"/>
              <a:defRPr>
                <a:solidFill>
                  <a:srgbClr val="565A5C"/>
                </a:solidFill>
                <a:latin typeface="Montserrat"/>
                <a:ea typeface="Montserrat"/>
                <a:cs typeface="Montserrat"/>
                <a:sym typeface="Montserrat"/>
              </a:defRPr>
            </a:lvl1pPr>
            <a:lvl2pPr lvl="1"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2pPr>
            <a:lvl3pPr lvl="2"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3pPr>
            <a:lvl4pPr lvl="3"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4pPr>
            <a:lvl5pPr lvl="4"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5pPr>
            <a:lvl6pPr lvl="5"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6pPr>
            <a:lvl7pPr lvl="6"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7pPr>
            <a:lvl8pPr lvl="7"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8pPr>
            <a:lvl9pPr lvl="8"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ide Title + Copy + Photo">
    <p:spTree>
      <p:nvGrpSpPr>
        <p:cNvPr id="1" name="Shape 39"/>
        <p:cNvGrpSpPr/>
        <p:nvPr/>
      </p:nvGrpSpPr>
      <p:grpSpPr>
        <a:xfrm>
          <a:off x="0" y="0"/>
          <a:ext cx="0" cy="0"/>
          <a:chOff x="0" y="0"/>
          <a:chExt cx="0" cy="0"/>
        </a:xfrm>
      </p:grpSpPr>
      <p:pic>
        <p:nvPicPr>
          <p:cNvPr id="40" name="Shape 40" descr="Cebu1.1.50005165.JPG"/>
          <p:cNvPicPr preferRelativeResize="0"/>
          <p:nvPr/>
        </p:nvPicPr>
        <p:blipFill rotWithShape="1">
          <a:blip r:embed="rId2">
            <a:alphaModFix/>
          </a:blip>
          <a:srcRect l="12979" r="12979"/>
          <a:stretch/>
        </p:blipFill>
        <p:spPr>
          <a:xfrm>
            <a:off x="3430775" y="0"/>
            <a:ext cx="5713224" cy="5143499"/>
          </a:xfrm>
          <a:prstGeom prst="rect">
            <a:avLst/>
          </a:prstGeom>
          <a:noFill/>
          <a:ln>
            <a:noFill/>
          </a:ln>
        </p:spPr>
      </p:pic>
      <p:sp>
        <p:nvSpPr>
          <p:cNvPr id="41" name="Shape 41"/>
          <p:cNvSpPr txBox="1">
            <a:spLocks noGrp="1"/>
          </p:cNvSpPr>
          <p:nvPr>
            <p:ph type="title"/>
          </p:nvPr>
        </p:nvSpPr>
        <p:spPr>
          <a:xfrm>
            <a:off x="213000" y="524550"/>
            <a:ext cx="2990400" cy="368700"/>
          </a:xfrm>
          <a:prstGeom prst="rect">
            <a:avLst/>
          </a:prstGeom>
          <a:noFill/>
          <a:ln>
            <a:noFill/>
          </a:ln>
        </p:spPr>
        <p:txBody>
          <a:bodyPr wrap="square" lIns="91425" tIns="91425" rIns="91425" bIns="91425" anchor="b" anchorCtr="0"/>
          <a:lstStyle>
            <a:lvl1pPr lvl="0" rtl="0">
              <a:spcBef>
                <a:spcPts val="0"/>
              </a:spcBef>
              <a:buNone/>
              <a:defRPr sz="2400" b="1">
                <a:solidFill>
                  <a:srgbClr val="FF5A5F"/>
                </a:solidFill>
                <a:latin typeface="Montserrat"/>
                <a:ea typeface="Montserrat"/>
                <a:cs typeface="Montserrat"/>
                <a:sym typeface="Montserrat"/>
              </a:defRPr>
            </a:lvl1pPr>
            <a:lvl2pPr lvl="1" rtl="0">
              <a:spcBef>
                <a:spcPts val="0"/>
              </a:spcBef>
              <a:buNone/>
              <a:defRPr sz="2400" b="1">
                <a:solidFill>
                  <a:srgbClr val="FF5A5F"/>
                </a:solidFill>
                <a:latin typeface="Montserrat"/>
                <a:ea typeface="Montserrat"/>
                <a:cs typeface="Montserrat"/>
                <a:sym typeface="Montserrat"/>
              </a:defRPr>
            </a:lvl2pPr>
            <a:lvl3pPr lvl="2" rtl="0">
              <a:spcBef>
                <a:spcPts val="0"/>
              </a:spcBef>
              <a:buNone/>
              <a:defRPr sz="2400" b="1">
                <a:solidFill>
                  <a:srgbClr val="FF5A5F"/>
                </a:solidFill>
                <a:latin typeface="Montserrat"/>
                <a:ea typeface="Montserrat"/>
                <a:cs typeface="Montserrat"/>
                <a:sym typeface="Montserrat"/>
              </a:defRPr>
            </a:lvl3pPr>
            <a:lvl4pPr lvl="3" rtl="0">
              <a:spcBef>
                <a:spcPts val="0"/>
              </a:spcBef>
              <a:buNone/>
              <a:defRPr sz="2400" b="1">
                <a:solidFill>
                  <a:srgbClr val="FF5A5F"/>
                </a:solidFill>
                <a:latin typeface="Montserrat"/>
                <a:ea typeface="Montserrat"/>
                <a:cs typeface="Montserrat"/>
                <a:sym typeface="Montserrat"/>
              </a:defRPr>
            </a:lvl4pPr>
            <a:lvl5pPr lvl="4" rtl="0">
              <a:spcBef>
                <a:spcPts val="0"/>
              </a:spcBef>
              <a:buNone/>
              <a:defRPr sz="2400" b="1">
                <a:solidFill>
                  <a:srgbClr val="FF5A5F"/>
                </a:solidFill>
                <a:latin typeface="Montserrat"/>
                <a:ea typeface="Montserrat"/>
                <a:cs typeface="Montserrat"/>
                <a:sym typeface="Montserrat"/>
              </a:defRPr>
            </a:lvl5pPr>
            <a:lvl6pPr lvl="5" rtl="0">
              <a:spcBef>
                <a:spcPts val="0"/>
              </a:spcBef>
              <a:buNone/>
              <a:defRPr sz="2400" b="1">
                <a:solidFill>
                  <a:srgbClr val="FF5A5F"/>
                </a:solidFill>
                <a:latin typeface="Montserrat"/>
                <a:ea typeface="Montserrat"/>
                <a:cs typeface="Montserrat"/>
                <a:sym typeface="Montserrat"/>
              </a:defRPr>
            </a:lvl6pPr>
            <a:lvl7pPr lvl="6" rtl="0">
              <a:spcBef>
                <a:spcPts val="0"/>
              </a:spcBef>
              <a:buNone/>
              <a:defRPr sz="2400" b="1">
                <a:solidFill>
                  <a:srgbClr val="FF5A5F"/>
                </a:solidFill>
                <a:latin typeface="Montserrat"/>
                <a:ea typeface="Montserrat"/>
                <a:cs typeface="Montserrat"/>
                <a:sym typeface="Montserrat"/>
              </a:defRPr>
            </a:lvl7pPr>
            <a:lvl8pPr lvl="7" rtl="0">
              <a:spcBef>
                <a:spcPts val="0"/>
              </a:spcBef>
              <a:buNone/>
              <a:defRPr sz="2400" b="1">
                <a:solidFill>
                  <a:srgbClr val="FF5A5F"/>
                </a:solidFill>
                <a:latin typeface="Montserrat"/>
                <a:ea typeface="Montserrat"/>
                <a:cs typeface="Montserrat"/>
                <a:sym typeface="Montserrat"/>
              </a:defRPr>
            </a:lvl8pPr>
            <a:lvl9pPr lvl="8" rtl="0">
              <a:spcBef>
                <a:spcPts val="0"/>
              </a:spcBef>
              <a:buNone/>
              <a:defRPr sz="2400" b="1">
                <a:solidFill>
                  <a:srgbClr val="FF5A5F"/>
                </a:solidFill>
                <a:latin typeface="Montserrat"/>
                <a:ea typeface="Montserrat"/>
                <a:cs typeface="Montserrat"/>
                <a:sym typeface="Montserrat"/>
              </a:defRPr>
            </a:lvl9pPr>
          </a:lstStyle>
          <a:p>
            <a:endParaRPr/>
          </a:p>
        </p:txBody>
      </p:sp>
      <p:sp>
        <p:nvSpPr>
          <p:cNvPr id="42" name="Shape 42"/>
          <p:cNvSpPr txBox="1">
            <a:spLocks noGrp="1"/>
          </p:cNvSpPr>
          <p:nvPr>
            <p:ph type="subTitle" idx="1"/>
          </p:nvPr>
        </p:nvSpPr>
        <p:spPr>
          <a:xfrm>
            <a:off x="213000" y="751375"/>
            <a:ext cx="2990400" cy="368700"/>
          </a:xfrm>
          <a:prstGeom prst="rect">
            <a:avLst/>
          </a:prstGeom>
          <a:noFill/>
          <a:ln>
            <a:noFill/>
          </a:ln>
        </p:spPr>
        <p:txBody>
          <a:bodyPr wrap="square" lIns="91425" tIns="91425" rIns="91425" bIns="91425" anchor="t" anchorCtr="0"/>
          <a:lstStyle>
            <a:lvl1pPr lvl="0" rtl="0">
              <a:spcBef>
                <a:spcPts val="0"/>
              </a:spcBef>
              <a:buNone/>
              <a:defRPr b="1">
                <a:solidFill>
                  <a:srgbClr val="FF5A5F"/>
                </a:solidFill>
                <a:latin typeface="Montserrat"/>
                <a:ea typeface="Montserrat"/>
                <a:cs typeface="Montserrat"/>
                <a:sym typeface="Montserrat"/>
              </a:defRPr>
            </a:lvl1pPr>
            <a:lvl2pPr lvl="1" rtl="0">
              <a:spcBef>
                <a:spcPts val="0"/>
              </a:spcBef>
              <a:buNone/>
              <a:defRPr b="1">
                <a:solidFill>
                  <a:srgbClr val="FF5A5F"/>
                </a:solidFill>
                <a:latin typeface="Montserrat"/>
                <a:ea typeface="Montserrat"/>
                <a:cs typeface="Montserrat"/>
                <a:sym typeface="Montserrat"/>
              </a:defRPr>
            </a:lvl2pPr>
            <a:lvl3pPr lvl="2" rtl="0">
              <a:spcBef>
                <a:spcPts val="0"/>
              </a:spcBef>
              <a:buNone/>
              <a:defRPr b="1">
                <a:solidFill>
                  <a:srgbClr val="FF5A5F"/>
                </a:solidFill>
                <a:latin typeface="Montserrat"/>
                <a:ea typeface="Montserrat"/>
                <a:cs typeface="Montserrat"/>
                <a:sym typeface="Montserrat"/>
              </a:defRPr>
            </a:lvl3pPr>
            <a:lvl4pPr lvl="3" rtl="0">
              <a:spcBef>
                <a:spcPts val="0"/>
              </a:spcBef>
              <a:buNone/>
              <a:defRPr b="1">
                <a:solidFill>
                  <a:srgbClr val="FF5A5F"/>
                </a:solidFill>
                <a:latin typeface="Montserrat"/>
                <a:ea typeface="Montserrat"/>
                <a:cs typeface="Montserrat"/>
                <a:sym typeface="Montserrat"/>
              </a:defRPr>
            </a:lvl4pPr>
            <a:lvl5pPr lvl="4" rtl="0">
              <a:spcBef>
                <a:spcPts val="0"/>
              </a:spcBef>
              <a:buNone/>
              <a:defRPr b="1">
                <a:solidFill>
                  <a:srgbClr val="FF5A5F"/>
                </a:solidFill>
                <a:latin typeface="Montserrat"/>
                <a:ea typeface="Montserrat"/>
                <a:cs typeface="Montserrat"/>
                <a:sym typeface="Montserrat"/>
              </a:defRPr>
            </a:lvl5pPr>
            <a:lvl6pPr lvl="5" rtl="0">
              <a:spcBef>
                <a:spcPts val="0"/>
              </a:spcBef>
              <a:buNone/>
              <a:defRPr b="1">
                <a:solidFill>
                  <a:srgbClr val="FF5A5F"/>
                </a:solidFill>
                <a:latin typeface="Montserrat"/>
                <a:ea typeface="Montserrat"/>
                <a:cs typeface="Montserrat"/>
                <a:sym typeface="Montserrat"/>
              </a:defRPr>
            </a:lvl6pPr>
            <a:lvl7pPr lvl="6" rtl="0">
              <a:spcBef>
                <a:spcPts val="0"/>
              </a:spcBef>
              <a:buNone/>
              <a:defRPr b="1">
                <a:solidFill>
                  <a:srgbClr val="FF5A5F"/>
                </a:solidFill>
                <a:latin typeface="Montserrat"/>
                <a:ea typeface="Montserrat"/>
                <a:cs typeface="Montserrat"/>
                <a:sym typeface="Montserrat"/>
              </a:defRPr>
            </a:lvl7pPr>
            <a:lvl8pPr lvl="7" rtl="0">
              <a:spcBef>
                <a:spcPts val="0"/>
              </a:spcBef>
              <a:buNone/>
              <a:defRPr b="1">
                <a:solidFill>
                  <a:srgbClr val="FF5A5F"/>
                </a:solidFill>
                <a:latin typeface="Montserrat"/>
                <a:ea typeface="Montserrat"/>
                <a:cs typeface="Montserrat"/>
                <a:sym typeface="Montserrat"/>
              </a:defRPr>
            </a:lvl8pPr>
            <a:lvl9pPr lvl="8" rtl="0">
              <a:spcBef>
                <a:spcPts val="0"/>
              </a:spcBef>
              <a:buNone/>
              <a:defRPr b="1">
                <a:solidFill>
                  <a:srgbClr val="FF5A5F"/>
                </a:solidFill>
                <a:latin typeface="Montserrat"/>
                <a:ea typeface="Montserrat"/>
                <a:cs typeface="Montserrat"/>
                <a:sym typeface="Montserrat"/>
              </a:defRPr>
            </a:lvl9pPr>
          </a:lstStyle>
          <a:p>
            <a:endParaRPr/>
          </a:p>
        </p:txBody>
      </p:sp>
      <p:sp>
        <p:nvSpPr>
          <p:cNvPr id="43" name="Shape 43"/>
          <p:cNvSpPr txBox="1">
            <a:spLocks noGrp="1"/>
          </p:cNvSpPr>
          <p:nvPr>
            <p:ph type="body" idx="2"/>
          </p:nvPr>
        </p:nvSpPr>
        <p:spPr>
          <a:xfrm>
            <a:off x="226825" y="1270600"/>
            <a:ext cx="2990400" cy="3493499"/>
          </a:xfrm>
          <a:prstGeom prst="rect">
            <a:avLst/>
          </a:prstGeom>
          <a:noFill/>
          <a:ln>
            <a:noFill/>
          </a:ln>
        </p:spPr>
        <p:txBody>
          <a:bodyPr wrap="square" lIns="91425" tIns="91425" rIns="91425" bIns="91425" anchor="ctr" anchorCtr="0"/>
          <a:lstStyle>
            <a:lvl1pPr lvl="0" rtl="0">
              <a:spcBef>
                <a:spcPts val="0"/>
              </a:spcBef>
              <a:spcAft>
                <a:spcPts val="1000"/>
              </a:spcAft>
              <a:buClr>
                <a:srgbClr val="FF5A5F"/>
              </a:buClr>
              <a:buFont typeface="Montserrat"/>
              <a:buChar char="●"/>
              <a:defRPr>
                <a:solidFill>
                  <a:srgbClr val="565A5C"/>
                </a:solidFill>
                <a:latin typeface="Montserrat"/>
                <a:ea typeface="Montserrat"/>
                <a:cs typeface="Montserrat"/>
                <a:sym typeface="Montserrat"/>
              </a:defRPr>
            </a:lvl1pPr>
            <a:lvl2pPr lvl="1"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2pPr>
            <a:lvl3pPr lvl="2"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3pPr>
            <a:lvl4pPr lvl="3"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4pPr>
            <a:lvl5pPr lvl="4"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5pPr>
            <a:lvl6pPr lvl="5"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6pPr>
            <a:lvl7pPr lvl="6"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7pPr>
            <a:lvl8pPr lvl="7"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8pPr>
            <a:lvl9pPr lvl="8" rtl="0">
              <a:spcBef>
                <a:spcPts val="0"/>
              </a:spcBef>
              <a:spcAft>
                <a:spcPts val="1000"/>
              </a:spcAft>
              <a:buClr>
                <a:srgbClr val="565A5C"/>
              </a:buClr>
              <a:buFont typeface="Montserrat"/>
              <a:buChar char="■"/>
              <a:defRPr>
                <a:solidFill>
                  <a:srgbClr val="565A5C"/>
                </a:solidFill>
                <a:latin typeface="Montserrat"/>
                <a:ea typeface="Montserrat"/>
                <a:cs typeface="Montserrat"/>
                <a:sym typeface="Montserra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Statement">
    <p:spTree>
      <p:nvGrpSpPr>
        <p:cNvPr id="1" name="Shape 44"/>
        <p:cNvGrpSpPr/>
        <p:nvPr/>
      </p:nvGrpSpPr>
      <p:grpSpPr>
        <a:xfrm>
          <a:off x="0" y="0"/>
          <a:ext cx="0" cy="0"/>
          <a:chOff x="0" y="0"/>
          <a:chExt cx="0" cy="0"/>
        </a:xfrm>
      </p:grpSpPr>
      <p:pic>
        <p:nvPicPr>
          <p:cNvPr id="45" name="Shape 45"/>
          <p:cNvPicPr preferRelativeResize="0"/>
          <p:nvPr/>
        </p:nvPicPr>
        <p:blipFill>
          <a:blip r:embed="rId2">
            <a:alphaModFix/>
          </a:blip>
          <a:stretch>
            <a:fillRect/>
          </a:stretch>
        </p:blipFill>
        <p:spPr>
          <a:xfrm>
            <a:off x="-46600" y="-23225"/>
            <a:ext cx="9237200" cy="5189950"/>
          </a:xfrm>
          <a:prstGeom prst="rect">
            <a:avLst/>
          </a:prstGeom>
          <a:noFill/>
          <a:ln>
            <a:noFill/>
          </a:ln>
        </p:spPr>
      </p:pic>
      <p:sp>
        <p:nvSpPr>
          <p:cNvPr id="46" name="Shape 46"/>
          <p:cNvSpPr txBox="1">
            <a:spLocks noGrp="1"/>
          </p:cNvSpPr>
          <p:nvPr>
            <p:ph type="title"/>
          </p:nvPr>
        </p:nvSpPr>
        <p:spPr>
          <a:xfrm>
            <a:off x="418200" y="568100"/>
            <a:ext cx="8307600" cy="2921099"/>
          </a:xfrm>
          <a:prstGeom prst="rect">
            <a:avLst/>
          </a:prstGeom>
          <a:noFill/>
          <a:ln>
            <a:noFill/>
          </a:ln>
        </p:spPr>
        <p:txBody>
          <a:bodyPr wrap="square" lIns="91425" tIns="91425" rIns="91425" bIns="91425" anchor="t" anchorCtr="0"/>
          <a:lstStyle>
            <a:lvl1pPr lvl="0" rtl="0">
              <a:spcBef>
                <a:spcPts val="0"/>
              </a:spcBef>
              <a:buNone/>
              <a:defRPr sz="5000" b="1">
                <a:solidFill>
                  <a:srgbClr val="FFFFFF"/>
                </a:solidFill>
                <a:latin typeface="Montserrat"/>
                <a:ea typeface="Montserrat"/>
                <a:cs typeface="Montserrat"/>
                <a:sym typeface="Montserrat"/>
              </a:defRPr>
            </a:lvl1pPr>
            <a:lvl2pPr lvl="1" rtl="0">
              <a:spcBef>
                <a:spcPts val="0"/>
              </a:spcBef>
              <a:buNone/>
              <a:defRPr sz="5000" b="1"/>
            </a:lvl2pPr>
            <a:lvl3pPr lvl="2" rtl="0">
              <a:spcBef>
                <a:spcPts val="0"/>
              </a:spcBef>
              <a:buNone/>
              <a:defRPr sz="5000" b="1"/>
            </a:lvl3pPr>
            <a:lvl4pPr lvl="3" rtl="0">
              <a:spcBef>
                <a:spcPts val="0"/>
              </a:spcBef>
              <a:buNone/>
              <a:defRPr sz="5000" b="1"/>
            </a:lvl4pPr>
            <a:lvl5pPr lvl="4" rtl="0">
              <a:spcBef>
                <a:spcPts val="0"/>
              </a:spcBef>
              <a:buNone/>
              <a:defRPr sz="5000" b="1"/>
            </a:lvl5pPr>
            <a:lvl6pPr lvl="5" rtl="0">
              <a:spcBef>
                <a:spcPts val="0"/>
              </a:spcBef>
              <a:buNone/>
              <a:defRPr sz="5000" b="1"/>
            </a:lvl6pPr>
            <a:lvl7pPr lvl="6" rtl="0">
              <a:spcBef>
                <a:spcPts val="0"/>
              </a:spcBef>
              <a:buNone/>
              <a:defRPr sz="5000" b="1"/>
            </a:lvl7pPr>
            <a:lvl8pPr lvl="7" rtl="0">
              <a:spcBef>
                <a:spcPts val="0"/>
              </a:spcBef>
              <a:buNone/>
              <a:defRPr sz="5000" b="1"/>
            </a:lvl8pPr>
            <a:lvl9pPr lvl="8" rtl="0">
              <a:spcBef>
                <a:spcPts val="0"/>
              </a:spcBef>
              <a:buNone/>
              <a:defRPr sz="5000" b="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Photo">
    <p:bg>
      <p:bgPr>
        <a:solidFill>
          <a:srgbClr val="000000"/>
        </a:solidFill>
        <a:effectLst/>
      </p:bgPr>
    </p:bg>
    <p:spTree>
      <p:nvGrpSpPr>
        <p:cNvPr id="1" name="Shape 47"/>
        <p:cNvGrpSpPr/>
        <p:nvPr/>
      </p:nvGrpSpPr>
      <p:grpSpPr>
        <a:xfrm>
          <a:off x="0" y="0"/>
          <a:ext cx="0" cy="0"/>
          <a:chOff x="0" y="0"/>
          <a:chExt cx="0" cy="0"/>
        </a:xfrm>
      </p:grpSpPr>
      <p:pic>
        <p:nvPicPr>
          <p:cNvPr id="48" name="Shape 48" descr="Bookable-Passions_Los-Angeles_Hardy_150410_1503_RET.jpg"/>
          <p:cNvPicPr preferRelativeResize="0"/>
          <p:nvPr/>
        </p:nvPicPr>
        <p:blipFill rotWithShape="1">
          <a:blip r:embed="rId2">
            <a:alphaModFix/>
          </a:blip>
          <a:srcRect t="7591" b="7591"/>
          <a:stretch/>
        </p:blipFill>
        <p:spPr>
          <a:xfrm>
            <a:off x="0" y="-10200"/>
            <a:ext cx="9143999" cy="5170399"/>
          </a:xfrm>
          <a:prstGeom prst="rect">
            <a:avLst/>
          </a:prstGeom>
          <a:noFill/>
          <a:ln>
            <a:noFill/>
          </a:ln>
        </p:spPr>
      </p:pic>
      <p:grpSp>
        <p:nvGrpSpPr>
          <p:cNvPr id="49" name="Shape 49"/>
          <p:cNvGrpSpPr/>
          <p:nvPr/>
        </p:nvGrpSpPr>
        <p:grpSpPr>
          <a:xfrm>
            <a:off x="-10205" y="-10205"/>
            <a:ext cx="9164399" cy="5170405"/>
            <a:chOff x="-10205" y="-10205"/>
            <a:chExt cx="9164399" cy="5170405"/>
          </a:xfrm>
        </p:grpSpPr>
        <p:sp>
          <p:nvSpPr>
            <p:cNvPr id="50" name="Shape 50"/>
            <p:cNvSpPr/>
            <p:nvPr/>
          </p:nvSpPr>
          <p:spPr>
            <a:xfrm>
              <a:off x="0" y="-10205"/>
              <a:ext cx="91440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51" name="Shape 51"/>
            <p:cNvSpPr/>
            <p:nvPr/>
          </p:nvSpPr>
          <p:spPr>
            <a:xfrm>
              <a:off x="0" y="5007200"/>
              <a:ext cx="91440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52" name="Shape 52"/>
            <p:cNvSpPr/>
            <p:nvPr/>
          </p:nvSpPr>
          <p:spPr>
            <a:xfrm rot="-5400000">
              <a:off x="-2510555"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53" name="Shape 53"/>
            <p:cNvSpPr/>
            <p:nvPr/>
          </p:nvSpPr>
          <p:spPr>
            <a:xfrm rot="-5400000">
              <a:off x="6500844" y="2500349"/>
              <a:ext cx="5153700" cy="152999"/>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20" Type="http://schemas.openxmlformats.org/officeDocument/2006/relationships/slideLayout" Target="../slideLayouts/slideLayout36.xml"/><Relationship Id="rId21" Type="http://schemas.openxmlformats.org/officeDocument/2006/relationships/slideLayout" Target="../slideLayouts/slideLayout37.xml"/><Relationship Id="rId22" Type="http://schemas.openxmlformats.org/officeDocument/2006/relationships/slideLayout" Target="../slideLayouts/slideLayout38.xml"/><Relationship Id="rId23" Type="http://schemas.openxmlformats.org/officeDocument/2006/relationships/slideLayout" Target="../slideLayouts/slideLayout39.xml"/><Relationship Id="rId24" Type="http://schemas.openxmlformats.org/officeDocument/2006/relationships/slideLayout" Target="../slideLayouts/slideLayout40.xml"/><Relationship Id="rId25" Type="http://schemas.openxmlformats.org/officeDocument/2006/relationships/slideLayout" Target="../slideLayouts/slideLayout41.xml"/><Relationship Id="rId26" Type="http://schemas.openxmlformats.org/officeDocument/2006/relationships/slideLayout" Target="../slideLayouts/slideLayout42.xml"/><Relationship Id="rId27" Type="http://schemas.openxmlformats.org/officeDocument/2006/relationships/slideLayout" Target="../slideLayouts/slideLayout43.xml"/><Relationship Id="rId28" Type="http://schemas.openxmlformats.org/officeDocument/2006/relationships/slideLayout" Target="../slideLayouts/slideLayout44.xml"/><Relationship Id="rId29" Type="http://schemas.openxmlformats.org/officeDocument/2006/relationships/theme" Target="../theme/theme2.xml"/><Relationship Id="rId10" Type="http://schemas.openxmlformats.org/officeDocument/2006/relationships/slideLayout" Target="../slideLayouts/slideLayout26.xml"/><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slideLayout" Target="../slideLayouts/slideLayout33.xml"/><Relationship Id="rId18" Type="http://schemas.openxmlformats.org/officeDocument/2006/relationships/slideLayout" Target="../slideLayouts/slideLayout34.xml"/><Relationship Id="rId19" Type="http://schemas.openxmlformats.org/officeDocument/2006/relationships/slideLayout" Target="../slideLayouts/slideLayout35.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22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727"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notesSlide" Target="../notesSlides/notesSlide1.xml"/><Relationship Id="rId5" Type="http://schemas.openxmlformats.org/officeDocument/2006/relationships/image" Target="../media/image24.jpg"/><Relationship Id="rId6" Type="http://schemas.openxmlformats.org/officeDocument/2006/relationships/image" Target="../media/image9.png"/><Relationship Id="rId7" Type="http://schemas.openxmlformats.org/officeDocument/2006/relationships/image" Target="../media/image25.png"/><Relationship Id="rId8" Type="http://schemas.openxmlformats.org/officeDocument/2006/relationships/image" Target="../media/image26.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3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3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3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notesSlide" Target="../notesSlides/notesSlide2.xml"/><Relationship Id="rId5" Type="http://schemas.openxmlformats.org/officeDocument/2006/relationships/image" Target="../media/image26.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5.gif"/></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8.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4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3.xml"/><Relationship Id="rId4" Type="http://schemas.openxmlformats.org/officeDocument/2006/relationships/notesSlide" Target="../notesSlides/notesSlide3.xml"/><Relationship Id="rId5" Type="http://schemas.openxmlformats.org/officeDocument/2006/relationships/image" Target="../media/image26.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hyperlink" Target="https://www.ted.com/talks/joe_gebbia_how_airbnb_designs_for_trust?language=en" TargetMode="External"/><Relationship Id="rId4" Type="http://schemas.openxmlformats.org/officeDocument/2006/relationships/image" Target="../media/image64.jpg"/><Relationship Id="rId5"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2.xml"/><Relationship Id="rId5" Type="http://schemas.openxmlformats.org/officeDocument/2006/relationships/hyperlink" Target="https://www.ted.com/talks/joe_gebbia_how_airbnb_designs_for_trust?language=en" TargetMode="External"/><Relationship Id="rId6" Type="http://schemas.openxmlformats.org/officeDocument/2006/relationships/image" Target="../media/image64.jpg"/><Relationship Id="rId7" Type="http://schemas.openxmlformats.org/officeDocument/2006/relationships/image" Target="../media/image66.png"/><Relationship Id="rId8" Type="http://schemas.openxmlformats.org/officeDocument/2006/relationships/hyperlink" Target="https://drive.google.com/file/d/0B7feH47SBoDAbUtGZHNfX1lpTlJhaGJjUFZyOXdpcHdrbTVR/view" TargetMode="External"/><Relationship Id="rId9" Type="http://schemas.openxmlformats.org/officeDocument/2006/relationships/image" Target="../media/image65.png"/><Relationship Id="rId10" Type="http://schemas.openxmlformats.org/officeDocument/2006/relationships/image" Target="../media/image67.png"/><Relationship Id="rId1" Type="http://schemas.microsoft.com/office/2007/relationships/media" Target="../media/media4.mp4"/><Relationship Id="rId2" Type="http://schemas.openxmlformats.org/officeDocument/2006/relationships/video" Target="../media/media4.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2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2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9.png"/><Relationship Id="rId1" Type="http://schemas.openxmlformats.org/officeDocument/2006/relationships/slideLayout" Target="../slideLayouts/slideLayout4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3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descr="Image"/>
          <p:cNvPicPr preferRelativeResize="0"/>
          <p:nvPr/>
        </p:nvPicPr>
        <p:blipFill rotWithShape="1">
          <a:blip r:embed="rId5">
            <a:alphaModFix amt="50160"/>
          </a:blip>
          <a:srcRect t="17884" r="139"/>
          <a:stretch/>
        </p:blipFill>
        <p:spPr>
          <a:xfrm>
            <a:off x="148349" y="146850"/>
            <a:ext cx="8847300" cy="4849800"/>
          </a:xfrm>
          <a:prstGeom prst="rect">
            <a:avLst/>
          </a:prstGeom>
          <a:noFill/>
          <a:ln>
            <a:noFill/>
          </a:ln>
        </p:spPr>
      </p:pic>
      <p:sp>
        <p:nvSpPr>
          <p:cNvPr id="446" name="Shape 446"/>
          <p:cNvSpPr txBox="1">
            <a:spLocks noGrp="1"/>
          </p:cNvSpPr>
          <p:nvPr>
            <p:ph type="title"/>
          </p:nvPr>
        </p:nvSpPr>
        <p:spPr>
          <a:xfrm>
            <a:off x="418200" y="920325"/>
            <a:ext cx="8307600" cy="2921100"/>
          </a:xfrm>
          <a:prstGeom prst="rect">
            <a:avLst/>
          </a:prstGeom>
        </p:spPr>
        <p:txBody>
          <a:bodyPr wrap="square" lIns="91425" tIns="91425" rIns="91425" bIns="91425" anchor="ctr" anchorCtr="0">
            <a:noAutofit/>
          </a:bodyPr>
          <a:lstStyle/>
          <a:p>
            <a:pPr lvl="0">
              <a:spcBef>
                <a:spcPts val="0"/>
              </a:spcBef>
              <a:buNone/>
            </a:pPr>
            <a:r>
              <a:rPr lang="en" sz="4000" dirty="0">
                <a:solidFill>
                  <a:schemeClr val="lt1"/>
                </a:solidFill>
                <a:latin typeface="Circular Air Pro Book" charset="0"/>
                <a:ea typeface="Circular Air Pro Book" charset="0"/>
                <a:cs typeface="Circular Air Pro Book" charset="0"/>
              </a:rPr>
              <a:t>Higher Ed &amp; The Sharing Economy</a:t>
            </a:r>
          </a:p>
          <a:p>
            <a:pPr lvl="0" algn="l" rtl="0">
              <a:spcBef>
                <a:spcPts val="0"/>
              </a:spcBef>
              <a:buNone/>
            </a:pPr>
            <a:endParaRPr sz="4000">
              <a:solidFill>
                <a:schemeClr val="lt1"/>
              </a:solidFill>
              <a:latin typeface="Circular Air Pro Book" charset="0"/>
              <a:ea typeface="Circular Air Pro Book" charset="0"/>
              <a:cs typeface="Circular Air Pro Book" charset="0"/>
            </a:endParaRPr>
          </a:p>
          <a:p>
            <a:pPr lvl="0" algn="l">
              <a:spcBef>
                <a:spcPts val="0"/>
              </a:spcBef>
              <a:buNone/>
            </a:pPr>
            <a:endParaRPr sz="4000">
              <a:solidFill>
                <a:schemeClr val="lt1"/>
              </a:solidFill>
              <a:latin typeface="Circular Air Pro Book" charset="0"/>
              <a:ea typeface="Circular Air Pro Book" charset="0"/>
              <a:cs typeface="Circular Air Pro Book" charset="0"/>
            </a:endParaRPr>
          </a:p>
          <a:p>
            <a:pPr lvl="0" rtl="0">
              <a:spcBef>
                <a:spcPts val="0"/>
              </a:spcBef>
              <a:buNone/>
            </a:pPr>
            <a:r>
              <a:rPr lang="en" sz="4000" dirty="0">
                <a:solidFill>
                  <a:schemeClr val="lt1"/>
                </a:solidFill>
                <a:latin typeface="Circular Air Pro Book" charset="0"/>
                <a:ea typeface="Circular Air Pro Book" charset="0"/>
                <a:cs typeface="Circular Air Pro Book" charset="0"/>
              </a:rPr>
              <a:t>Case Study:</a:t>
            </a:r>
          </a:p>
          <a:p>
            <a:pPr lvl="0" rtl="0">
              <a:spcBef>
                <a:spcPts val="0"/>
              </a:spcBef>
              <a:buNone/>
            </a:pPr>
            <a:r>
              <a:rPr lang="en" sz="4000" dirty="0">
                <a:solidFill>
                  <a:schemeClr val="lt1"/>
                </a:solidFill>
                <a:latin typeface="Circular Air Pro Book" charset="0"/>
                <a:ea typeface="Circular Air Pro Book" charset="0"/>
                <a:cs typeface="Circular Air Pro Book" charset="0"/>
              </a:rPr>
              <a:t>Airbnb &amp; University of Alberta</a:t>
            </a:r>
          </a:p>
        </p:txBody>
      </p:sp>
      <p:sp>
        <p:nvSpPr>
          <p:cNvPr id="447" name="Shape 447"/>
          <p:cNvSpPr txBox="1">
            <a:spLocks noGrp="1"/>
          </p:cNvSpPr>
          <p:nvPr>
            <p:ph type="subTitle" idx="1"/>
          </p:nvPr>
        </p:nvSpPr>
        <p:spPr>
          <a:xfrm>
            <a:off x="418200" y="452615"/>
            <a:ext cx="8307600" cy="208200"/>
          </a:xfrm>
          <a:prstGeom prst="rect">
            <a:avLst/>
          </a:prstGeom>
        </p:spPr>
        <p:txBody>
          <a:bodyPr wrap="square" lIns="91425" tIns="91425" rIns="91425" bIns="91425" anchor="ctr" anchorCtr="0">
            <a:noAutofit/>
          </a:bodyPr>
          <a:lstStyle/>
          <a:p>
            <a:pPr lvl="0" rtl="0">
              <a:spcBef>
                <a:spcPts val="0"/>
              </a:spcBef>
              <a:buNone/>
            </a:pPr>
            <a:r>
              <a:rPr lang="en" dirty="0">
                <a:latin typeface="Circular Air Pro Book" charset="0"/>
                <a:ea typeface="Circular Air Pro Book" charset="0"/>
                <a:cs typeface="Circular Air Pro Book" charset="0"/>
              </a:rPr>
              <a:t>Greg Bell, Business Travel, Airbnb &amp; Phil Webb, Procurement, University of Alberta</a:t>
            </a:r>
            <a:r>
              <a:rPr lang="en" dirty="0">
                <a:solidFill>
                  <a:srgbClr val="FFFFFF"/>
                </a:solidFill>
                <a:latin typeface="Circular Air Pro Book" charset="0"/>
                <a:ea typeface="Circular Air Pro Book" charset="0"/>
                <a:cs typeface="Circular Air Pro Book" charset="0"/>
              </a:rPr>
              <a:t>  </a:t>
            </a:r>
          </a:p>
        </p:txBody>
      </p:sp>
      <p:pic>
        <p:nvPicPr>
          <p:cNvPr id="448" name="Shape 448"/>
          <p:cNvPicPr preferRelativeResize="0"/>
          <p:nvPr/>
        </p:nvPicPr>
        <p:blipFill rotWithShape="1">
          <a:blip r:embed="rId6">
            <a:alphaModFix/>
          </a:blip>
          <a:srcRect l="13202" r="13202" b="30824"/>
          <a:stretch/>
        </p:blipFill>
        <p:spPr>
          <a:xfrm>
            <a:off x="4397049" y="4302115"/>
            <a:ext cx="349899" cy="371634"/>
          </a:xfrm>
          <a:prstGeom prst="rect">
            <a:avLst/>
          </a:prstGeom>
          <a:noFill/>
          <a:ln>
            <a:noFill/>
          </a:ln>
        </p:spPr>
      </p:pic>
      <p:pic>
        <p:nvPicPr>
          <p:cNvPr id="449" name="Shape 449"/>
          <p:cNvPicPr preferRelativeResize="0"/>
          <p:nvPr/>
        </p:nvPicPr>
        <p:blipFill>
          <a:blip r:embed="rId7">
            <a:alphaModFix/>
          </a:blip>
          <a:stretch>
            <a:fillRect/>
          </a:stretch>
        </p:blipFill>
        <p:spPr>
          <a:xfrm>
            <a:off x="2339945" y="4266475"/>
            <a:ext cx="1889105" cy="442900"/>
          </a:xfrm>
          <a:prstGeom prst="rect">
            <a:avLst/>
          </a:prstGeom>
          <a:noFill/>
          <a:ln>
            <a:noFill/>
          </a:ln>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78"/>
    </mc:Choice>
    <mc:Fallback xmlns="">
      <p:transition spd="slow" advTm="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2" name="img_2011.png" descr="img_2011.png"/>
          <p:cNvPicPr>
            <a:picLocks noChangeAspect="1"/>
          </p:cNvPicPr>
          <p:nvPr/>
        </p:nvPicPr>
        <p:blipFill>
          <a:blip r:embed="rId3">
            <a:extLst/>
          </a:blip>
          <a:srcRect b="2903"/>
          <a:stretch>
            <a:fillRect/>
          </a:stretch>
        </p:blipFill>
        <p:spPr>
          <a:xfrm>
            <a:off x="-265337" y="711236"/>
            <a:ext cx="9674673" cy="3612979"/>
          </a:xfrm>
          <a:prstGeom prst="rect">
            <a:avLst/>
          </a:prstGeom>
          <a:ln w="12700">
            <a:miter lim="400000"/>
          </a:ln>
        </p:spPr>
      </p:pic>
    </p:spTree>
    <p:extLst>
      <p:ext uri="{BB962C8B-B14F-4D97-AF65-F5344CB8AC3E}">
        <p14:creationId xmlns:p14="http://schemas.microsoft.com/office/powerpoint/2010/main" val="645566131"/>
      </p:ext>
    </p:extLst>
  </p:cSld>
  <p:clrMapOvr>
    <a:masterClrMapping/>
  </p:clrMapOvr>
  <p:transition advTm="1188"/>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6" name="img_2012.gif" descr="img_2012.gif"/>
          <p:cNvPicPr>
            <a:picLocks noChangeAspect="1"/>
          </p:cNvPicPr>
          <p:nvPr/>
        </p:nvPicPr>
        <p:blipFill>
          <a:blip r:embed="rId3">
            <a:extLst/>
          </a:blip>
          <a:srcRect b="3044"/>
          <a:stretch>
            <a:fillRect/>
          </a:stretch>
        </p:blipFill>
        <p:spPr>
          <a:xfrm>
            <a:off x="-265337" y="711236"/>
            <a:ext cx="9674673" cy="3607733"/>
          </a:xfrm>
          <a:prstGeom prst="rect">
            <a:avLst/>
          </a:prstGeom>
          <a:ln w="12700">
            <a:miter lim="400000"/>
          </a:ln>
        </p:spPr>
      </p:pic>
    </p:spTree>
    <p:extLst>
      <p:ext uri="{BB962C8B-B14F-4D97-AF65-F5344CB8AC3E}">
        <p14:creationId xmlns:p14="http://schemas.microsoft.com/office/powerpoint/2010/main" val="2087099639"/>
      </p:ext>
    </p:extLst>
  </p:cSld>
  <p:clrMapOvr>
    <a:masterClrMapping/>
  </p:clrMapOvr>
  <mc:AlternateContent xmlns:mc="http://schemas.openxmlformats.org/markup-compatibility/2006" xmlns:p14="http://schemas.microsoft.com/office/powerpoint/2010/main">
    <mc:Choice Requires="p14">
      <p:transition spd="slow" p14:dur="800" advClick="0" advTm="1473">
        <p:dissolve/>
      </p:transition>
    </mc:Choice>
    <mc:Fallback xmlns="">
      <p:transition spd="slow" advClick="0" advTm="1473">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0" name="img_2013.gif" descr="img_2013.gif"/>
          <p:cNvPicPr>
            <a:picLocks noChangeAspect="1"/>
          </p:cNvPicPr>
          <p:nvPr/>
        </p:nvPicPr>
        <p:blipFill>
          <a:blip r:embed="rId3">
            <a:extLst/>
          </a:blip>
          <a:srcRect b="2731"/>
          <a:stretch>
            <a:fillRect/>
          </a:stretch>
        </p:blipFill>
        <p:spPr>
          <a:xfrm>
            <a:off x="-265337" y="711236"/>
            <a:ext cx="9674673" cy="3619379"/>
          </a:xfrm>
          <a:prstGeom prst="rect">
            <a:avLst/>
          </a:prstGeom>
          <a:ln w="12700">
            <a:miter lim="400000"/>
          </a:ln>
        </p:spPr>
      </p:pic>
    </p:spTree>
    <p:extLst>
      <p:ext uri="{BB962C8B-B14F-4D97-AF65-F5344CB8AC3E}">
        <p14:creationId xmlns:p14="http://schemas.microsoft.com/office/powerpoint/2010/main" val="318817021"/>
      </p:ext>
    </p:extLst>
  </p:cSld>
  <p:clrMapOvr>
    <a:masterClrMapping/>
  </p:clrMapOvr>
  <mc:AlternateContent xmlns:mc="http://schemas.openxmlformats.org/markup-compatibility/2006" xmlns:p14="http://schemas.microsoft.com/office/powerpoint/2010/main">
    <mc:Choice Requires="p14">
      <p:transition spd="slow" p14:dur="800" advClick="0" advTm="1901">
        <p:dissolve/>
      </p:transition>
    </mc:Choice>
    <mc:Fallback xmlns="">
      <p:transition spd="slow" advClick="0" advTm="1901">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4" name="img_2014.gif" descr="img_2014.gif"/>
          <p:cNvPicPr>
            <a:picLocks noChangeAspect="1"/>
          </p:cNvPicPr>
          <p:nvPr/>
        </p:nvPicPr>
        <p:blipFill>
          <a:blip r:embed="rId3">
            <a:extLst/>
          </a:blip>
          <a:srcRect b="2930"/>
          <a:stretch>
            <a:fillRect/>
          </a:stretch>
        </p:blipFill>
        <p:spPr>
          <a:xfrm>
            <a:off x="-265337" y="711236"/>
            <a:ext cx="9674673" cy="3611975"/>
          </a:xfrm>
          <a:prstGeom prst="rect">
            <a:avLst/>
          </a:prstGeom>
          <a:ln w="12700">
            <a:miter lim="400000"/>
          </a:ln>
        </p:spPr>
      </p:pic>
    </p:spTree>
    <p:extLst>
      <p:ext uri="{BB962C8B-B14F-4D97-AF65-F5344CB8AC3E}">
        <p14:creationId xmlns:p14="http://schemas.microsoft.com/office/powerpoint/2010/main" val="1642252434"/>
      </p:ext>
    </p:extLst>
  </p:cSld>
  <p:clrMapOvr>
    <a:masterClrMapping/>
  </p:clrMapOvr>
  <mc:AlternateContent xmlns:mc="http://schemas.openxmlformats.org/markup-compatibility/2006" xmlns:p14="http://schemas.microsoft.com/office/powerpoint/2010/main">
    <mc:Choice Requires="p14">
      <p:transition spd="slow" p14:dur="800" advClick="0" advTm="1163">
        <p:dissolve/>
      </p:transition>
    </mc:Choice>
    <mc:Fallback xmlns="">
      <p:transition spd="slow" advClick="0" advTm="1163">
        <p:dissolv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8" name="airbnb_trips_2014.png" descr="airbnb_trips_2014.png"/>
          <p:cNvPicPr>
            <a:picLocks/>
          </p:cNvPicPr>
          <p:nvPr/>
        </p:nvPicPr>
        <p:blipFill>
          <a:blip r:embed="rId3">
            <a:extLst/>
          </a:blip>
          <a:srcRect r="1631" b="1469"/>
          <a:stretch>
            <a:fillRect/>
          </a:stretch>
        </p:blipFill>
        <p:spPr>
          <a:xfrm>
            <a:off x="-153627" y="718610"/>
            <a:ext cx="9451296" cy="3547338"/>
          </a:xfrm>
          <a:prstGeom prst="rect">
            <a:avLst/>
          </a:prstGeom>
          <a:ln w="12700">
            <a:miter lim="400000"/>
          </a:ln>
        </p:spPr>
      </p:pic>
      <p:sp>
        <p:nvSpPr>
          <p:cNvPr id="1019" name="2015"/>
          <p:cNvSpPr txBox="1"/>
          <p:nvPr/>
        </p:nvSpPr>
        <p:spPr>
          <a:xfrm>
            <a:off x="188426" y="851809"/>
            <a:ext cx="710131" cy="35535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l">
              <a:lnSpc>
                <a:spcPct val="90000"/>
              </a:lnSpc>
              <a:spcBef>
                <a:spcPts val="2000"/>
              </a:spcBef>
              <a:defRPr sz="6100" b="1">
                <a:latin typeface="Circular Air Pro"/>
                <a:ea typeface="Circular Air Pro"/>
                <a:cs typeface="Circular Air Pro"/>
                <a:sym typeface="Circular Air Pro"/>
              </a:defRPr>
            </a:lvl1pPr>
          </a:lstStyle>
          <a:p>
            <a:r>
              <a:rPr sz="2288" b="0">
                <a:ln w="0"/>
                <a:solidFill>
                  <a:schemeClr val="bg1"/>
                </a:solidFill>
                <a:effectLst>
                  <a:outerShdw blurRad="38100" dist="19050" dir="2700000" algn="tl" rotWithShape="0">
                    <a:schemeClr val="dk1">
                      <a:alpha val="40000"/>
                    </a:schemeClr>
                  </a:outerShdw>
                </a:effectLst>
              </a:rPr>
              <a:t>2015</a:t>
            </a:r>
          </a:p>
        </p:txBody>
      </p:sp>
    </p:spTree>
    <p:extLst>
      <p:ext uri="{BB962C8B-B14F-4D97-AF65-F5344CB8AC3E}">
        <p14:creationId xmlns:p14="http://schemas.microsoft.com/office/powerpoint/2010/main" val="1591481022"/>
      </p:ext>
    </p:extLst>
  </p:cSld>
  <p:clrMapOvr>
    <a:masterClrMapping/>
  </p:clrMapOvr>
  <mc:AlternateContent xmlns:mc="http://schemas.openxmlformats.org/markup-compatibility/2006" xmlns:p14="http://schemas.microsoft.com/office/powerpoint/2010/main">
    <mc:Choice Requires="p14">
      <p:transition spd="slow" p14:dur="800" advTm="1839">
        <p:dissolve/>
      </p:transition>
    </mc:Choice>
    <mc:Fallback xmlns="">
      <p:transition spd="slow" advTm="1839">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226825" y="1274275"/>
            <a:ext cx="8104200" cy="13296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FFFFFF"/>
              </a:solidFill>
              <a:latin typeface="Circular Air Pro Book" charset="0"/>
              <a:ea typeface="Circular Air Pro Book" charset="0"/>
              <a:cs typeface="Circular Air Pro Book" charset="0"/>
              <a:sym typeface="Arial"/>
            </a:endParaRPr>
          </a:p>
          <a:p>
            <a:pPr marL="0" marR="0" lvl="0" indent="0" algn="l" rtl="0">
              <a:lnSpc>
                <a:spcPct val="100000"/>
              </a:lnSpc>
              <a:spcBef>
                <a:spcPts val="0"/>
              </a:spcBef>
              <a:spcAft>
                <a:spcPts val="0"/>
              </a:spcAft>
              <a:buClr>
                <a:srgbClr val="FFFFFF"/>
              </a:buClr>
              <a:buSzPct val="25000"/>
              <a:buFont typeface="Arial"/>
              <a:buNone/>
            </a:pPr>
            <a:r>
              <a:rPr lang="en" sz="2400" b="1" i="0" u="none" strike="noStrike" cap="none" dirty="0">
                <a:solidFill>
                  <a:srgbClr val="FFFFFF"/>
                </a:solidFill>
                <a:latin typeface="Circular Air Pro Book" charset="0"/>
                <a:ea typeface="Circular Air Pro Book" charset="0"/>
                <a:cs typeface="Circular Air Pro Book" charset="0"/>
                <a:sym typeface="Arial"/>
              </a:rPr>
              <a:t>Airbnb </a:t>
            </a:r>
            <a:r>
              <a:rPr lang="en" sz="2400" b="1" dirty="0">
                <a:solidFill>
                  <a:srgbClr val="FFFFFF"/>
                </a:solidFill>
                <a:latin typeface="Circular Air Pro Book" charset="0"/>
                <a:ea typeface="Circular Air Pro Book" charset="0"/>
                <a:cs typeface="Circular Air Pro Book" charset="0"/>
              </a:rPr>
              <a:t>is the world’s largest community driven hospitality company with over 4 million active listings -</a:t>
            </a:r>
            <a:r>
              <a:rPr lang="en" sz="2400" b="1" i="0" u="none" strike="noStrike" cap="none" dirty="0">
                <a:solidFill>
                  <a:srgbClr val="FFFFFF"/>
                </a:solidFill>
                <a:latin typeface="Circular Air Pro Book" charset="0"/>
                <a:ea typeface="Circular Air Pro Book" charset="0"/>
                <a:cs typeface="Circular Air Pro Book" charset="0"/>
                <a:sym typeface="Arial"/>
              </a:rPr>
              <a:t> from city apartments to mountain retreats, all over the world. </a:t>
            </a:r>
          </a:p>
        </p:txBody>
      </p:sp>
      <p:sp>
        <p:nvSpPr>
          <p:cNvPr id="461" name="Shape 461"/>
          <p:cNvSpPr txBox="1"/>
          <p:nvPr/>
        </p:nvSpPr>
        <p:spPr>
          <a:xfrm>
            <a:off x="226825" y="3560300"/>
            <a:ext cx="2275500" cy="578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FFFFFF"/>
              </a:buClr>
              <a:buFont typeface="Arial"/>
              <a:buNone/>
            </a:pPr>
            <a:r>
              <a:rPr lang="en" b="1" dirty="0">
                <a:solidFill>
                  <a:srgbClr val="FFFFFF"/>
                </a:solidFill>
                <a:latin typeface="Circular Air Pro Book" charset="0"/>
                <a:ea typeface="Circular Air Pro Book" charset="0"/>
                <a:cs typeface="Circular Air Pro Book" charset="0"/>
              </a:rPr>
              <a:t>4</a:t>
            </a:r>
            <a:r>
              <a:rPr lang="en" sz="1400" b="1" i="0" u="none" strike="noStrike" cap="none" dirty="0">
                <a:solidFill>
                  <a:srgbClr val="FFFFFF"/>
                </a:solidFill>
                <a:latin typeface="Circular Air Pro Book" charset="0"/>
                <a:ea typeface="Circular Air Pro Book" charset="0"/>
                <a:cs typeface="Circular Air Pro Book" charset="0"/>
                <a:sym typeface="Arial"/>
              </a:rPr>
              <a:t>M </a:t>
            </a:r>
            <a:r>
              <a:rPr lang="en" sz="1400" b="1" i="0" u="none" strike="noStrike" cap="none" dirty="0" smtClean="0">
                <a:solidFill>
                  <a:srgbClr val="FFFFFF"/>
                </a:solidFill>
                <a:latin typeface="Circular Air Pro Book" charset="0"/>
                <a:ea typeface="Circular Air Pro Book" charset="0"/>
                <a:cs typeface="Circular Air Pro Book" charset="0"/>
                <a:sym typeface="Arial"/>
              </a:rPr>
              <a:t>Properties</a:t>
            </a:r>
            <a:endParaRPr lang="en-US" sz="1400" b="1" i="0" u="none" strike="noStrike" cap="none" dirty="0" smtClean="0">
              <a:solidFill>
                <a:srgbClr val="FFFFFF"/>
              </a:solidFill>
              <a:latin typeface="Circular Air Pro Book" charset="0"/>
              <a:ea typeface="Circular Air Pro Book" charset="0"/>
              <a:cs typeface="Circular Air Pro Book" charset="0"/>
              <a:sym typeface="Arial"/>
            </a:endParaRPr>
          </a:p>
          <a:p>
            <a:pPr marL="0" marR="0" lvl="0" indent="0" algn="l" rtl="0">
              <a:lnSpc>
                <a:spcPct val="100000"/>
              </a:lnSpc>
              <a:spcBef>
                <a:spcPts val="0"/>
              </a:spcBef>
              <a:spcAft>
                <a:spcPts val="0"/>
              </a:spcAft>
              <a:buClr>
                <a:srgbClr val="FFFFFF"/>
              </a:buClr>
              <a:buFont typeface="Arial"/>
              <a:buNone/>
            </a:pPr>
            <a:endParaRPr lang="en" sz="1400" b="1" i="0" u="none" strike="noStrike" cap="none" dirty="0">
              <a:solidFill>
                <a:srgbClr val="FFFFFF"/>
              </a:solidFill>
              <a:latin typeface="Circular Air Pro Book" charset="0"/>
              <a:ea typeface="Circular Air Pro Book" charset="0"/>
              <a:cs typeface="Circular Air Pro Book" charset="0"/>
              <a:sym typeface="Arial"/>
            </a:endParaRPr>
          </a:p>
        </p:txBody>
      </p:sp>
      <p:sp>
        <p:nvSpPr>
          <p:cNvPr id="462" name="Shape 462"/>
          <p:cNvSpPr txBox="1"/>
          <p:nvPr/>
        </p:nvSpPr>
        <p:spPr>
          <a:xfrm>
            <a:off x="2204325" y="3347137"/>
            <a:ext cx="2054700" cy="578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FFFFFF"/>
              </a:buClr>
              <a:buSzPct val="25000"/>
              <a:buFont typeface="Arial"/>
              <a:buNone/>
            </a:pPr>
            <a:r>
              <a:rPr lang="en" sz="1400" b="1" i="0" u="none" strike="noStrike" cap="none" dirty="0">
                <a:solidFill>
                  <a:srgbClr val="FFFFFF"/>
                </a:solidFill>
                <a:latin typeface="Circular Air Pro Book" charset="0"/>
                <a:ea typeface="Circular Air Pro Book" charset="0"/>
                <a:cs typeface="Circular Air Pro Book" charset="0"/>
                <a:sym typeface="Arial"/>
              </a:rPr>
              <a:t>19</a:t>
            </a:r>
            <a:r>
              <a:rPr lang="en" b="1" dirty="0">
                <a:solidFill>
                  <a:srgbClr val="FFFFFF"/>
                </a:solidFill>
                <a:latin typeface="Circular Air Pro Book" charset="0"/>
                <a:ea typeface="Circular Air Pro Book" charset="0"/>
                <a:cs typeface="Circular Air Pro Book" charset="0"/>
              </a:rPr>
              <a:t>1</a:t>
            </a:r>
            <a:r>
              <a:rPr lang="en" sz="1400" b="1" i="0" u="none" strike="noStrike" cap="none" dirty="0">
                <a:solidFill>
                  <a:srgbClr val="FFFFFF"/>
                </a:solidFill>
                <a:latin typeface="Circular Air Pro Book" charset="0"/>
                <a:ea typeface="Circular Air Pro Book" charset="0"/>
                <a:cs typeface="Circular Air Pro Book" charset="0"/>
                <a:sym typeface="Arial"/>
              </a:rPr>
              <a:t> Countries</a:t>
            </a:r>
          </a:p>
        </p:txBody>
      </p:sp>
      <p:sp>
        <p:nvSpPr>
          <p:cNvPr id="463" name="Shape 463"/>
          <p:cNvSpPr txBox="1"/>
          <p:nvPr/>
        </p:nvSpPr>
        <p:spPr>
          <a:xfrm>
            <a:off x="4192750" y="3347137"/>
            <a:ext cx="2054700" cy="578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FFFFFF"/>
              </a:buClr>
              <a:buFont typeface="Arial"/>
              <a:buNone/>
            </a:pPr>
            <a:r>
              <a:rPr lang="en" b="1" dirty="0">
                <a:solidFill>
                  <a:srgbClr val="FFFFFF"/>
                </a:solidFill>
                <a:latin typeface="Circular Air Pro Book" charset="0"/>
                <a:ea typeface="Circular Air Pro Book" charset="0"/>
                <a:cs typeface="Circular Air Pro Book" charset="0"/>
              </a:rPr>
              <a:t>65,000</a:t>
            </a:r>
            <a:r>
              <a:rPr lang="en" sz="1400" b="1" i="0" u="none" strike="noStrike" cap="none" dirty="0">
                <a:solidFill>
                  <a:srgbClr val="FFFFFF"/>
                </a:solidFill>
                <a:latin typeface="Circular Air Pro Book" charset="0"/>
                <a:ea typeface="Circular Air Pro Book" charset="0"/>
                <a:cs typeface="Circular Air Pro Book" charset="0"/>
                <a:sym typeface="Arial"/>
              </a:rPr>
              <a:t> Cities</a:t>
            </a:r>
          </a:p>
        </p:txBody>
      </p:sp>
      <p:sp>
        <p:nvSpPr>
          <p:cNvPr id="464" name="Shape 464"/>
          <p:cNvSpPr txBox="1"/>
          <p:nvPr/>
        </p:nvSpPr>
        <p:spPr>
          <a:xfrm>
            <a:off x="6222525" y="3347137"/>
            <a:ext cx="2054700" cy="5784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rgbClr val="FFFFFF"/>
              </a:buClr>
              <a:buFont typeface="Arial"/>
              <a:buNone/>
            </a:pPr>
            <a:r>
              <a:rPr lang="en" b="1" dirty="0">
                <a:solidFill>
                  <a:srgbClr val="FFFFFF"/>
                </a:solidFill>
                <a:latin typeface="Circular Air Pro Book" charset="0"/>
                <a:ea typeface="Circular Air Pro Book" charset="0"/>
                <a:cs typeface="Circular Air Pro Book" charset="0"/>
              </a:rPr>
              <a:t>200</a:t>
            </a:r>
            <a:r>
              <a:rPr lang="en" sz="1400" b="1" i="0" u="none" strike="noStrike" cap="none" dirty="0">
                <a:solidFill>
                  <a:srgbClr val="FFFFFF"/>
                </a:solidFill>
                <a:latin typeface="Circular Air Pro Book" charset="0"/>
                <a:ea typeface="Circular Air Pro Book" charset="0"/>
                <a:cs typeface="Circular Air Pro Book" charset="0"/>
                <a:sym typeface="Arial"/>
              </a:rPr>
              <a:t>M+ Guests</a:t>
            </a:r>
          </a:p>
        </p:txBody>
      </p:sp>
      <p:sp>
        <p:nvSpPr>
          <p:cNvPr id="465" name="Shape 465"/>
          <p:cNvSpPr txBox="1">
            <a:spLocks noGrp="1"/>
          </p:cNvSpPr>
          <p:nvPr>
            <p:ph type="title"/>
          </p:nvPr>
        </p:nvSpPr>
        <p:spPr>
          <a:xfrm>
            <a:off x="226825" y="94600"/>
            <a:ext cx="7787400" cy="7293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 sz="1400" b="1" i="0" u="none" strike="noStrike" cap="none" dirty="0">
                <a:solidFill>
                  <a:srgbClr val="FFFFFF"/>
                </a:solidFill>
                <a:latin typeface="Circular Air Pro Book" charset="0"/>
                <a:ea typeface="Circular Air Pro Book" charset="0"/>
                <a:cs typeface="Circular Air Pro Book" charset="0"/>
                <a:sym typeface="Arial"/>
              </a:rPr>
              <a:t>About Airbnb </a:t>
            </a:r>
          </a:p>
        </p:txBody>
      </p:sp>
      <p:sp>
        <p:nvSpPr>
          <p:cNvPr id="466" name="Shape 466"/>
          <p:cNvSpPr txBox="1"/>
          <p:nvPr/>
        </p:nvSpPr>
        <p:spPr>
          <a:xfrm>
            <a:off x="8556782" y="4749850"/>
            <a:ext cx="548700" cy="3936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rgbClr val="B7B7B7"/>
              </a:buClr>
              <a:buSzPct val="25000"/>
              <a:buFont typeface="Montserrat"/>
              <a:buNone/>
            </a:pPr>
            <a:fld id="{00000000-1234-1234-1234-123412341234}" type="slidenum">
              <a:rPr lang="en" sz="1000" b="0" i="0" u="none" strike="noStrike" cap="none">
                <a:solidFill>
                  <a:srgbClr val="B7B7B7"/>
                </a:solidFill>
                <a:latin typeface="Circular Air Pro Book" charset="0"/>
                <a:ea typeface="Circular Air Pro Book" charset="0"/>
                <a:cs typeface="Circular Air Pro Book" charset="0"/>
                <a:sym typeface="Montserrat"/>
              </a:rPr>
              <a:t>15</a:t>
            </a:fld>
            <a:endParaRPr lang="en" sz="1000" b="0" i="0" u="none" strike="noStrike" cap="none" dirty="0">
              <a:solidFill>
                <a:srgbClr val="B7B7B7"/>
              </a:solidFill>
              <a:latin typeface="Circular Air Pro Book" charset="0"/>
              <a:ea typeface="Circular Air Pro Book" charset="0"/>
              <a:cs typeface="Circular Air Pro Book" charset="0"/>
              <a:sym typeface="Montserrat"/>
            </a:endParaRPr>
          </a:p>
        </p:txBody>
      </p:sp>
      <p:sp>
        <p:nvSpPr>
          <p:cNvPr id="467" name="Shape 467"/>
          <p:cNvSpPr/>
          <p:nvPr/>
        </p:nvSpPr>
        <p:spPr>
          <a:xfrm>
            <a:off x="2293132" y="3054244"/>
            <a:ext cx="347700" cy="448500"/>
          </a:xfrm>
          <a:custGeom>
            <a:avLst/>
            <a:gdLst/>
            <a:ahLst/>
            <a:cxnLst/>
            <a:rect l="0" t="0" r="0" b="0"/>
            <a:pathLst>
              <a:path w="120000" h="120000" extrusionOk="0">
                <a:moveTo>
                  <a:pt x="79250" y="138"/>
                </a:moveTo>
                <a:cubicBezTo>
                  <a:pt x="78305" y="366"/>
                  <a:pt x="77481" y="845"/>
                  <a:pt x="76982" y="1573"/>
                </a:cubicBezTo>
                <a:cubicBezTo>
                  <a:pt x="75977" y="3035"/>
                  <a:pt x="76693" y="4842"/>
                  <a:pt x="78582" y="5620"/>
                </a:cubicBezTo>
                <a:cubicBezTo>
                  <a:pt x="109153" y="18212"/>
                  <a:pt x="121130" y="47321"/>
                  <a:pt x="105303" y="70437"/>
                </a:cubicBezTo>
                <a:cubicBezTo>
                  <a:pt x="89470" y="93559"/>
                  <a:pt x="51668" y="102076"/>
                  <a:pt x="21096" y="89478"/>
                </a:cubicBezTo>
                <a:cubicBezTo>
                  <a:pt x="19207" y="88711"/>
                  <a:pt x="16879" y="89261"/>
                  <a:pt x="15881" y="90718"/>
                </a:cubicBezTo>
                <a:cubicBezTo>
                  <a:pt x="14882" y="92180"/>
                  <a:pt x="15598" y="93987"/>
                  <a:pt x="17481" y="94765"/>
                </a:cubicBezTo>
                <a:cubicBezTo>
                  <a:pt x="27978" y="99085"/>
                  <a:pt x="39264" y="101198"/>
                  <a:pt x="50338" y="101287"/>
                </a:cubicBezTo>
                <a:cubicBezTo>
                  <a:pt x="50260" y="101520"/>
                  <a:pt x="50170" y="101748"/>
                  <a:pt x="50170" y="102004"/>
                </a:cubicBezTo>
                <a:lnTo>
                  <a:pt x="50170" y="114001"/>
                </a:lnTo>
                <a:lnTo>
                  <a:pt x="26980" y="114001"/>
                </a:lnTo>
                <a:cubicBezTo>
                  <a:pt x="24844" y="114001"/>
                  <a:pt x="23112" y="115346"/>
                  <a:pt x="23112" y="116997"/>
                </a:cubicBezTo>
                <a:cubicBezTo>
                  <a:pt x="23112" y="118654"/>
                  <a:pt x="24844" y="120000"/>
                  <a:pt x="26980" y="120000"/>
                </a:cubicBezTo>
                <a:lnTo>
                  <a:pt x="81018" y="120000"/>
                </a:lnTo>
                <a:cubicBezTo>
                  <a:pt x="83148" y="120000"/>
                  <a:pt x="84880" y="118654"/>
                  <a:pt x="84880" y="116997"/>
                </a:cubicBezTo>
                <a:cubicBezTo>
                  <a:pt x="84880" y="115346"/>
                  <a:pt x="83148" y="114001"/>
                  <a:pt x="81018" y="114001"/>
                </a:cubicBezTo>
                <a:lnTo>
                  <a:pt x="57906" y="114001"/>
                </a:lnTo>
                <a:lnTo>
                  <a:pt x="57906" y="102004"/>
                </a:lnTo>
                <a:cubicBezTo>
                  <a:pt x="57906" y="101659"/>
                  <a:pt x="57792" y="101331"/>
                  <a:pt x="57653" y="101025"/>
                </a:cubicBezTo>
                <a:cubicBezTo>
                  <a:pt x="80110" y="99396"/>
                  <a:pt x="100936" y="89562"/>
                  <a:pt x="112113" y="73245"/>
                </a:cubicBezTo>
                <a:cubicBezTo>
                  <a:pt x="129937" y="47205"/>
                  <a:pt x="116528" y="14476"/>
                  <a:pt x="82191" y="339"/>
                </a:cubicBezTo>
                <a:cubicBezTo>
                  <a:pt x="81253" y="-50"/>
                  <a:pt x="80194" y="-83"/>
                  <a:pt x="79250" y="138"/>
                </a:cubicBezTo>
                <a:close/>
                <a:moveTo>
                  <a:pt x="52444" y="9011"/>
                </a:moveTo>
                <a:cubicBezTo>
                  <a:pt x="33356" y="9011"/>
                  <a:pt x="16657" y="16978"/>
                  <a:pt x="7477" y="28836"/>
                </a:cubicBezTo>
                <a:cubicBezTo>
                  <a:pt x="6292" y="29342"/>
                  <a:pt x="5462" y="30248"/>
                  <a:pt x="5462" y="31377"/>
                </a:cubicBezTo>
                <a:cubicBezTo>
                  <a:pt x="5462" y="31449"/>
                  <a:pt x="5540" y="31566"/>
                  <a:pt x="5546" y="31638"/>
                </a:cubicBezTo>
                <a:cubicBezTo>
                  <a:pt x="2045" y="37086"/>
                  <a:pt x="0" y="43207"/>
                  <a:pt x="0" y="49701"/>
                </a:cubicBezTo>
                <a:cubicBezTo>
                  <a:pt x="0" y="56250"/>
                  <a:pt x="2075" y="62410"/>
                  <a:pt x="5630" y="67897"/>
                </a:cubicBezTo>
                <a:cubicBezTo>
                  <a:pt x="5787" y="68536"/>
                  <a:pt x="6135" y="69097"/>
                  <a:pt x="6725" y="69526"/>
                </a:cubicBezTo>
                <a:cubicBezTo>
                  <a:pt x="15712" y="81945"/>
                  <a:pt x="32809" y="90329"/>
                  <a:pt x="52444" y="90329"/>
                </a:cubicBezTo>
                <a:cubicBezTo>
                  <a:pt x="81361" y="90329"/>
                  <a:pt x="104882" y="72133"/>
                  <a:pt x="104882" y="49701"/>
                </a:cubicBezTo>
                <a:cubicBezTo>
                  <a:pt x="104882" y="27268"/>
                  <a:pt x="81361" y="9011"/>
                  <a:pt x="52444" y="9011"/>
                </a:cubicBezTo>
                <a:close/>
                <a:moveTo>
                  <a:pt x="52444" y="15010"/>
                </a:moveTo>
                <a:cubicBezTo>
                  <a:pt x="53912" y="15010"/>
                  <a:pt x="55373" y="15032"/>
                  <a:pt x="56811" y="15138"/>
                </a:cubicBezTo>
                <a:cubicBezTo>
                  <a:pt x="58393" y="16956"/>
                  <a:pt x="62117" y="21648"/>
                  <a:pt x="65131" y="28441"/>
                </a:cubicBezTo>
                <a:lnTo>
                  <a:pt x="40004" y="28441"/>
                </a:lnTo>
                <a:cubicBezTo>
                  <a:pt x="43065" y="21631"/>
                  <a:pt x="46861" y="16967"/>
                  <a:pt x="48492" y="15138"/>
                </a:cubicBezTo>
                <a:cubicBezTo>
                  <a:pt x="49803" y="15049"/>
                  <a:pt x="51102" y="15010"/>
                  <a:pt x="52444" y="15010"/>
                </a:cubicBezTo>
                <a:close/>
                <a:moveTo>
                  <a:pt x="38325" y="16767"/>
                </a:moveTo>
                <a:cubicBezTo>
                  <a:pt x="36334" y="19719"/>
                  <a:pt x="34102" y="23694"/>
                  <a:pt x="32189" y="28441"/>
                </a:cubicBezTo>
                <a:lnTo>
                  <a:pt x="17228" y="28441"/>
                </a:lnTo>
                <a:cubicBezTo>
                  <a:pt x="22594" y="23099"/>
                  <a:pt x="29873" y="18963"/>
                  <a:pt x="38325" y="16767"/>
                </a:cubicBezTo>
                <a:close/>
                <a:moveTo>
                  <a:pt x="67068" y="16900"/>
                </a:moveTo>
                <a:cubicBezTo>
                  <a:pt x="75315" y="19118"/>
                  <a:pt x="82474" y="23199"/>
                  <a:pt x="87738" y="28441"/>
                </a:cubicBezTo>
                <a:lnTo>
                  <a:pt x="73198" y="28441"/>
                </a:lnTo>
                <a:cubicBezTo>
                  <a:pt x="71321" y="23766"/>
                  <a:pt x="69035" y="19835"/>
                  <a:pt x="67068" y="16900"/>
                </a:cubicBezTo>
                <a:close/>
                <a:moveTo>
                  <a:pt x="12356" y="34379"/>
                </a:moveTo>
                <a:lnTo>
                  <a:pt x="30084" y="34379"/>
                </a:lnTo>
                <a:cubicBezTo>
                  <a:pt x="29055" y="38037"/>
                  <a:pt x="28381" y="42068"/>
                  <a:pt x="28153" y="46376"/>
                </a:cubicBezTo>
                <a:lnTo>
                  <a:pt x="7982" y="46376"/>
                </a:lnTo>
                <a:cubicBezTo>
                  <a:pt x="8506" y="42107"/>
                  <a:pt x="10016" y="38059"/>
                  <a:pt x="12356" y="34379"/>
                </a:cubicBezTo>
                <a:close/>
                <a:moveTo>
                  <a:pt x="37736" y="34379"/>
                </a:moveTo>
                <a:lnTo>
                  <a:pt x="67315" y="34379"/>
                </a:lnTo>
                <a:cubicBezTo>
                  <a:pt x="68427" y="37987"/>
                  <a:pt x="69264" y="42018"/>
                  <a:pt x="69504" y="46376"/>
                </a:cubicBezTo>
                <a:lnTo>
                  <a:pt x="35636" y="46376"/>
                </a:lnTo>
                <a:cubicBezTo>
                  <a:pt x="35859" y="42012"/>
                  <a:pt x="36617" y="37981"/>
                  <a:pt x="37736" y="34379"/>
                </a:cubicBezTo>
                <a:close/>
                <a:moveTo>
                  <a:pt x="75219" y="34379"/>
                </a:moveTo>
                <a:lnTo>
                  <a:pt x="92532" y="34379"/>
                </a:lnTo>
                <a:cubicBezTo>
                  <a:pt x="94872" y="38059"/>
                  <a:pt x="96460" y="42107"/>
                  <a:pt x="96984" y="46376"/>
                </a:cubicBezTo>
                <a:lnTo>
                  <a:pt x="77150" y="46376"/>
                </a:lnTo>
                <a:cubicBezTo>
                  <a:pt x="76921" y="42068"/>
                  <a:pt x="76254" y="38037"/>
                  <a:pt x="75219" y="34379"/>
                </a:cubicBezTo>
                <a:close/>
                <a:moveTo>
                  <a:pt x="7898" y="52375"/>
                </a:moveTo>
                <a:cubicBezTo>
                  <a:pt x="7898" y="52375"/>
                  <a:pt x="28153" y="52375"/>
                  <a:pt x="28153" y="52375"/>
                </a:cubicBezTo>
                <a:cubicBezTo>
                  <a:pt x="28381" y="56189"/>
                  <a:pt x="29055" y="60214"/>
                  <a:pt x="30252" y="64372"/>
                </a:cubicBezTo>
                <a:lnTo>
                  <a:pt x="12019" y="64372"/>
                </a:lnTo>
                <a:cubicBezTo>
                  <a:pt x="9787" y="60686"/>
                  <a:pt x="8325" y="56633"/>
                  <a:pt x="7898" y="52375"/>
                </a:cubicBezTo>
                <a:close/>
                <a:moveTo>
                  <a:pt x="35720" y="52375"/>
                </a:moveTo>
                <a:lnTo>
                  <a:pt x="69504" y="52375"/>
                </a:lnTo>
                <a:cubicBezTo>
                  <a:pt x="69240" y="56172"/>
                  <a:pt x="68476" y="60197"/>
                  <a:pt x="67152" y="64372"/>
                </a:cubicBezTo>
                <a:lnTo>
                  <a:pt x="38072" y="64372"/>
                </a:lnTo>
                <a:cubicBezTo>
                  <a:pt x="36713" y="60186"/>
                  <a:pt x="35997" y="56166"/>
                  <a:pt x="35720" y="52375"/>
                </a:cubicBezTo>
                <a:close/>
                <a:moveTo>
                  <a:pt x="77150" y="52375"/>
                </a:moveTo>
                <a:lnTo>
                  <a:pt x="96984" y="52375"/>
                </a:lnTo>
                <a:cubicBezTo>
                  <a:pt x="96557" y="56633"/>
                  <a:pt x="95185" y="60686"/>
                  <a:pt x="92947" y="64372"/>
                </a:cubicBezTo>
                <a:lnTo>
                  <a:pt x="75051" y="64372"/>
                </a:lnTo>
                <a:cubicBezTo>
                  <a:pt x="76254" y="60214"/>
                  <a:pt x="76921" y="56189"/>
                  <a:pt x="77150" y="52375"/>
                </a:cubicBezTo>
                <a:close/>
                <a:moveTo>
                  <a:pt x="16639" y="70309"/>
                </a:moveTo>
                <a:lnTo>
                  <a:pt x="32358" y="70309"/>
                </a:lnTo>
                <a:cubicBezTo>
                  <a:pt x="33988" y="74323"/>
                  <a:pt x="36117" y="78526"/>
                  <a:pt x="38909" y="82763"/>
                </a:cubicBezTo>
                <a:cubicBezTo>
                  <a:pt x="29897" y="80533"/>
                  <a:pt x="22173" y="76069"/>
                  <a:pt x="16639" y="70309"/>
                </a:cubicBezTo>
                <a:close/>
                <a:moveTo>
                  <a:pt x="40425" y="70309"/>
                </a:moveTo>
                <a:lnTo>
                  <a:pt x="64878" y="70309"/>
                </a:lnTo>
                <a:cubicBezTo>
                  <a:pt x="62887" y="74779"/>
                  <a:pt x="60156" y="79438"/>
                  <a:pt x="56559" y="84197"/>
                </a:cubicBezTo>
                <a:cubicBezTo>
                  <a:pt x="55211" y="84291"/>
                  <a:pt x="53821" y="84391"/>
                  <a:pt x="52444" y="84391"/>
                </a:cubicBezTo>
                <a:cubicBezTo>
                  <a:pt x="51193" y="84391"/>
                  <a:pt x="49965" y="84275"/>
                  <a:pt x="48744" y="84197"/>
                </a:cubicBezTo>
                <a:cubicBezTo>
                  <a:pt x="45135" y="79421"/>
                  <a:pt x="42440" y="74774"/>
                  <a:pt x="40425" y="70309"/>
                </a:cubicBezTo>
                <a:close/>
                <a:moveTo>
                  <a:pt x="72945" y="70309"/>
                </a:moveTo>
                <a:lnTo>
                  <a:pt x="88327" y="70309"/>
                </a:lnTo>
                <a:cubicBezTo>
                  <a:pt x="82889" y="75969"/>
                  <a:pt x="75291" y="80305"/>
                  <a:pt x="66478" y="82568"/>
                </a:cubicBezTo>
                <a:cubicBezTo>
                  <a:pt x="69227" y="78376"/>
                  <a:pt x="71333" y="74284"/>
                  <a:pt x="72945" y="70309"/>
                </a:cubicBezTo>
                <a:close/>
              </a:path>
            </a:pathLst>
          </a:custGeom>
          <a:solidFill>
            <a:srgbClr val="FFFFF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Arial"/>
            </a:endParaRPr>
          </a:p>
        </p:txBody>
      </p:sp>
      <p:sp>
        <p:nvSpPr>
          <p:cNvPr id="468" name="Shape 468"/>
          <p:cNvSpPr/>
          <p:nvPr/>
        </p:nvSpPr>
        <p:spPr>
          <a:xfrm>
            <a:off x="4281558" y="3061096"/>
            <a:ext cx="438000" cy="458100"/>
          </a:xfrm>
          <a:custGeom>
            <a:avLst/>
            <a:gdLst/>
            <a:ahLst/>
            <a:cxnLst/>
            <a:rect l="0" t="0" r="0" b="0"/>
            <a:pathLst>
              <a:path w="120000" h="120000" extrusionOk="0">
                <a:moveTo>
                  <a:pt x="53350" y="0"/>
                </a:moveTo>
                <a:cubicBezTo>
                  <a:pt x="52655" y="0"/>
                  <a:pt x="51938" y="238"/>
                  <a:pt x="51438" y="722"/>
                </a:cubicBezTo>
                <a:cubicBezTo>
                  <a:pt x="29327" y="22094"/>
                  <a:pt x="29316" y="24161"/>
                  <a:pt x="29316" y="25266"/>
                </a:cubicBezTo>
                <a:lnTo>
                  <a:pt x="29316" y="58750"/>
                </a:lnTo>
                <a:lnTo>
                  <a:pt x="6677" y="58750"/>
                </a:lnTo>
                <a:cubicBezTo>
                  <a:pt x="3000" y="58750"/>
                  <a:pt x="0" y="61622"/>
                  <a:pt x="0" y="65138"/>
                </a:cubicBezTo>
                <a:lnTo>
                  <a:pt x="0" y="113616"/>
                </a:lnTo>
                <a:cubicBezTo>
                  <a:pt x="0" y="117127"/>
                  <a:pt x="3000" y="120000"/>
                  <a:pt x="6677" y="120000"/>
                </a:cubicBezTo>
                <a:lnTo>
                  <a:pt x="34661" y="120000"/>
                </a:lnTo>
                <a:lnTo>
                  <a:pt x="54688" y="120000"/>
                </a:lnTo>
                <a:lnTo>
                  <a:pt x="66705" y="120000"/>
                </a:lnTo>
                <a:lnTo>
                  <a:pt x="70422" y="120000"/>
                </a:lnTo>
                <a:lnTo>
                  <a:pt x="90855" y="120000"/>
                </a:lnTo>
                <a:lnTo>
                  <a:pt x="98694" y="120000"/>
                </a:lnTo>
                <a:lnTo>
                  <a:pt x="114544" y="120000"/>
                </a:lnTo>
                <a:cubicBezTo>
                  <a:pt x="117566" y="120000"/>
                  <a:pt x="120000" y="117616"/>
                  <a:pt x="120000" y="114722"/>
                </a:cubicBezTo>
                <a:lnTo>
                  <a:pt x="120000" y="64027"/>
                </a:lnTo>
                <a:cubicBezTo>
                  <a:pt x="120000" y="61133"/>
                  <a:pt x="117566" y="58750"/>
                  <a:pt x="114544" y="58750"/>
                </a:cubicBezTo>
                <a:lnTo>
                  <a:pt x="106705" y="58750"/>
                </a:lnTo>
                <a:lnTo>
                  <a:pt x="106705" y="42200"/>
                </a:lnTo>
                <a:cubicBezTo>
                  <a:pt x="106705" y="38555"/>
                  <a:pt x="102677" y="35816"/>
                  <a:pt x="99100" y="35816"/>
                </a:cubicBezTo>
                <a:lnTo>
                  <a:pt x="90683" y="35816"/>
                </a:lnTo>
                <a:lnTo>
                  <a:pt x="90683" y="23044"/>
                </a:lnTo>
                <a:cubicBezTo>
                  <a:pt x="90683" y="21633"/>
                  <a:pt x="89483" y="20544"/>
                  <a:pt x="88011" y="20544"/>
                </a:cubicBezTo>
                <a:cubicBezTo>
                  <a:pt x="86538" y="20544"/>
                  <a:pt x="85338" y="21633"/>
                  <a:pt x="85338" y="23044"/>
                </a:cubicBezTo>
                <a:lnTo>
                  <a:pt x="85338" y="35816"/>
                </a:lnTo>
                <a:lnTo>
                  <a:pt x="77327" y="35816"/>
                </a:lnTo>
                <a:lnTo>
                  <a:pt x="77327" y="25266"/>
                </a:lnTo>
                <a:cubicBezTo>
                  <a:pt x="77327" y="24161"/>
                  <a:pt x="77372" y="22094"/>
                  <a:pt x="55266" y="722"/>
                </a:cubicBezTo>
                <a:cubicBezTo>
                  <a:pt x="54766" y="238"/>
                  <a:pt x="54050" y="0"/>
                  <a:pt x="53350" y="0"/>
                </a:cubicBezTo>
                <a:close/>
                <a:moveTo>
                  <a:pt x="53350" y="6161"/>
                </a:moveTo>
                <a:cubicBezTo>
                  <a:pt x="61888" y="14488"/>
                  <a:pt x="70561" y="23433"/>
                  <a:pt x="71988" y="25711"/>
                </a:cubicBezTo>
                <a:cubicBezTo>
                  <a:pt x="71988" y="25711"/>
                  <a:pt x="71988" y="113616"/>
                  <a:pt x="71988" y="113616"/>
                </a:cubicBezTo>
                <a:cubicBezTo>
                  <a:pt x="71988" y="114227"/>
                  <a:pt x="71066" y="114888"/>
                  <a:pt x="70422" y="114888"/>
                </a:cubicBezTo>
                <a:lnTo>
                  <a:pt x="66705" y="114888"/>
                </a:lnTo>
                <a:lnTo>
                  <a:pt x="61188" y="114888"/>
                </a:lnTo>
                <a:cubicBezTo>
                  <a:pt x="61277" y="114477"/>
                  <a:pt x="61366" y="114050"/>
                  <a:pt x="61366" y="113616"/>
                </a:cubicBezTo>
                <a:lnTo>
                  <a:pt x="61366" y="65138"/>
                </a:lnTo>
                <a:cubicBezTo>
                  <a:pt x="61366" y="61622"/>
                  <a:pt x="58366" y="58750"/>
                  <a:pt x="54688" y="58750"/>
                </a:cubicBezTo>
                <a:lnTo>
                  <a:pt x="34661" y="58750"/>
                </a:lnTo>
                <a:lnTo>
                  <a:pt x="34661" y="25711"/>
                </a:lnTo>
                <a:cubicBezTo>
                  <a:pt x="36088" y="23433"/>
                  <a:pt x="44816" y="14488"/>
                  <a:pt x="53350" y="6161"/>
                </a:cubicBezTo>
                <a:close/>
                <a:moveTo>
                  <a:pt x="53350" y="20433"/>
                </a:moveTo>
                <a:cubicBezTo>
                  <a:pt x="47466" y="20433"/>
                  <a:pt x="42672" y="24972"/>
                  <a:pt x="42672" y="30594"/>
                </a:cubicBezTo>
                <a:cubicBezTo>
                  <a:pt x="42672" y="36222"/>
                  <a:pt x="47466" y="40816"/>
                  <a:pt x="53350" y="40816"/>
                </a:cubicBezTo>
                <a:cubicBezTo>
                  <a:pt x="59233" y="40816"/>
                  <a:pt x="64033" y="36222"/>
                  <a:pt x="64033" y="30594"/>
                </a:cubicBezTo>
                <a:cubicBezTo>
                  <a:pt x="64033" y="24972"/>
                  <a:pt x="59238" y="20433"/>
                  <a:pt x="53350" y="20433"/>
                </a:cubicBezTo>
                <a:close/>
                <a:moveTo>
                  <a:pt x="53350" y="25488"/>
                </a:moveTo>
                <a:cubicBezTo>
                  <a:pt x="56294" y="25488"/>
                  <a:pt x="58694" y="27783"/>
                  <a:pt x="58694" y="30594"/>
                </a:cubicBezTo>
                <a:cubicBezTo>
                  <a:pt x="58694" y="33411"/>
                  <a:pt x="56294" y="35705"/>
                  <a:pt x="53350" y="35705"/>
                </a:cubicBezTo>
                <a:cubicBezTo>
                  <a:pt x="50411" y="35705"/>
                  <a:pt x="48011" y="33411"/>
                  <a:pt x="48011" y="30594"/>
                </a:cubicBezTo>
                <a:cubicBezTo>
                  <a:pt x="48011" y="27783"/>
                  <a:pt x="50411" y="25488"/>
                  <a:pt x="53350" y="25488"/>
                </a:cubicBezTo>
                <a:close/>
                <a:moveTo>
                  <a:pt x="77327" y="40927"/>
                </a:moveTo>
                <a:lnTo>
                  <a:pt x="99100" y="40927"/>
                </a:lnTo>
                <a:cubicBezTo>
                  <a:pt x="100200" y="40927"/>
                  <a:pt x="101366" y="41872"/>
                  <a:pt x="101366" y="42200"/>
                </a:cubicBezTo>
                <a:lnTo>
                  <a:pt x="101366" y="58750"/>
                </a:lnTo>
                <a:lnTo>
                  <a:pt x="90855" y="58750"/>
                </a:lnTo>
                <a:cubicBezTo>
                  <a:pt x="87833" y="58750"/>
                  <a:pt x="85338" y="61133"/>
                  <a:pt x="85338" y="64027"/>
                </a:cubicBezTo>
                <a:lnTo>
                  <a:pt x="85338" y="114722"/>
                </a:lnTo>
                <a:cubicBezTo>
                  <a:pt x="85338" y="114772"/>
                  <a:pt x="85338" y="114844"/>
                  <a:pt x="85338" y="114888"/>
                </a:cubicBezTo>
                <a:lnTo>
                  <a:pt x="77211" y="114888"/>
                </a:lnTo>
                <a:cubicBezTo>
                  <a:pt x="77311" y="114477"/>
                  <a:pt x="77327" y="114050"/>
                  <a:pt x="77327" y="113616"/>
                </a:cubicBezTo>
                <a:lnTo>
                  <a:pt x="77327" y="40927"/>
                </a:lnTo>
                <a:close/>
                <a:moveTo>
                  <a:pt x="6677" y="63861"/>
                </a:moveTo>
                <a:lnTo>
                  <a:pt x="54688" y="63861"/>
                </a:lnTo>
                <a:cubicBezTo>
                  <a:pt x="55422" y="63861"/>
                  <a:pt x="56022" y="64433"/>
                  <a:pt x="56022" y="65138"/>
                </a:cubicBezTo>
                <a:cubicBezTo>
                  <a:pt x="56022" y="65138"/>
                  <a:pt x="56022" y="113611"/>
                  <a:pt x="56022" y="113616"/>
                </a:cubicBezTo>
                <a:cubicBezTo>
                  <a:pt x="56022" y="114316"/>
                  <a:pt x="55422" y="114888"/>
                  <a:pt x="54688" y="114888"/>
                </a:cubicBezTo>
                <a:lnTo>
                  <a:pt x="34661" y="114888"/>
                </a:lnTo>
                <a:lnTo>
                  <a:pt x="6677" y="114888"/>
                </a:lnTo>
                <a:cubicBezTo>
                  <a:pt x="5944" y="114888"/>
                  <a:pt x="5338" y="114316"/>
                  <a:pt x="5338" y="113616"/>
                </a:cubicBezTo>
                <a:lnTo>
                  <a:pt x="5338" y="65138"/>
                </a:lnTo>
                <a:cubicBezTo>
                  <a:pt x="5338" y="64433"/>
                  <a:pt x="5944" y="63861"/>
                  <a:pt x="6677" y="63861"/>
                </a:cubicBezTo>
                <a:close/>
                <a:moveTo>
                  <a:pt x="90683" y="63861"/>
                </a:moveTo>
                <a:lnTo>
                  <a:pt x="114661" y="63861"/>
                </a:lnTo>
                <a:cubicBezTo>
                  <a:pt x="114661" y="63861"/>
                  <a:pt x="114661" y="114722"/>
                  <a:pt x="114661" y="114722"/>
                </a:cubicBezTo>
                <a:cubicBezTo>
                  <a:pt x="114661" y="114805"/>
                  <a:pt x="114627" y="114888"/>
                  <a:pt x="114544" y="114888"/>
                </a:cubicBezTo>
                <a:lnTo>
                  <a:pt x="90683" y="114888"/>
                </a:lnTo>
                <a:lnTo>
                  <a:pt x="90683" y="63861"/>
                </a:lnTo>
                <a:close/>
                <a:moveTo>
                  <a:pt x="16022" y="71411"/>
                </a:moveTo>
                <a:cubicBezTo>
                  <a:pt x="14550" y="71411"/>
                  <a:pt x="13350" y="72555"/>
                  <a:pt x="13350" y="73966"/>
                </a:cubicBezTo>
                <a:lnTo>
                  <a:pt x="13350" y="84183"/>
                </a:lnTo>
                <a:cubicBezTo>
                  <a:pt x="13350" y="85594"/>
                  <a:pt x="14550" y="86738"/>
                  <a:pt x="16022" y="86738"/>
                </a:cubicBezTo>
                <a:lnTo>
                  <a:pt x="26705" y="86738"/>
                </a:lnTo>
                <a:cubicBezTo>
                  <a:pt x="28177" y="86738"/>
                  <a:pt x="29316" y="85594"/>
                  <a:pt x="29316" y="84183"/>
                </a:cubicBezTo>
                <a:lnTo>
                  <a:pt x="29316" y="73966"/>
                </a:lnTo>
                <a:cubicBezTo>
                  <a:pt x="29316" y="72555"/>
                  <a:pt x="28177" y="71411"/>
                  <a:pt x="26705" y="71411"/>
                </a:cubicBezTo>
                <a:lnTo>
                  <a:pt x="16022" y="71411"/>
                </a:lnTo>
                <a:close/>
                <a:moveTo>
                  <a:pt x="37327" y="71411"/>
                </a:moveTo>
                <a:cubicBezTo>
                  <a:pt x="35855" y="71411"/>
                  <a:pt x="34661" y="72555"/>
                  <a:pt x="34661" y="73966"/>
                </a:cubicBezTo>
                <a:lnTo>
                  <a:pt x="34661" y="84183"/>
                </a:lnTo>
                <a:cubicBezTo>
                  <a:pt x="34661" y="85594"/>
                  <a:pt x="35855" y="86738"/>
                  <a:pt x="37327" y="86738"/>
                </a:cubicBezTo>
                <a:lnTo>
                  <a:pt x="48011" y="86738"/>
                </a:lnTo>
                <a:cubicBezTo>
                  <a:pt x="49483" y="86738"/>
                  <a:pt x="50683" y="85594"/>
                  <a:pt x="50683" y="84183"/>
                </a:cubicBezTo>
                <a:lnTo>
                  <a:pt x="50683" y="73966"/>
                </a:lnTo>
                <a:cubicBezTo>
                  <a:pt x="50683" y="72555"/>
                  <a:pt x="49483" y="71411"/>
                  <a:pt x="48011" y="71411"/>
                </a:cubicBezTo>
                <a:lnTo>
                  <a:pt x="37327" y="71411"/>
                </a:lnTo>
                <a:close/>
                <a:moveTo>
                  <a:pt x="98694" y="71411"/>
                </a:moveTo>
                <a:cubicBezTo>
                  <a:pt x="97222" y="71411"/>
                  <a:pt x="96022" y="72555"/>
                  <a:pt x="96022" y="73966"/>
                </a:cubicBezTo>
                <a:cubicBezTo>
                  <a:pt x="96022" y="75377"/>
                  <a:pt x="97222" y="76522"/>
                  <a:pt x="98694" y="76522"/>
                </a:cubicBezTo>
                <a:lnTo>
                  <a:pt x="106705" y="76522"/>
                </a:lnTo>
                <a:cubicBezTo>
                  <a:pt x="108177" y="76522"/>
                  <a:pt x="109377" y="75377"/>
                  <a:pt x="109377" y="73966"/>
                </a:cubicBezTo>
                <a:cubicBezTo>
                  <a:pt x="109377" y="72555"/>
                  <a:pt x="108177" y="71411"/>
                  <a:pt x="106705" y="71411"/>
                </a:cubicBezTo>
                <a:lnTo>
                  <a:pt x="98694" y="71411"/>
                </a:lnTo>
                <a:close/>
                <a:moveTo>
                  <a:pt x="18694" y="76522"/>
                </a:moveTo>
                <a:lnTo>
                  <a:pt x="24033" y="76522"/>
                </a:lnTo>
                <a:cubicBezTo>
                  <a:pt x="24033" y="76522"/>
                  <a:pt x="24033" y="81627"/>
                  <a:pt x="24033" y="81627"/>
                </a:cubicBezTo>
                <a:lnTo>
                  <a:pt x="18694" y="81627"/>
                </a:lnTo>
                <a:lnTo>
                  <a:pt x="18694" y="76522"/>
                </a:lnTo>
                <a:close/>
                <a:moveTo>
                  <a:pt x="40000" y="76522"/>
                </a:moveTo>
                <a:lnTo>
                  <a:pt x="45338" y="76522"/>
                </a:lnTo>
                <a:cubicBezTo>
                  <a:pt x="45338" y="76522"/>
                  <a:pt x="45338" y="81627"/>
                  <a:pt x="45338" y="81627"/>
                </a:cubicBezTo>
                <a:lnTo>
                  <a:pt x="40000" y="81627"/>
                </a:lnTo>
                <a:lnTo>
                  <a:pt x="40000" y="76522"/>
                </a:lnTo>
                <a:close/>
                <a:moveTo>
                  <a:pt x="98694" y="81627"/>
                </a:moveTo>
                <a:cubicBezTo>
                  <a:pt x="97222" y="81627"/>
                  <a:pt x="96022" y="82772"/>
                  <a:pt x="96022" y="84183"/>
                </a:cubicBezTo>
                <a:cubicBezTo>
                  <a:pt x="96022" y="85594"/>
                  <a:pt x="97222" y="86738"/>
                  <a:pt x="98694" y="86738"/>
                </a:cubicBezTo>
                <a:lnTo>
                  <a:pt x="106705" y="86738"/>
                </a:lnTo>
                <a:cubicBezTo>
                  <a:pt x="108177" y="86738"/>
                  <a:pt x="109377" y="85594"/>
                  <a:pt x="109377" y="84183"/>
                </a:cubicBezTo>
                <a:cubicBezTo>
                  <a:pt x="109377" y="82772"/>
                  <a:pt x="108177" y="81627"/>
                  <a:pt x="106705" y="81627"/>
                </a:cubicBezTo>
                <a:lnTo>
                  <a:pt x="98694" y="81627"/>
                </a:lnTo>
                <a:close/>
                <a:moveTo>
                  <a:pt x="16022" y="91788"/>
                </a:moveTo>
                <a:cubicBezTo>
                  <a:pt x="14550" y="91788"/>
                  <a:pt x="13350" y="92933"/>
                  <a:pt x="13350" y="94344"/>
                </a:cubicBezTo>
                <a:lnTo>
                  <a:pt x="13350" y="104561"/>
                </a:lnTo>
                <a:cubicBezTo>
                  <a:pt x="13350" y="105972"/>
                  <a:pt x="14550" y="107116"/>
                  <a:pt x="16022" y="107116"/>
                </a:cubicBezTo>
                <a:lnTo>
                  <a:pt x="26705" y="107116"/>
                </a:lnTo>
                <a:cubicBezTo>
                  <a:pt x="28177" y="107116"/>
                  <a:pt x="29316" y="105972"/>
                  <a:pt x="29316" y="104561"/>
                </a:cubicBezTo>
                <a:lnTo>
                  <a:pt x="29316" y="94344"/>
                </a:lnTo>
                <a:cubicBezTo>
                  <a:pt x="29316" y="92933"/>
                  <a:pt x="28177" y="91788"/>
                  <a:pt x="26705" y="91788"/>
                </a:cubicBezTo>
                <a:lnTo>
                  <a:pt x="16022" y="91788"/>
                </a:lnTo>
                <a:close/>
                <a:moveTo>
                  <a:pt x="37327" y="91788"/>
                </a:moveTo>
                <a:cubicBezTo>
                  <a:pt x="35855" y="91788"/>
                  <a:pt x="34661" y="92933"/>
                  <a:pt x="34661" y="94344"/>
                </a:cubicBezTo>
                <a:lnTo>
                  <a:pt x="34661" y="104561"/>
                </a:lnTo>
                <a:cubicBezTo>
                  <a:pt x="34661" y="105972"/>
                  <a:pt x="35855" y="107116"/>
                  <a:pt x="37327" y="107116"/>
                </a:cubicBezTo>
                <a:lnTo>
                  <a:pt x="48011" y="107116"/>
                </a:lnTo>
                <a:cubicBezTo>
                  <a:pt x="49483" y="107116"/>
                  <a:pt x="50683" y="105972"/>
                  <a:pt x="50683" y="104561"/>
                </a:cubicBezTo>
                <a:lnTo>
                  <a:pt x="50683" y="94344"/>
                </a:lnTo>
                <a:cubicBezTo>
                  <a:pt x="50683" y="92933"/>
                  <a:pt x="49483" y="91788"/>
                  <a:pt x="48011" y="91788"/>
                </a:cubicBezTo>
                <a:lnTo>
                  <a:pt x="37327" y="91788"/>
                </a:lnTo>
                <a:close/>
                <a:moveTo>
                  <a:pt x="98694" y="91788"/>
                </a:moveTo>
                <a:cubicBezTo>
                  <a:pt x="97222" y="91788"/>
                  <a:pt x="96022" y="92933"/>
                  <a:pt x="96022" y="94344"/>
                </a:cubicBezTo>
                <a:cubicBezTo>
                  <a:pt x="96022" y="95755"/>
                  <a:pt x="97222" y="96900"/>
                  <a:pt x="98694" y="96900"/>
                </a:cubicBezTo>
                <a:lnTo>
                  <a:pt x="106705" y="96900"/>
                </a:lnTo>
                <a:cubicBezTo>
                  <a:pt x="108177" y="96900"/>
                  <a:pt x="109377" y="95755"/>
                  <a:pt x="109377" y="94344"/>
                </a:cubicBezTo>
                <a:cubicBezTo>
                  <a:pt x="109377" y="92933"/>
                  <a:pt x="108177" y="91788"/>
                  <a:pt x="106705" y="91788"/>
                </a:cubicBezTo>
                <a:lnTo>
                  <a:pt x="98694" y="91788"/>
                </a:lnTo>
                <a:close/>
                <a:moveTo>
                  <a:pt x="18694" y="96900"/>
                </a:moveTo>
                <a:lnTo>
                  <a:pt x="24033" y="96900"/>
                </a:lnTo>
                <a:cubicBezTo>
                  <a:pt x="24033" y="96900"/>
                  <a:pt x="24033" y="102005"/>
                  <a:pt x="24033" y="102005"/>
                </a:cubicBezTo>
                <a:lnTo>
                  <a:pt x="18694" y="102005"/>
                </a:lnTo>
                <a:lnTo>
                  <a:pt x="18694" y="96900"/>
                </a:lnTo>
                <a:close/>
                <a:moveTo>
                  <a:pt x="40000" y="96900"/>
                </a:moveTo>
                <a:lnTo>
                  <a:pt x="45338" y="96900"/>
                </a:lnTo>
                <a:cubicBezTo>
                  <a:pt x="45338" y="96900"/>
                  <a:pt x="45338" y="102005"/>
                  <a:pt x="45338" y="102005"/>
                </a:cubicBezTo>
                <a:lnTo>
                  <a:pt x="40000" y="102005"/>
                </a:lnTo>
                <a:lnTo>
                  <a:pt x="40000" y="96900"/>
                </a:lnTo>
                <a:close/>
              </a:path>
            </a:pathLst>
          </a:custGeom>
          <a:solidFill>
            <a:srgbClr val="FFFFF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Arial"/>
            </a:endParaRPr>
          </a:p>
        </p:txBody>
      </p:sp>
      <p:sp>
        <p:nvSpPr>
          <p:cNvPr id="469" name="Shape 469"/>
          <p:cNvSpPr/>
          <p:nvPr/>
        </p:nvSpPr>
        <p:spPr>
          <a:xfrm>
            <a:off x="328249" y="3061106"/>
            <a:ext cx="438000" cy="448499"/>
          </a:xfrm>
          <a:custGeom>
            <a:avLst/>
            <a:gdLst/>
            <a:ahLst/>
            <a:cxnLst/>
            <a:rect l="0" t="0" r="0" b="0"/>
            <a:pathLst>
              <a:path w="120000" h="120000" extrusionOk="0">
                <a:moveTo>
                  <a:pt x="113644" y="56218"/>
                </a:moveTo>
                <a:lnTo>
                  <a:pt x="111566" y="58134"/>
                </a:lnTo>
                <a:cubicBezTo>
                  <a:pt x="111000" y="58659"/>
                  <a:pt x="110005" y="58659"/>
                  <a:pt x="109444" y="58134"/>
                </a:cubicBezTo>
                <a:lnTo>
                  <a:pt x="62061" y="14451"/>
                </a:lnTo>
                <a:cubicBezTo>
                  <a:pt x="60905" y="13384"/>
                  <a:pt x="59094" y="13384"/>
                  <a:pt x="57938" y="14451"/>
                </a:cubicBezTo>
                <a:lnTo>
                  <a:pt x="10555" y="58134"/>
                </a:lnTo>
                <a:cubicBezTo>
                  <a:pt x="9994" y="58653"/>
                  <a:pt x="9000" y="58659"/>
                  <a:pt x="8433" y="58134"/>
                </a:cubicBezTo>
                <a:lnTo>
                  <a:pt x="6355" y="56218"/>
                </a:lnTo>
                <a:cubicBezTo>
                  <a:pt x="6061" y="55944"/>
                  <a:pt x="6000" y="55659"/>
                  <a:pt x="6000" y="55464"/>
                </a:cubicBezTo>
                <a:cubicBezTo>
                  <a:pt x="6000" y="55274"/>
                  <a:pt x="6061" y="54983"/>
                  <a:pt x="6355" y="54715"/>
                </a:cubicBezTo>
                <a:lnTo>
                  <a:pt x="58938" y="6228"/>
                </a:lnTo>
                <a:cubicBezTo>
                  <a:pt x="59222" y="5971"/>
                  <a:pt x="59611" y="5837"/>
                  <a:pt x="60000" y="5837"/>
                </a:cubicBezTo>
                <a:cubicBezTo>
                  <a:pt x="60388" y="5837"/>
                  <a:pt x="60777" y="5971"/>
                  <a:pt x="61061" y="6234"/>
                </a:cubicBezTo>
                <a:lnTo>
                  <a:pt x="113650" y="54715"/>
                </a:lnTo>
                <a:cubicBezTo>
                  <a:pt x="113938" y="54983"/>
                  <a:pt x="114000" y="55274"/>
                  <a:pt x="114000" y="55464"/>
                </a:cubicBezTo>
                <a:cubicBezTo>
                  <a:pt x="114000" y="55659"/>
                  <a:pt x="113938" y="55944"/>
                  <a:pt x="113644" y="56218"/>
                </a:cubicBezTo>
                <a:close/>
                <a:moveTo>
                  <a:pt x="99000" y="112682"/>
                </a:moveTo>
                <a:cubicBezTo>
                  <a:pt x="99000" y="113492"/>
                  <a:pt x="98327" y="114145"/>
                  <a:pt x="97500" y="114145"/>
                </a:cubicBezTo>
                <a:lnTo>
                  <a:pt x="75000" y="114145"/>
                </a:lnTo>
                <a:lnTo>
                  <a:pt x="75000" y="89265"/>
                </a:lnTo>
                <a:cubicBezTo>
                  <a:pt x="75000" y="85226"/>
                  <a:pt x="71633" y="81947"/>
                  <a:pt x="67500" y="81947"/>
                </a:cubicBezTo>
                <a:lnTo>
                  <a:pt x="52500" y="81947"/>
                </a:lnTo>
                <a:cubicBezTo>
                  <a:pt x="48366" y="81947"/>
                  <a:pt x="45000" y="85226"/>
                  <a:pt x="45000" y="89265"/>
                </a:cubicBezTo>
                <a:lnTo>
                  <a:pt x="45000" y="114145"/>
                </a:lnTo>
                <a:lnTo>
                  <a:pt x="22500" y="114145"/>
                </a:lnTo>
                <a:cubicBezTo>
                  <a:pt x="21672" y="114145"/>
                  <a:pt x="21000" y="113492"/>
                  <a:pt x="21000" y="112682"/>
                </a:cubicBezTo>
                <a:lnTo>
                  <a:pt x="21000" y="56558"/>
                </a:lnTo>
                <a:lnTo>
                  <a:pt x="60000" y="20607"/>
                </a:lnTo>
                <a:lnTo>
                  <a:pt x="99000" y="56558"/>
                </a:lnTo>
                <a:cubicBezTo>
                  <a:pt x="99000" y="56558"/>
                  <a:pt x="99000" y="112682"/>
                  <a:pt x="99000" y="112682"/>
                </a:cubicBezTo>
                <a:close/>
                <a:moveTo>
                  <a:pt x="69000" y="114145"/>
                </a:moveTo>
                <a:lnTo>
                  <a:pt x="51000" y="114145"/>
                </a:lnTo>
                <a:lnTo>
                  <a:pt x="51000" y="89265"/>
                </a:lnTo>
                <a:cubicBezTo>
                  <a:pt x="51000" y="88455"/>
                  <a:pt x="51672" y="87801"/>
                  <a:pt x="52500" y="87801"/>
                </a:cubicBezTo>
                <a:lnTo>
                  <a:pt x="67500" y="87801"/>
                </a:lnTo>
                <a:cubicBezTo>
                  <a:pt x="68327" y="87801"/>
                  <a:pt x="69000" y="88455"/>
                  <a:pt x="69000" y="89265"/>
                </a:cubicBezTo>
                <a:cubicBezTo>
                  <a:pt x="69000" y="89265"/>
                  <a:pt x="69000" y="114145"/>
                  <a:pt x="69000" y="114145"/>
                </a:cubicBezTo>
                <a:close/>
                <a:moveTo>
                  <a:pt x="117766" y="50458"/>
                </a:moveTo>
                <a:lnTo>
                  <a:pt x="65183" y="1977"/>
                </a:lnTo>
                <a:cubicBezTo>
                  <a:pt x="62322" y="-659"/>
                  <a:pt x="57677" y="-659"/>
                  <a:pt x="54816" y="1977"/>
                </a:cubicBezTo>
                <a:lnTo>
                  <a:pt x="2233" y="50458"/>
                </a:lnTo>
                <a:cubicBezTo>
                  <a:pt x="794" y="51788"/>
                  <a:pt x="0" y="53564"/>
                  <a:pt x="0" y="55464"/>
                </a:cubicBezTo>
                <a:cubicBezTo>
                  <a:pt x="0" y="57363"/>
                  <a:pt x="794" y="59139"/>
                  <a:pt x="2233" y="60469"/>
                </a:cubicBezTo>
                <a:lnTo>
                  <a:pt x="4316" y="62390"/>
                </a:lnTo>
                <a:cubicBezTo>
                  <a:pt x="7172" y="65021"/>
                  <a:pt x="11816" y="65021"/>
                  <a:pt x="14677" y="62390"/>
                </a:cubicBezTo>
                <a:lnTo>
                  <a:pt x="15000" y="62094"/>
                </a:lnTo>
                <a:lnTo>
                  <a:pt x="15000" y="112682"/>
                </a:lnTo>
                <a:cubicBezTo>
                  <a:pt x="15000" y="116715"/>
                  <a:pt x="18366" y="120000"/>
                  <a:pt x="22500" y="120000"/>
                </a:cubicBezTo>
                <a:lnTo>
                  <a:pt x="97500" y="120000"/>
                </a:lnTo>
                <a:cubicBezTo>
                  <a:pt x="101633" y="120000"/>
                  <a:pt x="105000" y="116715"/>
                  <a:pt x="105000" y="112682"/>
                </a:cubicBezTo>
                <a:lnTo>
                  <a:pt x="105000" y="62094"/>
                </a:lnTo>
                <a:lnTo>
                  <a:pt x="105322" y="62390"/>
                </a:lnTo>
                <a:cubicBezTo>
                  <a:pt x="108177" y="65021"/>
                  <a:pt x="112822" y="65021"/>
                  <a:pt x="115683" y="62390"/>
                </a:cubicBezTo>
                <a:lnTo>
                  <a:pt x="117766" y="60469"/>
                </a:lnTo>
                <a:lnTo>
                  <a:pt x="117766" y="60469"/>
                </a:lnTo>
                <a:cubicBezTo>
                  <a:pt x="119205" y="59139"/>
                  <a:pt x="120000" y="57363"/>
                  <a:pt x="120000" y="55464"/>
                </a:cubicBezTo>
                <a:cubicBezTo>
                  <a:pt x="120000" y="53564"/>
                  <a:pt x="119205" y="51788"/>
                  <a:pt x="117766" y="50458"/>
                </a:cubicBezTo>
                <a:close/>
              </a:path>
            </a:pathLst>
          </a:custGeom>
          <a:solidFill>
            <a:srgbClr val="FFFFF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Arial"/>
            </a:endParaRPr>
          </a:p>
        </p:txBody>
      </p:sp>
      <p:sp>
        <p:nvSpPr>
          <p:cNvPr id="470" name="Shape 470"/>
          <p:cNvSpPr/>
          <p:nvPr/>
        </p:nvSpPr>
        <p:spPr>
          <a:xfrm>
            <a:off x="6298721" y="3091989"/>
            <a:ext cx="438000" cy="427200"/>
          </a:xfrm>
          <a:custGeom>
            <a:avLst/>
            <a:gdLst/>
            <a:ahLst/>
            <a:cxnLst/>
            <a:rect l="0" t="0" r="0" b="0"/>
            <a:pathLst>
              <a:path w="120000" h="120000" extrusionOk="0">
                <a:moveTo>
                  <a:pt x="114144" y="87000"/>
                </a:moveTo>
                <a:cubicBezTo>
                  <a:pt x="114144" y="93616"/>
                  <a:pt x="108894" y="99000"/>
                  <a:pt x="102438" y="99000"/>
                </a:cubicBezTo>
                <a:lnTo>
                  <a:pt x="84877" y="99000"/>
                </a:lnTo>
                <a:cubicBezTo>
                  <a:pt x="84877" y="91288"/>
                  <a:pt x="80122" y="84694"/>
                  <a:pt x="73461" y="82133"/>
                </a:cubicBezTo>
                <a:cubicBezTo>
                  <a:pt x="76883" y="78850"/>
                  <a:pt x="79022" y="74177"/>
                  <a:pt x="79022" y="69000"/>
                </a:cubicBezTo>
                <a:cubicBezTo>
                  <a:pt x="79022" y="61227"/>
                  <a:pt x="74194" y="54594"/>
                  <a:pt x="67450" y="52077"/>
                </a:cubicBezTo>
                <a:cubicBezTo>
                  <a:pt x="68311" y="46433"/>
                  <a:pt x="73166" y="42061"/>
                  <a:pt x="79022" y="42000"/>
                </a:cubicBezTo>
                <a:lnTo>
                  <a:pt x="102438" y="42000"/>
                </a:lnTo>
                <a:cubicBezTo>
                  <a:pt x="108894" y="42000"/>
                  <a:pt x="114144" y="47383"/>
                  <a:pt x="114144" y="54000"/>
                </a:cubicBezTo>
                <a:cubicBezTo>
                  <a:pt x="114144" y="54000"/>
                  <a:pt x="114144" y="87000"/>
                  <a:pt x="114144" y="87000"/>
                </a:cubicBezTo>
                <a:close/>
                <a:moveTo>
                  <a:pt x="79022" y="108000"/>
                </a:moveTo>
                <a:cubicBezTo>
                  <a:pt x="79022" y="111311"/>
                  <a:pt x="76400" y="114000"/>
                  <a:pt x="73172" y="114000"/>
                </a:cubicBezTo>
                <a:lnTo>
                  <a:pt x="49755" y="114000"/>
                </a:lnTo>
                <a:cubicBezTo>
                  <a:pt x="46527" y="114000"/>
                  <a:pt x="43900" y="111311"/>
                  <a:pt x="43900" y="108000"/>
                </a:cubicBezTo>
                <a:lnTo>
                  <a:pt x="43900" y="99000"/>
                </a:lnTo>
                <a:cubicBezTo>
                  <a:pt x="43900" y="92383"/>
                  <a:pt x="49155" y="87000"/>
                  <a:pt x="55611" y="87000"/>
                </a:cubicBezTo>
                <a:lnTo>
                  <a:pt x="67316" y="87000"/>
                </a:lnTo>
                <a:cubicBezTo>
                  <a:pt x="73772" y="87000"/>
                  <a:pt x="79022" y="92383"/>
                  <a:pt x="79022" y="99000"/>
                </a:cubicBezTo>
                <a:cubicBezTo>
                  <a:pt x="79022" y="99000"/>
                  <a:pt x="79022" y="108000"/>
                  <a:pt x="79022" y="108000"/>
                </a:cubicBezTo>
                <a:close/>
                <a:moveTo>
                  <a:pt x="38050" y="99000"/>
                </a:moveTo>
                <a:lnTo>
                  <a:pt x="17561" y="99000"/>
                </a:lnTo>
                <a:cubicBezTo>
                  <a:pt x="11105" y="99000"/>
                  <a:pt x="5855" y="93616"/>
                  <a:pt x="5855" y="87000"/>
                </a:cubicBezTo>
                <a:lnTo>
                  <a:pt x="5855" y="72000"/>
                </a:lnTo>
                <a:cubicBezTo>
                  <a:pt x="5855" y="65383"/>
                  <a:pt x="11105" y="60000"/>
                  <a:pt x="17561" y="60000"/>
                </a:cubicBezTo>
                <a:lnTo>
                  <a:pt x="35122" y="60000"/>
                </a:lnTo>
                <a:cubicBezTo>
                  <a:pt x="38805" y="60000"/>
                  <a:pt x="42194" y="61727"/>
                  <a:pt x="44416" y="64683"/>
                </a:cubicBezTo>
                <a:cubicBezTo>
                  <a:pt x="44077" y="66066"/>
                  <a:pt x="43900" y="67511"/>
                  <a:pt x="43900" y="69000"/>
                </a:cubicBezTo>
                <a:cubicBezTo>
                  <a:pt x="43900" y="74177"/>
                  <a:pt x="46044" y="78850"/>
                  <a:pt x="49466" y="82133"/>
                </a:cubicBezTo>
                <a:cubicBezTo>
                  <a:pt x="42805" y="84694"/>
                  <a:pt x="38050" y="91288"/>
                  <a:pt x="38050" y="99000"/>
                </a:cubicBezTo>
                <a:close/>
                <a:moveTo>
                  <a:pt x="11705" y="39000"/>
                </a:moveTo>
                <a:cubicBezTo>
                  <a:pt x="11705" y="30727"/>
                  <a:pt x="18272" y="24000"/>
                  <a:pt x="26338" y="24000"/>
                </a:cubicBezTo>
                <a:cubicBezTo>
                  <a:pt x="34411" y="24000"/>
                  <a:pt x="40977" y="30727"/>
                  <a:pt x="40977" y="39000"/>
                </a:cubicBezTo>
                <a:cubicBezTo>
                  <a:pt x="40977" y="47272"/>
                  <a:pt x="34411" y="54000"/>
                  <a:pt x="26338" y="54000"/>
                </a:cubicBezTo>
                <a:cubicBezTo>
                  <a:pt x="18272" y="54000"/>
                  <a:pt x="11705" y="47272"/>
                  <a:pt x="11705" y="39000"/>
                </a:cubicBezTo>
                <a:close/>
                <a:moveTo>
                  <a:pt x="50311" y="65350"/>
                </a:moveTo>
                <a:cubicBezTo>
                  <a:pt x="50366" y="65211"/>
                  <a:pt x="50411" y="65072"/>
                  <a:pt x="50450" y="64927"/>
                </a:cubicBezTo>
                <a:cubicBezTo>
                  <a:pt x="52077" y="60311"/>
                  <a:pt x="56400" y="57000"/>
                  <a:pt x="61461" y="57000"/>
                </a:cubicBezTo>
                <a:cubicBezTo>
                  <a:pt x="67922" y="57000"/>
                  <a:pt x="73172" y="62383"/>
                  <a:pt x="73172" y="69000"/>
                </a:cubicBezTo>
                <a:cubicBezTo>
                  <a:pt x="73172" y="75616"/>
                  <a:pt x="67922" y="81000"/>
                  <a:pt x="61461" y="81000"/>
                </a:cubicBezTo>
                <a:cubicBezTo>
                  <a:pt x="55005" y="81000"/>
                  <a:pt x="49755" y="75616"/>
                  <a:pt x="49755" y="69000"/>
                </a:cubicBezTo>
                <a:cubicBezTo>
                  <a:pt x="49755" y="67727"/>
                  <a:pt x="49950" y="66500"/>
                  <a:pt x="50311" y="65350"/>
                </a:cubicBezTo>
                <a:close/>
                <a:moveTo>
                  <a:pt x="76100" y="21000"/>
                </a:moveTo>
                <a:cubicBezTo>
                  <a:pt x="76100" y="12727"/>
                  <a:pt x="82661" y="6000"/>
                  <a:pt x="90733" y="6000"/>
                </a:cubicBezTo>
                <a:cubicBezTo>
                  <a:pt x="98800" y="6000"/>
                  <a:pt x="105366" y="12727"/>
                  <a:pt x="105366" y="21000"/>
                </a:cubicBezTo>
                <a:cubicBezTo>
                  <a:pt x="105366" y="29272"/>
                  <a:pt x="98800" y="36000"/>
                  <a:pt x="90733" y="36000"/>
                </a:cubicBezTo>
                <a:cubicBezTo>
                  <a:pt x="82661" y="36000"/>
                  <a:pt x="76100" y="29272"/>
                  <a:pt x="76100" y="21000"/>
                </a:cubicBezTo>
                <a:close/>
                <a:moveTo>
                  <a:pt x="104883" y="36172"/>
                </a:moveTo>
                <a:cubicBezTo>
                  <a:pt x="108783" y="32350"/>
                  <a:pt x="111222" y="26961"/>
                  <a:pt x="111222" y="21000"/>
                </a:cubicBezTo>
                <a:cubicBezTo>
                  <a:pt x="111222" y="9422"/>
                  <a:pt x="102027" y="0"/>
                  <a:pt x="90733" y="0"/>
                </a:cubicBezTo>
                <a:cubicBezTo>
                  <a:pt x="79433" y="0"/>
                  <a:pt x="70244" y="9422"/>
                  <a:pt x="70244" y="21000"/>
                </a:cubicBezTo>
                <a:cubicBezTo>
                  <a:pt x="70244" y="26966"/>
                  <a:pt x="72683" y="32361"/>
                  <a:pt x="76600" y="36188"/>
                </a:cubicBezTo>
                <a:cubicBezTo>
                  <a:pt x="68966" y="37316"/>
                  <a:pt x="62916" y="43366"/>
                  <a:pt x="61688" y="51000"/>
                </a:cubicBezTo>
                <a:cubicBezTo>
                  <a:pt x="55588" y="50883"/>
                  <a:pt x="50250" y="54016"/>
                  <a:pt x="47033" y="58755"/>
                </a:cubicBezTo>
                <a:cubicBezTo>
                  <a:pt x="45016" y="56838"/>
                  <a:pt x="42594" y="55450"/>
                  <a:pt x="39950" y="54683"/>
                </a:cubicBezTo>
                <a:cubicBezTo>
                  <a:pt x="44166" y="50833"/>
                  <a:pt x="46827" y="45227"/>
                  <a:pt x="46827" y="39000"/>
                </a:cubicBezTo>
                <a:cubicBezTo>
                  <a:pt x="46827" y="27422"/>
                  <a:pt x="37638" y="18000"/>
                  <a:pt x="26338" y="18000"/>
                </a:cubicBezTo>
                <a:cubicBezTo>
                  <a:pt x="15044" y="18000"/>
                  <a:pt x="5855" y="27422"/>
                  <a:pt x="5855" y="39000"/>
                </a:cubicBezTo>
                <a:cubicBezTo>
                  <a:pt x="5855" y="45233"/>
                  <a:pt x="8516" y="50838"/>
                  <a:pt x="12738" y="54688"/>
                </a:cubicBezTo>
                <a:cubicBezTo>
                  <a:pt x="5394" y="56844"/>
                  <a:pt x="0" y="63788"/>
                  <a:pt x="0" y="72000"/>
                </a:cubicBezTo>
                <a:lnTo>
                  <a:pt x="0" y="87000"/>
                </a:lnTo>
                <a:cubicBezTo>
                  <a:pt x="0" y="96927"/>
                  <a:pt x="7877" y="105000"/>
                  <a:pt x="17561" y="105000"/>
                </a:cubicBezTo>
                <a:lnTo>
                  <a:pt x="38050" y="105000"/>
                </a:lnTo>
                <a:lnTo>
                  <a:pt x="38050" y="108000"/>
                </a:lnTo>
                <a:cubicBezTo>
                  <a:pt x="38050" y="114616"/>
                  <a:pt x="43300" y="120000"/>
                  <a:pt x="49755" y="120000"/>
                </a:cubicBezTo>
                <a:lnTo>
                  <a:pt x="73172" y="120000"/>
                </a:lnTo>
                <a:cubicBezTo>
                  <a:pt x="79627" y="120000"/>
                  <a:pt x="84877" y="114616"/>
                  <a:pt x="84877" y="108000"/>
                </a:cubicBezTo>
                <a:lnTo>
                  <a:pt x="84877" y="105000"/>
                </a:lnTo>
                <a:lnTo>
                  <a:pt x="102438" y="105000"/>
                </a:lnTo>
                <a:cubicBezTo>
                  <a:pt x="112122" y="105000"/>
                  <a:pt x="120000" y="96927"/>
                  <a:pt x="120000" y="87000"/>
                </a:cubicBezTo>
                <a:lnTo>
                  <a:pt x="120000" y="54000"/>
                </a:lnTo>
                <a:cubicBezTo>
                  <a:pt x="120000" y="44922"/>
                  <a:pt x="113411" y="37394"/>
                  <a:pt x="104883" y="36172"/>
                </a:cubicBezTo>
                <a:close/>
              </a:path>
            </a:pathLst>
          </a:custGeom>
          <a:solidFill>
            <a:srgbClr val="FFFFF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1093"/>
    </mc:Choice>
    <mc:Fallback xmlns="">
      <p:transition spd="slow" advTm="1109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Shape 483"/>
          <p:cNvPicPr preferRelativeResize="0"/>
          <p:nvPr/>
        </p:nvPicPr>
        <p:blipFill rotWithShape="1">
          <a:blip r:embed="rId3">
            <a:alphaModFix/>
          </a:blip>
          <a:srcRect l="10048" r="8650" b="7183"/>
          <a:stretch/>
        </p:blipFill>
        <p:spPr>
          <a:xfrm>
            <a:off x="-6775" y="0"/>
            <a:ext cx="9156300" cy="5143500"/>
          </a:xfrm>
          <a:prstGeom prst="rect">
            <a:avLst/>
          </a:prstGeom>
          <a:noFill/>
          <a:ln>
            <a:noFill/>
          </a:ln>
        </p:spPr>
      </p:pic>
      <p:sp>
        <p:nvSpPr>
          <p:cNvPr id="484" name="Shape 484"/>
          <p:cNvSpPr/>
          <p:nvPr/>
        </p:nvSpPr>
        <p:spPr>
          <a:xfrm>
            <a:off x="-13950" y="0"/>
            <a:ext cx="9157800" cy="5150400"/>
          </a:xfrm>
          <a:prstGeom prst="rect">
            <a:avLst/>
          </a:prstGeom>
          <a:solidFill>
            <a:srgbClr val="595959">
              <a:alpha val="30379"/>
            </a:srgbClr>
          </a:solidFill>
          <a:ln>
            <a:noFill/>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485" name="Shape 485"/>
          <p:cNvSpPr txBox="1">
            <a:spLocks noGrp="1"/>
          </p:cNvSpPr>
          <p:nvPr>
            <p:ph type="title"/>
          </p:nvPr>
        </p:nvSpPr>
        <p:spPr>
          <a:xfrm>
            <a:off x="371400" y="2199306"/>
            <a:ext cx="8307600" cy="751800"/>
          </a:xfrm>
          <a:prstGeom prst="rect">
            <a:avLst/>
          </a:prstGeom>
          <a:noFill/>
          <a:ln>
            <a:noFill/>
          </a:ln>
        </p:spPr>
        <p:txBody>
          <a:bodyPr wrap="square" lIns="91425" tIns="91425" rIns="91425" bIns="91425" anchor="t" anchorCtr="0">
            <a:noAutofit/>
          </a:bodyPr>
          <a:lstStyle/>
          <a:p>
            <a:pPr lvl="0" algn="ctr" rtl="0">
              <a:spcBef>
                <a:spcPts val="0"/>
              </a:spcBef>
              <a:buNone/>
            </a:pPr>
            <a:r>
              <a:rPr lang="en" sz="3600" b="1" dirty="0">
                <a:solidFill>
                  <a:schemeClr val="lt1"/>
                </a:solidFill>
                <a:latin typeface="Circular Air Pro Book" charset="0"/>
                <a:ea typeface="Circular Air Pro Book" charset="0"/>
                <a:cs typeface="Circular Air Pro Book" charset="0"/>
                <a:sym typeface="Montserrat"/>
              </a:rPr>
              <a:t>About Airbnb for </a:t>
            </a:r>
            <a:r>
              <a:rPr lang="en-US" sz="3600" b="1" dirty="0" smtClean="0">
                <a:solidFill>
                  <a:schemeClr val="lt1"/>
                </a:solidFill>
                <a:latin typeface="Circular Air Pro Book" charset="0"/>
                <a:ea typeface="Circular Air Pro Book" charset="0"/>
                <a:cs typeface="Circular Air Pro Book" charset="0"/>
                <a:sym typeface="Montserrat"/>
              </a:rPr>
              <a:t>Work</a:t>
            </a:r>
            <a:endParaRPr lang="en" sz="3600" b="1" dirty="0">
              <a:solidFill>
                <a:schemeClr val="lt1"/>
              </a:solidFill>
              <a:latin typeface="Circular Air Pro Book" charset="0"/>
              <a:ea typeface="Circular Air Pro Book" charset="0"/>
              <a:cs typeface="Circular Air Pro Book" charset="0"/>
              <a:sym typeface="Montserrat"/>
            </a:endParaRPr>
          </a:p>
          <a:p>
            <a:pPr lvl="0" rtl="0">
              <a:spcBef>
                <a:spcPts val="0"/>
              </a:spcBef>
              <a:buNone/>
            </a:pPr>
            <a:endParaRPr sz="3600" b="1">
              <a:solidFill>
                <a:schemeClr val="lt1"/>
              </a:solidFill>
              <a:latin typeface="Circular Air Pro Book" charset="0"/>
              <a:ea typeface="Circular Air Pro Book" charset="0"/>
              <a:cs typeface="Circular Air Pro Book" charset="0"/>
              <a:sym typeface="Montserrat"/>
            </a:endParaRPr>
          </a:p>
        </p:txBody>
      </p:sp>
      <p:sp>
        <p:nvSpPr>
          <p:cNvPr id="486" name="Shape 486"/>
          <p:cNvSpPr txBox="1"/>
          <p:nvPr/>
        </p:nvSpPr>
        <p:spPr>
          <a:xfrm>
            <a:off x="371400" y="2757056"/>
            <a:ext cx="8214000" cy="451800"/>
          </a:xfrm>
          <a:prstGeom prst="rect">
            <a:avLst/>
          </a:prstGeom>
          <a:noFill/>
          <a:ln>
            <a:noFill/>
          </a:ln>
        </p:spPr>
        <p:txBody>
          <a:bodyPr wrap="square" lIns="91425" tIns="91425" rIns="91425" bIns="91425" anchor="t" anchorCtr="0">
            <a:noAutofit/>
          </a:bodyPr>
          <a:lstStyle/>
          <a:p>
            <a:pPr lvl="0" algn="ctr" rtl="0">
              <a:spcBef>
                <a:spcPts val="0"/>
              </a:spcBef>
              <a:buClr>
                <a:schemeClr val="dk1"/>
              </a:buClr>
              <a:buSzPct val="61111"/>
              <a:buFont typeface="Arial"/>
              <a:buNone/>
            </a:pPr>
            <a:r>
              <a:rPr lang="en" sz="1800" b="1" dirty="0">
                <a:solidFill>
                  <a:schemeClr val="lt1"/>
                </a:solidFill>
                <a:latin typeface="Circular Air Pro Book" charset="0"/>
                <a:ea typeface="Circular Air Pro Book" charset="0"/>
                <a:cs typeface="Circular Air Pro Book" charset="0"/>
                <a:sym typeface="Montserrat"/>
              </a:rPr>
              <a:t>Travel for work, feel at home</a:t>
            </a:r>
          </a:p>
          <a:p>
            <a:pPr lvl="0" rtl="0">
              <a:spcBef>
                <a:spcPts val="0"/>
              </a:spcBef>
              <a:buNone/>
            </a:pPr>
            <a:endParaRPr>
              <a:latin typeface="Circular Air Pro Book" charset="0"/>
              <a:ea typeface="Circular Air Pro Book" charset="0"/>
              <a:cs typeface="Circular Air Pro Book"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6896"/>
    </mc:Choice>
    <mc:Fallback xmlns="">
      <p:transition spd="slow" advTm="3689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Shape 491"/>
          <p:cNvSpPr txBox="1">
            <a:spLocks noGrp="1"/>
          </p:cNvSpPr>
          <p:nvPr>
            <p:ph type="body" idx="2"/>
          </p:nvPr>
        </p:nvSpPr>
        <p:spPr>
          <a:xfrm>
            <a:off x="4930800" y="2164675"/>
            <a:ext cx="4213200" cy="781500"/>
          </a:xfrm>
          <a:prstGeom prst="rect">
            <a:avLst/>
          </a:prstGeom>
        </p:spPr>
        <p:txBody>
          <a:bodyPr wrap="square" lIns="91425" tIns="91425" rIns="91425" bIns="91425" anchor="ctr" anchorCtr="0">
            <a:noAutofit/>
          </a:bodyPr>
          <a:lstStyle/>
          <a:p>
            <a:pPr lvl="0" algn="ctr" rtl="0">
              <a:lnSpc>
                <a:spcPct val="115000"/>
              </a:lnSpc>
              <a:spcBef>
                <a:spcPts val="0"/>
              </a:spcBef>
              <a:buNone/>
            </a:pPr>
            <a:r>
              <a:rPr lang="en" dirty="0">
                <a:solidFill>
                  <a:srgbClr val="168BBF"/>
                </a:solidFill>
                <a:latin typeface="Circular Air Pro Book" charset="0"/>
                <a:ea typeface="Circular Air Pro Book" charset="0"/>
                <a:cs typeface="Circular Air Pro Book" charset="0"/>
              </a:rPr>
              <a:t>Companies had concerns </a:t>
            </a:r>
            <a:r>
              <a:rPr lang="en" dirty="0" smtClean="0">
                <a:solidFill>
                  <a:srgbClr val="168BBF"/>
                </a:solidFill>
                <a:latin typeface="Circular Air Pro Book" charset="0"/>
                <a:ea typeface="Circular Air Pro Book" charset="0"/>
                <a:cs typeface="Circular Air Pro Book" charset="0"/>
              </a:rPr>
              <a:t>with </a:t>
            </a:r>
            <a:r>
              <a:rPr lang="en" u="sng" dirty="0" smtClean="0">
                <a:solidFill>
                  <a:srgbClr val="168BBF"/>
                </a:solidFill>
                <a:latin typeface="Circular Air Pro Book" charset="0"/>
                <a:ea typeface="Circular Air Pro Book" charset="0"/>
                <a:cs typeface="Circular Air Pro Book" charset="0"/>
              </a:rPr>
              <a:t>consistency</a:t>
            </a:r>
            <a:r>
              <a:rPr lang="en-US" dirty="0" smtClean="0">
                <a:solidFill>
                  <a:srgbClr val="168BBF"/>
                </a:solidFill>
                <a:latin typeface="Circular Air Pro Book" charset="0"/>
                <a:ea typeface="Circular Air Pro Book" charset="0"/>
                <a:cs typeface="Circular Air Pro Book" charset="0"/>
              </a:rPr>
              <a:t> of quality, </a:t>
            </a:r>
            <a:r>
              <a:rPr lang="en" dirty="0" smtClean="0">
                <a:solidFill>
                  <a:srgbClr val="168BBF"/>
                </a:solidFill>
                <a:latin typeface="Circular Air Pro Book" charset="0"/>
                <a:ea typeface="Circular Air Pro Book" charset="0"/>
                <a:cs typeface="Circular Air Pro Book" charset="0"/>
              </a:rPr>
              <a:t>check-in</a:t>
            </a:r>
            <a:r>
              <a:rPr lang="en" dirty="0">
                <a:solidFill>
                  <a:srgbClr val="168BBF"/>
                </a:solidFill>
                <a:latin typeface="Circular Air Pro Book" charset="0"/>
                <a:ea typeface="Circular Air Pro Book" charset="0"/>
                <a:cs typeface="Circular Air Pro Book" charset="0"/>
              </a:rPr>
              <a:t>, and amenities.</a:t>
            </a:r>
          </a:p>
        </p:txBody>
      </p:sp>
      <p:pic>
        <p:nvPicPr>
          <p:cNvPr id="492" name="Shape 492"/>
          <p:cNvPicPr preferRelativeResize="0"/>
          <p:nvPr/>
        </p:nvPicPr>
        <p:blipFill>
          <a:blip r:embed="rId3">
            <a:alphaModFix/>
          </a:blip>
          <a:stretch>
            <a:fillRect/>
          </a:stretch>
        </p:blipFill>
        <p:spPr>
          <a:xfrm>
            <a:off x="213000" y="212850"/>
            <a:ext cx="4717800" cy="471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213000" y="1493875"/>
            <a:ext cx="8104200" cy="1258200"/>
          </a:xfrm>
          <a:prstGeom prst="rect">
            <a:avLst/>
          </a:prstGeom>
        </p:spPr>
        <p:txBody>
          <a:bodyPr wrap="square" lIns="91425" tIns="91425" rIns="91425" bIns="91425" anchor="t" anchorCtr="0">
            <a:noAutofit/>
          </a:bodyPr>
          <a:lstStyle/>
          <a:p>
            <a:pPr lvl="0" rtl="0">
              <a:spcBef>
                <a:spcPts val="0"/>
              </a:spcBef>
              <a:buNone/>
            </a:pPr>
            <a:r>
              <a:rPr lang="en" dirty="0">
                <a:solidFill>
                  <a:schemeClr val="dk2"/>
                </a:solidFill>
                <a:latin typeface="Circular Air Pro Book" charset="0"/>
                <a:ea typeface="Circular Air Pro Book" charset="0"/>
                <a:cs typeface="Circular Air Pro Book" charset="0"/>
              </a:rPr>
              <a:t>Special ‘Business Travel Ready’ listings receive a majority of 5-star reviews and include:</a:t>
            </a:r>
          </a:p>
        </p:txBody>
      </p:sp>
      <p:sp>
        <p:nvSpPr>
          <p:cNvPr id="498" name="Shape 498"/>
          <p:cNvSpPr txBox="1">
            <a:spLocks noGrp="1"/>
          </p:cNvSpPr>
          <p:nvPr>
            <p:ph type="title"/>
          </p:nvPr>
        </p:nvSpPr>
        <p:spPr>
          <a:xfrm>
            <a:off x="213000" y="448350"/>
            <a:ext cx="8690100" cy="368700"/>
          </a:xfrm>
          <a:prstGeom prst="rect">
            <a:avLst/>
          </a:prstGeom>
        </p:spPr>
        <p:txBody>
          <a:bodyPr wrap="square" lIns="91425" tIns="91425" rIns="91425" bIns="91425" anchor="b" anchorCtr="0">
            <a:noAutofit/>
          </a:bodyPr>
          <a:lstStyle/>
          <a:p>
            <a:pPr lvl="0" rtl="0">
              <a:spcBef>
                <a:spcPts val="0"/>
              </a:spcBef>
              <a:buNone/>
            </a:pPr>
            <a:r>
              <a:rPr lang="en" sz="1400" dirty="0">
                <a:solidFill>
                  <a:srgbClr val="959595"/>
                </a:solidFill>
                <a:latin typeface="Circular Air Pro Book" charset="0"/>
                <a:ea typeface="Circular Air Pro Book" charset="0"/>
                <a:cs typeface="Circular Air Pro Book" charset="0"/>
              </a:rPr>
              <a:t>Amenities</a:t>
            </a:r>
          </a:p>
        </p:txBody>
      </p:sp>
      <p:sp>
        <p:nvSpPr>
          <p:cNvPr id="499" name="Shape 499"/>
          <p:cNvSpPr txBox="1">
            <a:spLocks noGrp="1"/>
          </p:cNvSpPr>
          <p:nvPr>
            <p:ph type="body" idx="2"/>
          </p:nvPr>
        </p:nvSpPr>
        <p:spPr>
          <a:xfrm>
            <a:off x="508205" y="2552917"/>
            <a:ext cx="2492100" cy="2124599"/>
          </a:xfrm>
          <a:prstGeom prst="rect">
            <a:avLst/>
          </a:prstGeom>
        </p:spPr>
        <p:txBody>
          <a:bodyPr wrap="square" lIns="91425" tIns="91425" rIns="91425" bIns="91425" anchor="t" anchorCtr="0">
            <a:noAutofit/>
          </a:bodyPr>
          <a:lstStyle/>
          <a:p>
            <a:pPr lvl="0" rtl="0">
              <a:spcBef>
                <a:spcPts val="0"/>
              </a:spcBef>
              <a:buNone/>
            </a:pPr>
            <a:r>
              <a:rPr lang="en" sz="1200" dirty="0">
                <a:latin typeface="Circular Air Pro Book" charset="0"/>
                <a:ea typeface="Circular Air Pro Book" charset="0"/>
                <a:cs typeface="Circular Air Pro Book" charset="0"/>
              </a:rPr>
              <a:t>Wireless Internet</a:t>
            </a:r>
          </a:p>
          <a:p>
            <a:pPr lvl="0" rtl="0">
              <a:spcBef>
                <a:spcPts val="0"/>
              </a:spcBef>
              <a:buNone/>
            </a:pPr>
            <a:r>
              <a:rPr lang="en" sz="1200" dirty="0">
                <a:latin typeface="Circular Air Pro Book" charset="0"/>
                <a:ea typeface="Circular Air Pro Book" charset="0"/>
                <a:cs typeface="Circular Air Pro Book" charset="0"/>
              </a:rPr>
              <a:t>Laptop-friendly workspace</a:t>
            </a:r>
          </a:p>
          <a:p>
            <a:pPr lvl="0" rtl="0">
              <a:spcBef>
                <a:spcPts val="0"/>
              </a:spcBef>
              <a:buNone/>
            </a:pPr>
            <a:r>
              <a:rPr lang="en" sz="1200" dirty="0">
                <a:latin typeface="Circular Air Pro Book" charset="0"/>
                <a:ea typeface="Circular Air Pro Book" charset="0"/>
                <a:cs typeface="Circular Air Pro Book" charset="0"/>
              </a:rPr>
              <a:t>Keyless entry</a:t>
            </a:r>
          </a:p>
          <a:p>
            <a:pPr lvl="0" rtl="0">
              <a:spcBef>
                <a:spcPts val="0"/>
              </a:spcBef>
              <a:buNone/>
            </a:pPr>
            <a:r>
              <a:rPr lang="en" sz="1200" dirty="0">
                <a:latin typeface="Circular Air Pro Book" charset="0"/>
                <a:ea typeface="Circular Air Pro Book" charset="0"/>
                <a:cs typeface="Circular Air Pro Book" charset="0"/>
              </a:rPr>
              <a:t>Smoke detector</a:t>
            </a:r>
          </a:p>
          <a:p>
            <a:pPr lvl="0" rtl="0">
              <a:spcBef>
                <a:spcPts val="0"/>
              </a:spcBef>
              <a:buNone/>
            </a:pPr>
            <a:r>
              <a:rPr lang="en" sz="1200" dirty="0">
                <a:latin typeface="Circular Air Pro Book" charset="0"/>
                <a:ea typeface="Circular Air Pro Book" charset="0"/>
                <a:cs typeface="Circular Air Pro Book" charset="0"/>
              </a:rPr>
              <a:t>Carbon monoxide detector</a:t>
            </a:r>
          </a:p>
          <a:p>
            <a:pPr lvl="0" rtl="0">
              <a:spcBef>
                <a:spcPts val="0"/>
              </a:spcBef>
              <a:buNone/>
            </a:pPr>
            <a:endParaRPr>
              <a:latin typeface="Circular Air Pro Book" charset="0"/>
              <a:ea typeface="Circular Air Pro Book" charset="0"/>
              <a:cs typeface="Circular Air Pro Book" charset="0"/>
            </a:endParaRPr>
          </a:p>
          <a:p>
            <a:pPr lvl="0" rtl="0">
              <a:spcBef>
                <a:spcPts val="0"/>
              </a:spcBef>
              <a:buNone/>
            </a:pPr>
            <a:endParaRPr sz="1200">
              <a:latin typeface="Circular Air Pro Book" charset="0"/>
              <a:ea typeface="Circular Air Pro Book" charset="0"/>
              <a:cs typeface="Circular Air Pro Book" charset="0"/>
            </a:endParaRPr>
          </a:p>
        </p:txBody>
      </p:sp>
      <p:sp>
        <p:nvSpPr>
          <p:cNvPr id="500" name="Shape 500"/>
          <p:cNvSpPr txBox="1">
            <a:spLocks noGrp="1"/>
          </p:cNvSpPr>
          <p:nvPr>
            <p:ph type="body" idx="2"/>
          </p:nvPr>
        </p:nvSpPr>
        <p:spPr>
          <a:xfrm>
            <a:off x="3637205" y="2552917"/>
            <a:ext cx="2492100" cy="2124599"/>
          </a:xfrm>
          <a:prstGeom prst="rect">
            <a:avLst/>
          </a:prstGeom>
        </p:spPr>
        <p:txBody>
          <a:bodyPr wrap="square" lIns="91425" tIns="91425" rIns="91425" bIns="91425" anchor="t" anchorCtr="0">
            <a:noAutofit/>
          </a:bodyPr>
          <a:lstStyle/>
          <a:p>
            <a:pPr lvl="0" rtl="0">
              <a:spcBef>
                <a:spcPts val="0"/>
              </a:spcBef>
              <a:buNone/>
            </a:pPr>
            <a:r>
              <a:rPr lang="en" sz="1200" dirty="0">
                <a:latin typeface="Circular Air Pro Book" charset="0"/>
                <a:ea typeface="Circular Air Pro Book" charset="0"/>
                <a:cs typeface="Circular Air Pro Book" charset="0"/>
              </a:rPr>
              <a:t>Iron and ironing board</a:t>
            </a:r>
          </a:p>
          <a:p>
            <a:pPr lvl="0" rtl="0">
              <a:spcBef>
                <a:spcPts val="0"/>
              </a:spcBef>
              <a:buNone/>
            </a:pPr>
            <a:r>
              <a:rPr lang="en" sz="1200" dirty="0">
                <a:latin typeface="Circular Air Pro Book" charset="0"/>
                <a:ea typeface="Circular Air Pro Book" charset="0"/>
                <a:cs typeface="Circular Air Pro Book" charset="0"/>
              </a:rPr>
              <a:t>Hair dryer</a:t>
            </a:r>
          </a:p>
          <a:p>
            <a:pPr lvl="0" rtl="0">
              <a:spcBef>
                <a:spcPts val="0"/>
              </a:spcBef>
              <a:buNone/>
            </a:pPr>
            <a:r>
              <a:rPr lang="en" sz="1200" dirty="0">
                <a:latin typeface="Circular Air Pro Book" charset="0"/>
                <a:ea typeface="Circular Air Pro Book" charset="0"/>
                <a:cs typeface="Circular Air Pro Book" charset="0"/>
              </a:rPr>
              <a:t>Hangers</a:t>
            </a:r>
          </a:p>
          <a:p>
            <a:pPr lvl="0" rtl="0">
              <a:spcBef>
                <a:spcPts val="0"/>
              </a:spcBef>
              <a:buNone/>
            </a:pPr>
            <a:r>
              <a:rPr lang="en" sz="1200" dirty="0">
                <a:latin typeface="Circular Air Pro Book" charset="0"/>
                <a:ea typeface="Circular Air Pro Book" charset="0"/>
                <a:cs typeface="Circular Air Pro Book" charset="0"/>
              </a:rPr>
              <a:t>Shampoo</a:t>
            </a:r>
          </a:p>
          <a:p>
            <a:pPr lvl="0" rtl="0">
              <a:spcBef>
                <a:spcPts val="0"/>
              </a:spcBef>
              <a:buClr>
                <a:schemeClr val="dk1"/>
              </a:buClr>
              <a:buSzPct val="91666"/>
              <a:buFont typeface="Arial"/>
              <a:buNone/>
            </a:pPr>
            <a:r>
              <a:rPr lang="en" sz="1200" dirty="0">
                <a:latin typeface="Circular Air Pro Book" charset="0"/>
                <a:ea typeface="Circular Air Pro Book" charset="0"/>
                <a:cs typeface="Circular Air Pro Book" charset="0"/>
              </a:rPr>
              <a:t>Essentials (toilet paper, clean towels, and fresh linens)</a:t>
            </a:r>
          </a:p>
        </p:txBody>
      </p:sp>
      <p:sp>
        <p:nvSpPr>
          <p:cNvPr id="501" name="Shape 501"/>
          <p:cNvSpPr txBox="1"/>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rgbClr val="B7B7B7"/>
                </a:solidFill>
                <a:latin typeface="Circular Air Pro Book" charset="0"/>
                <a:ea typeface="Circular Air Pro Book" charset="0"/>
                <a:cs typeface="Circular Air Pro Book" charset="0"/>
                <a:sym typeface="Montserrat"/>
              </a:rPr>
              <a:t>18</a:t>
            </a:fld>
            <a:endParaRPr lang="en" sz="1000" dirty="0">
              <a:solidFill>
                <a:srgbClr val="B7B7B7"/>
              </a:solidFill>
              <a:latin typeface="Circular Air Pro Book" charset="0"/>
              <a:ea typeface="Circular Air Pro Book" charset="0"/>
              <a:cs typeface="Circular Air Pro Book" charset="0"/>
              <a:sym typeface="Montserrat"/>
            </a:endParaRPr>
          </a:p>
        </p:txBody>
      </p:sp>
      <p:sp>
        <p:nvSpPr>
          <p:cNvPr id="502" name="Shape 502"/>
          <p:cNvSpPr/>
          <p:nvPr/>
        </p:nvSpPr>
        <p:spPr>
          <a:xfrm>
            <a:off x="309524" y="2666273"/>
            <a:ext cx="198599" cy="160800"/>
          </a:xfrm>
          <a:custGeom>
            <a:avLst/>
            <a:gdLst/>
            <a:ahLst/>
            <a:cxnLst/>
            <a:rect l="0" t="0" r="0" b="0"/>
            <a:pathLst>
              <a:path w="120000" h="120000" extrusionOk="0">
                <a:moveTo>
                  <a:pt x="60000" y="0"/>
                </a:moveTo>
                <a:cubicBezTo>
                  <a:pt x="37815" y="0"/>
                  <a:pt x="16803" y="10533"/>
                  <a:pt x="870" y="29594"/>
                </a:cubicBezTo>
                <a:cubicBezTo>
                  <a:pt x="-267" y="30955"/>
                  <a:pt x="-290" y="33194"/>
                  <a:pt x="803" y="34594"/>
                </a:cubicBezTo>
                <a:cubicBezTo>
                  <a:pt x="1903" y="35994"/>
                  <a:pt x="3717" y="36022"/>
                  <a:pt x="4845" y="34672"/>
                </a:cubicBezTo>
                <a:cubicBezTo>
                  <a:pt x="19717" y="16883"/>
                  <a:pt x="39305" y="7072"/>
                  <a:pt x="60000" y="7072"/>
                </a:cubicBezTo>
                <a:cubicBezTo>
                  <a:pt x="80694" y="7072"/>
                  <a:pt x="100282" y="16883"/>
                  <a:pt x="115154" y="34672"/>
                </a:cubicBezTo>
                <a:cubicBezTo>
                  <a:pt x="115707" y="35333"/>
                  <a:pt x="116427" y="35672"/>
                  <a:pt x="117141" y="35672"/>
                </a:cubicBezTo>
                <a:cubicBezTo>
                  <a:pt x="117889" y="35672"/>
                  <a:pt x="118632" y="35311"/>
                  <a:pt x="119196" y="34594"/>
                </a:cubicBezTo>
                <a:cubicBezTo>
                  <a:pt x="120290" y="33194"/>
                  <a:pt x="120267" y="30955"/>
                  <a:pt x="119129" y="29594"/>
                </a:cubicBezTo>
                <a:cubicBezTo>
                  <a:pt x="103196" y="10533"/>
                  <a:pt x="82184" y="0"/>
                  <a:pt x="60000" y="0"/>
                </a:cubicBezTo>
                <a:close/>
                <a:moveTo>
                  <a:pt x="60619" y="28211"/>
                </a:moveTo>
                <a:cubicBezTo>
                  <a:pt x="44620" y="28211"/>
                  <a:pt x="29503" y="35755"/>
                  <a:pt x="18031" y="49427"/>
                </a:cubicBezTo>
                <a:cubicBezTo>
                  <a:pt x="16892" y="50783"/>
                  <a:pt x="16870" y="53022"/>
                  <a:pt x="17969" y="54427"/>
                </a:cubicBezTo>
                <a:cubicBezTo>
                  <a:pt x="19064" y="55833"/>
                  <a:pt x="20872" y="55855"/>
                  <a:pt x="22011" y="54505"/>
                </a:cubicBezTo>
                <a:cubicBezTo>
                  <a:pt x="32417" y="42105"/>
                  <a:pt x="46105" y="35283"/>
                  <a:pt x="60619" y="35283"/>
                </a:cubicBezTo>
                <a:cubicBezTo>
                  <a:pt x="75139" y="35283"/>
                  <a:pt x="88889" y="42105"/>
                  <a:pt x="99294" y="54505"/>
                </a:cubicBezTo>
                <a:cubicBezTo>
                  <a:pt x="99852" y="55161"/>
                  <a:pt x="100573" y="55505"/>
                  <a:pt x="101287" y="55505"/>
                </a:cubicBezTo>
                <a:cubicBezTo>
                  <a:pt x="102035" y="55505"/>
                  <a:pt x="102778" y="55144"/>
                  <a:pt x="103336" y="54427"/>
                </a:cubicBezTo>
                <a:cubicBezTo>
                  <a:pt x="104430" y="53022"/>
                  <a:pt x="104413" y="50783"/>
                  <a:pt x="103275" y="49427"/>
                </a:cubicBezTo>
                <a:cubicBezTo>
                  <a:pt x="91803" y="35755"/>
                  <a:pt x="76624" y="28211"/>
                  <a:pt x="60619" y="28211"/>
                </a:cubicBezTo>
                <a:close/>
                <a:moveTo>
                  <a:pt x="61306" y="56500"/>
                </a:moveTo>
                <a:cubicBezTo>
                  <a:pt x="51486" y="56500"/>
                  <a:pt x="42203" y="61061"/>
                  <a:pt x="35191" y="69338"/>
                </a:cubicBezTo>
                <a:cubicBezTo>
                  <a:pt x="34047" y="70688"/>
                  <a:pt x="33974" y="72927"/>
                  <a:pt x="35068" y="74338"/>
                </a:cubicBezTo>
                <a:cubicBezTo>
                  <a:pt x="36151" y="75750"/>
                  <a:pt x="37966" y="75761"/>
                  <a:pt x="39110" y="74411"/>
                </a:cubicBezTo>
                <a:cubicBezTo>
                  <a:pt x="45055" y="67394"/>
                  <a:pt x="52960" y="63572"/>
                  <a:pt x="61306" y="63572"/>
                </a:cubicBezTo>
                <a:cubicBezTo>
                  <a:pt x="69646" y="63572"/>
                  <a:pt x="77495" y="67394"/>
                  <a:pt x="83440" y="74411"/>
                </a:cubicBezTo>
                <a:cubicBezTo>
                  <a:pt x="83993" y="75066"/>
                  <a:pt x="84719" y="75411"/>
                  <a:pt x="85433" y="75411"/>
                </a:cubicBezTo>
                <a:cubicBezTo>
                  <a:pt x="86181" y="75411"/>
                  <a:pt x="86924" y="75066"/>
                  <a:pt x="87482" y="74338"/>
                </a:cubicBezTo>
                <a:cubicBezTo>
                  <a:pt x="88570" y="72927"/>
                  <a:pt x="88559" y="70688"/>
                  <a:pt x="87420" y="69338"/>
                </a:cubicBezTo>
                <a:cubicBezTo>
                  <a:pt x="80409" y="61061"/>
                  <a:pt x="71125" y="56500"/>
                  <a:pt x="61306" y="56500"/>
                </a:cubicBezTo>
                <a:close/>
                <a:moveTo>
                  <a:pt x="60000" y="84716"/>
                </a:moveTo>
                <a:cubicBezTo>
                  <a:pt x="52123" y="84716"/>
                  <a:pt x="45697" y="92661"/>
                  <a:pt x="45697" y="102394"/>
                </a:cubicBezTo>
                <a:cubicBezTo>
                  <a:pt x="45697" y="112127"/>
                  <a:pt x="52123" y="120000"/>
                  <a:pt x="60000" y="120000"/>
                </a:cubicBezTo>
                <a:cubicBezTo>
                  <a:pt x="67876" y="120000"/>
                  <a:pt x="74302" y="112127"/>
                  <a:pt x="74302" y="102394"/>
                </a:cubicBezTo>
                <a:cubicBezTo>
                  <a:pt x="74302" y="92661"/>
                  <a:pt x="67876" y="84716"/>
                  <a:pt x="60000" y="84716"/>
                </a:cubicBezTo>
                <a:close/>
                <a:moveTo>
                  <a:pt x="60000" y="91788"/>
                </a:moveTo>
                <a:cubicBezTo>
                  <a:pt x="64722" y="91788"/>
                  <a:pt x="68580" y="96555"/>
                  <a:pt x="68580" y="102394"/>
                </a:cubicBezTo>
                <a:cubicBezTo>
                  <a:pt x="68580" y="108238"/>
                  <a:pt x="64722" y="113005"/>
                  <a:pt x="60000" y="113005"/>
                </a:cubicBezTo>
                <a:cubicBezTo>
                  <a:pt x="55277" y="113005"/>
                  <a:pt x="51419" y="108238"/>
                  <a:pt x="51419" y="102394"/>
                </a:cubicBezTo>
                <a:cubicBezTo>
                  <a:pt x="51419" y="96555"/>
                  <a:pt x="55277" y="91788"/>
                  <a:pt x="60000" y="91788"/>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03" name="Shape 503"/>
          <p:cNvSpPr/>
          <p:nvPr/>
        </p:nvSpPr>
        <p:spPr>
          <a:xfrm>
            <a:off x="334242" y="3262604"/>
            <a:ext cx="149100" cy="198600"/>
          </a:xfrm>
          <a:custGeom>
            <a:avLst/>
            <a:gdLst/>
            <a:ahLst/>
            <a:cxnLst/>
            <a:rect l="0" t="0" r="0" b="0"/>
            <a:pathLst>
              <a:path w="120000" h="120000" extrusionOk="0">
                <a:moveTo>
                  <a:pt x="112000" y="112500"/>
                </a:moveTo>
                <a:cubicBezTo>
                  <a:pt x="112000" y="113327"/>
                  <a:pt x="111100" y="114000"/>
                  <a:pt x="110000" y="114000"/>
                </a:cubicBezTo>
                <a:lnTo>
                  <a:pt x="96000" y="114000"/>
                </a:lnTo>
                <a:lnTo>
                  <a:pt x="96000" y="87000"/>
                </a:lnTo>
                <a:cubicBezTo>
                  <a:pt x="96000" y="85344"/>
                  <a:pt x="94211" y="84000"/>
                  <a:pt x="92000" y="84000"/>
                </a:cubicBezTo>
                <a:cubicBezTo>
                  <a:pt x="89788" y="84000"/>
                  <a:pt x="88000" y="85344"/>
                  <a:pt x="88000" y="87000"/>
                </a:cubicBezTo>
                <a:lnTo>
                  <a:pt x="88000" y="114000"/>
                </a:lnTo>
                <a:lnTo>
                  <a:pt x="64000" y="114000"/>
                </a:lnTo>
                <a:lnTo>
                  <a:pt x="64000" y="74850"/>
                </a:lnTo>
                <a:cubicBezTo>
                  <a:pt x="64594" y="74755"/>
                  <a:pt x="65166" y="74627"/>
                  <a:pt x="65716" y="74461"/>
                </a:cubicBezTo>
                <a:cubicBezTo>
                  <a:pt x="65961" y="74588"/>
                  <a:pt x="66227" y="74700"/>
                  <a:pt x="66516" y="74788"/>
                </a:cubicBezTo>
                <a:lnTo>
                  <a:pt x="86516" y="80788"/>
                </a:lnTo>
                <a:cubicBezTo>
                  <a:pt x="87744" y="81155"/>
                  <a:pt x="89138" y="81044"/>
                  <a:pt x="90244" y="80483"/>
                </a:cubicBezTo>
                <a:cubicBezTo>
                  <a:pt x="91338" y="79927"/>
                  <a:pt x="92000" y="78994"/>
                  <a:pt x="92000" y="78000"/>
                </a:cubicBezTo>
                <a:lnTo>
                  <a:pt x="92000" y="66000"/>
                </a:lnTo>
                <a:cubicBezTo>
                  <a:pt x="103027" y="66000"/>
                  <a:pt x="112000" y="72727"/>
                  <a:pt x="112000" y="81000"/>
                </a:cubicBezTo>
                <a:cubicBezTo>
                  <a:pt x="112000" y="81000"/>
                  <a:pt x="112000" y="112500"/>
                  <a:pt x="112000" y="112500"/>
                </a:cubicBezTo>
                <a:close/>
                <a:moveTo>
                  <a:pt x="62000" y="69000"/>
                </a:moveTo>
                <a:lnTo>
                  <a:pt x="60000" y="69000"/>
                </a:lnTo>
                <a:lnTo>
                  <a:pt x="58000" y="69000"/>
                </a:lnTo>
                <a:cubicBezTo>
                  <a:pt x="56900" y="69000"/>
                  <a:pt x="56000" y="68327"/>
                  <a:pt x="56000" y="67500"/>
                </a:cubicBezTo>
                <a:lnTo>
                  <a:pt x="56000" y="64500"/>
                </a:lnTo>
                <a:cubicBezTo>
                  <a:pt x="56000" y="63672"/>
                  <a:pt x="56900" y="63000"/>
                  <a:pt x="58000" y="63000"/>
                </a:cubicBezTo>
                <a:lnTo>
                  <a:pt x="62000" y="63000"/>
                </a:lnTo>
                <a:cubicBezTo>
                  <a:pt x="63100" y="63000"/>
                  <a:pt x="64000" y="63672"/>
                  <a:pt x="64000" y="64500"/>
                </a:cubicBezTo>
                <a:lnTo>
                  <a:pt x="64000" y="67500"/>
                </a:lnTo>
                <a:cubicBezTo>
                  <a:pt x="64000" y="68327"/>
                  <a:pt x="63100" y="69000"/>
                  <a:pt x="62000" y="69000"/>
                </a:cubicBezTo>
                <a:close/>
                <a:moveTo>
                  <a:pt x="56000" y="114000"/>
                </a:moveTo>
                <a:lnTo>
                  <a:pt x="32000" y="114000"/>
                </a:lnTo>
                <a:lnTo>
                  <a:pt x="32000" y="90000"/>
                </a:lnTo>
                <a:cubicBezTo>
                  <a:pt x="32000" y="88344"/>
                  <a:pt x="30211" y="87000"/>
                  <a:pt x="28000" y="87000"/>
                </a:cubicBezTo>
                <a:cubicBezTo>
                  <a:pt x="25788" y="87000"/>
                  <a:pt x="24000" y="88344"/>
                  <a:pt x="24000" y="90000"/>
                </a:cubicBezTo>
                <a:lnTo>
                  <a:pt x="24000" y="114000"/>
                </a:lnTo>
                <a:lnTo>
                  <a:pt x="10000" y="114000"/>
                </a:lnTo>
                <a:cubicBezTo>
                  <a:pt x="8900" y="114000"/>
                  <a:pt x="8000" y="113327"/>
                  <a:pt x="8000" y="112500"/>
                </a:cubicBezTo>
                <a:lnTo>
                  <a:pt x="8000" y="81000"/>
                </a:lnTo>
                <a:cubicBezTo>
                  <a:pt x="8000" y="72727"/>
                  <a:pt x="16972" y="66000"/>
                  <a:pt x="28000" y="66000"/>
                </a:cubicBezTo>
                <a:lnTo>
                  <a:pt x="28000" y="78000"/>
                </a:lnTo>
                <a:cubicBezTo>
                  <a:pt x="28000" y="78994"/>
                  <a:pt x="28661" y="79927"/>
                  <a:pt x="29755" y="80483"/>
                </a:cubicBezTo>
                <a:cubicBezTo>
                  <a:pt x="30861" y="81044"/>
                  <a:pt x="32261" y="81150"/>
                  <a:pt x="33483" y="80788"/>
                </a:cubicBezTo>
                <a:lnTo>
                  <a:pt x="53483" y="74788"/>
                </a:lnTo>
                <a:cubicBezTo>
                  <a:pt x="53772" y="74700"/>
                  <a:pt x="54038" y="74588"/>
                  <a:pt x="54283" y="74461"/>
                </a:cubicBezTo>
                <a:cubicBezTo>
                  <a:pt x="54833" y="74627"/>
                  <a:pt x="55405" y="74755"/>
                  <a:pt x="56000" y="74850"/>
                </a:cubicBezTo>
                <a:cubicBezTo>
                  <a:pt x="56000" y="74850"/>
                  <a:pt x="56000" y="114000"/>
                  <a:pt x="56000" y="114000"/>
                </a:cubicBezTo>
                <a:close/>
                <a:moveTo>
                  <a:pt x="48000" y="62033"/>
                </a:moveTo>
                <a:lnTo>
                  <a:pt x="48000" y="69966"/>
                </a:lnTo>
                <a:lnTo>
                  <a:pt x="36000" y="73566"/>
                </a:lnTo>
                <a:lnTo>
                  <a:pt x="36000" y="63000"/>
                </a:lnTo>
                <a:lnTo>
                  <a:pt x="36000" y="58433"/>
                </a:lnTo>
                <a:cubicBezTo>
                  <a:pt x="36000" y="58433"/>
                  <a:pt x="48000" y="62033"/>
                  <a:pt x="48000" y="62033"/>
                </a:cubicBezTo>
                <a:close/>
                <a:moveTo>
                  <a:pt x="84000" y="58433"/>
                </a:moveTo>
                <a:lnTo>
                  <a:pt x="84000" y="73566"/>
                </a:lnTo>
                <a:lnTo>
                  <a:pt x="72000" y="69966"/>
                </a:lnTo>
                <a:lnTo>
                  <a:pt x="72000" y="62033"/>
                </a:lnTo>
                <a:cubicBezTo>
                  <a:pt x="72000" y="62033"/>
                  <a:pt x="84000" y="58433"/>
                  <a:pt x="84000" y="58433"/>
                </a:cubicBezTo>
                <a:close/>
                <a:moveTo>
                  <a:pt x="28000" y="33750"/>
                </a:moveTo>
                <a:lnTo>
                  <a:pt x="28000" y="33000"/>
                </a:lnTo>
                <a:lnTo>
                  <a:pt x="92000" y="33000"/>
                </a:lnTo>
                <a:lnTo>
                  <a:pt x="92000" y="33750"/>
                </a:lnTo>
                <a:cubicBezTo>
                  <a:pt x="92000" y="46355"/>
                  <a:pt x="77350" y="57000"/>
                  <a:pt x="60000" y="57000"/>
                </a:cubicBezTo>
                <a:cubicBezTo>
                  <a:pt x="42650" y="57000"/>
                  <a:pt x="28000" y="46355"/>
                  <a:pt x="28000" y="33750"/>
                </a:cubicBezTo>
                <a:close/>
                <a:moveTo>
                  <a:pt x="18688" y="19627"/>
                </a:moveTo>
                <a:cubicBezTo>
                  <a:pt x="29994" y="10827"/>
                  <a:pt x="44583" y="6000"/>
                  <a:pt x="60000" y="6000"/>
                </a:cubicBezTo>
                <a:cubicBezTo>
                  <a:pt x="75416" y="6000"/>
                  <a:pt x="90005" y="10827"/>
                  <a:pt x="101311" y="19627"/>
                </a:cubicBezTo>
                <a:lnTo>
                  <a:pt x="98572" y="27000"/>
                </a:lnTo>
                <a:lnTo>
                  <a:pt x="96000" y="27000"/>
                </a:lnTo>
                <a:lnTo>
                  <a:pt x="21427" y="27000"/>
                </a:lnTo>
                <a:cubicBezTo>
                  <a:pt x="21427" y="27000"/>
                  <a:pt x="18688" y="19627"/>
                  <a:pt x="18688" y="19627"/>
                </a:cubicBezTo>
                <a:close/>
                <a:moveTo>
                  <a:pt x="92000" y="60000"/>
                </a:moveTo>
                <a:lnTo>
                  <a:pt x="92000" y="54000"/>
                </a:lnTo>
                <a:cubicBezTo>
                  <a:pt x="92000" y="53255"/>
                  <a:pt x="91633" y="52550"/>
                  <a:pt x="90988" y="52005"/>
                </a:cubicBezTo>
                <a:cubicBezTo>
                  <a:pt x="96600" y="46961"/>
                  <a:pt x="100000" y="40583"/>
                  <a:pt x="100000" y="33750"/>
                </a:cubicBezTo>
                <a:lnTo>
                  <a:pt x="100000" y="33000"/>
                </a:lnTo>
                <a:lnTo>
                  <a:pt x="101611" y="33000"/>
                </a:lnTo>
                <a:cubicBezTo>
                  <a:pt x="103405" y="33000"/>
                  <a:pt x="104977" y="32105"/>
                  <a:pt x="105461" y="30805"/>
                </a:cubicBezTo>
                <a:lnTo>
                  <a:pt x="109622" y="19622"/>
                </a:lnTo>
                <a:cubicBezTo>
                  <a:pt x="109994" y="18627"/>
                  <a:pt x="109655" y="17566"/>
                  <a:pt x="108738" y="16805"/>
                </a:cubicBezTo>
                <a:cubicBezTo>
                  <a:pt x="95700" y="5966"/>
                  <a:pt x="78388" y="0"/>
                  <a:pt x="60000" y="0"/>
                </a:cubicBezTo>
                <a:cubicBezTo>
                  <a:pt x="41611" y="0"/>
                  <a:pt x="24300" y="5966"/>
                  <a:pt x="11261" y="16805"/>
                </a:cubicBezTo>
                <a:cubicBezTo>
                  <a:pt x="10344" y="17566"/>
                  <a:pt x="10005" y="18627"/>
                  <a:pt x="10377" y="19622"/>
                </a:cubicBezTo>
                <a:lnTo>
                  <a:pt x="14538" y="30805"/>
                </a:lnTo>
                <a:cubicBezTo>
                  <a:pt x="15022" y="32105"/>
                  <a:pt x="16594" y="33000"/>
                  <a:pt x="18388" y="33000"/>
                </a:cubicBezTo>
                <a:lnTo>
                  <a:pt x="20000" y="33000"/>
                </a:lnTo>
                <a:lnTo>
                  <a:pt x="20000" y="33750"/>
                </a:lnTo>
                <a:cubicBezTo>
                  <a:pt x="20000" y="40583"/>
                  <a:pt x="23400" y="46961"/>
                  <a:pt x="29011" y="52005"/>
                </a:cubicBezTo>
                <a:cubicBezTo>
                  <a:pt x="28366" y="52550"/>
                  <a:pt x="28000" y="53255"/>
                  <a:pt x="28000" y="54000"/>
                </a:cubicBezTo>
                <a:lnTo>
                  <a:pt x="28000" y="60000"/>
                </a:lnTo>
                <a:cubicBezTo>
                  <a:pt x="12561" y="60000"/>
                  <a:pt x="0" y="69422"/>
                  <a:pt x="0" y="81000"/>
                </a:cubicBezTo>
                <a:lnTo>
                  <a:pt x="0" y="112500"/>
                </a:lnTo>
                <a:cubicBezTo>
                  <a:pt x="0" y="116633"/>
                  <a:pt x="4483" y="120000"/>
                  <a:pt x="10000" y="120000"/>
                </a:cubicBezTo>
                <a:lnTo>
                  <a:pt x="110000" y="120000"/>
                </a:lnTo>
                <a:cubicBezTo>
                  <a:pt x="115516" y="120000"/>
                  <a:pt x="120000" y="116633"/>
                  <a:pt x="120000" y="112500"/>
                </a:cubicBezTo>
                <a:lnTo>
                  <a:pt x="120000" y="81000"/>
                </a:lnTo>
                <a:cubicBezTo>
                  <a:pt x="120000" y="69422"/>
                  <a:pt x="107438" y="60000"/>
                  <a:pt x="92000" y="6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04" name="Shape 504"/>
          <p:cNvSpPr/>
          <p:nvPr/>
        </p:nvSpPr>
        <p:spPr>
          <a:xfrm>
            <a:off x="3448948" y="2950773"/>
            <a:ext cx="198600" cy="162300"/>
          </a:xfrm>
          <a:custGeom>
            <a:avLst/>
            <a:gdLst/>
            <a:ahLst/>
            <a:cxnLst/>
            <a:rect l="0" t="0" r="0" b="0"/>
            <a:pathLst>
              <a:path w="120000" h="120000" extrusionOk="0">
                <a:moveTo>
                  <a:pt x="29281" y="0"/>
                </a:moveTo>
                <a:cubicBezTo>
                  <a:pt x="13107" y="0"/>
                  <a:pt x="0" y="16055"/>
                  <a:pt x="0" y="35855"/>
                </a:cubicBezTo>
                <a:cubicBezTo>
                  <a:pt x="0" y="36105"/>
                  <a:pt x="16" y="36350"/>
                  <a:pt x="61" y="36583"/>
                </a:cubicBezTo>
                <a:cubicBezTo>
                  <a:pt x="16" y="36816"/>
                  <a:pt x="0" y="37061"/>
                  <a:pt x="0" y="37311"/>
                </a:cubicBezTo>
                <a:cubicBezTo>
                  <a:pt x="0" y="47944"/>
                  <a:pt x="3778" y="57566"/>
                  <a:pt x="9797" y="64144"/>
                </a:cubicBezTo>
                <a:cubicBezTo>
                  <a:pt x="14099" y="69944"/>
                  <a:pt x="16334" y="92544"/>
                  <a:pt x="16334" y="103272"/>
                </a:cubicBezTo>
                <a:lnTo>
                  <a:pt x="16334" y="109961"/>
                </a:lnTo>
                <a:cubicBezTo>
                  <a:pt x="16334" y="115488"/>
                  <a:pt x="20013" y="120000"/>
                  <a:pt x="24527" y="120000"/>
                </a:cubicBezTo>
                <a:lnTo>
                  <a:pt x="32903" y="120000"/>
                </a:lnTo>
                <a:cubicBezTo>
                  <a:pt x="37228" y="120000"/>
                  <a:pt x="40845" y="115833"/>
                  <a:pt x="41096" y="110544"/>
                </a:cubicBezTo>
                <a:cubicBezTo>
                  <a:pt x="42171" y="88000"/>
                  <a:pt x="46518" y="72750"/>
                  <a:pt x="52799" y="69672"/>
                </a:cubicBezTo>
                <a:cubicBezTo>
                  <a:pt x="53696" y="69233"/>
                  <a:pt x="54348" y="68283"/>
                  <a:pt x="54521" y="67200"/>
                </a:cubicBezTo>
                <a:cubicBezTo>
                  <a:pt x="60780" y="64805"/>
                  <a:pt x="66771" y="62083"/>
                  <a:pt x="71742" y="59855"/>
                </a:cubicBezTo>
                <a:cubicBezTo>
                  <a:pt x="75030" y="58377"/>
                  <a:pt x="77889" y="57066"/>
                  <a:pt x="79762" y="56361"/>
                </a:cubicBezTo>
                <a:cubicBezTo>
                  <a:pt x="82626" y="55283"/>
                  <a:pt x="84571" y="52127"/>
                  <a:pt x="84571" y="48438"/>
                </a:cubicBezTo>
                <a:lnTo>
                  <a:pt x="84571" y="24583"/>
                </a:lnTo>
                <a:cubicBezTo>
                  <a:pt x="84571" y="20888"/>
                  <a:pt x="82626" y="17661"/>
                  <a:pt x="79762" y="16583"/>
                </a:cubicBezTo>
                <a:cubicBezTo>
                  <a:pt x="77934" y="15894"/>
                  <a:pt x="75169" y="14650"/>
                  <a:pt x="71982" y="13238"/>
                </a:cubicBezTo>
                <a:cubicBezTo>
                  <a:pt x="60044" y="7938"/>
                  <a:pt x="41982" y="0"/>
                  <a:pt x="29281" y="0"/>
                </a:cubicBezTo>
                <a:close/>
                <a:moveTo>
                  <a:pt x="29281" y="6616"/>
                </a:moveTo>
                <a:cubicBezTo>
                  <a:pt x="41018" y="6616"/>
                  <a:pt x="59264" y="14733"/>
                  <a:pt x="70137" y="19561"/>
                </a:cubicBezTo>
                <a:cubicBezTo>
                  <a:pt x="73397" y="21011"/>
                  <a:pt x="76195" y="22244"/>
                  <a:pt x="78157" y="22983"/>
                </a:cubicBezTo>
                <a:cubicBezTo>
                  <a:pt x="78720" y="23194"/>
                  <a:pt x="79104" y="23844"/>
                  <a:pt x="79104" y="24583"/>
                </a:cubicBezTo>
                <a:cubicBezTo>
                  <a:pt x="79104" y="24583"/>
                  <a:pt x="79104" y="48438"/>
                  <a:pt x="79104" y="48438"/>
                </a:cubicBezTo>
                <a:cubicBezTo>
                  <a:pt x="79104" y="49177"/>
                  <a:pt x="78720" y="49822"/>
                  <a:pt x="78157" y="50038"/>
                </a:cubicBezTo>
                <a:cubicBezTo>
                  <a:pt x="76150" y="50788"/>
                  <a:pt x="73263" y="52088"/>
                  <a:pt x="69903" y="53600"/>
                </a:cubicBezTo>
                <a:cubicBezTo>
                  <a:pt x="59086" y="58455"/>
                  <a:pt x="40934" y="66544"/>
                  <a:pt x="29281" y="66544"/>
                </a:cubicBezTo>
                <a:cubicBezTo>
                  <a:pt x="23278" y="66544"/>
                  <a:pt x="17794" y="63838"/>
                  <a:pt x="13598" y="59344"/>
                </a:cubicBezTo>
                <a:cubicBezTo>
                  <a:pt x="13553" y="59288"/>
                  <a:pt x="13525" y="59255"/>
                  <a:pt x="13481" y="59200"/>
                </a:cubicBezTo>
                <a:cubicBezTo>
                  <a:pt x="13369" y="59066"/>
                  <a:pt x="13247" y="58944"/>
                  <a:pt x="13124" y="58838"/>
                </a:cubicBezTo>
                <a:cubicBezTo>
                  <a:pt x="8393" y="53494"/>
                  <a:pt x="5405" y="45794"/>
                  <a:pt x="5405" y="37311"/>
                </a:cubicBezTo>
                <a:cubicBezTo>
                  <a:pt x="5405" y="37061"/>
                  <a:pt x="5389" y="36816"/>
                  <a:pt x="5344" y="36583"/>
                </a:cubicBezTo>
                <a:cubicBezTo>
                  <a:pt x="5389" y="36350"/>
                  <a:pt x="5405" y="36105"/>
                  <a:pt x="5405" y="35855"/>
                </a:cubicBezTo>
                <a:cubicBezTo>
                  <a:pt x="5405" y="19738"/>
                  <a:pt x="16111" y="6616"/>
                  <a:pt x="29281" y="6616"/>
                </a:cubicBezTo>
                <a:close/>
                <a:moveTo>
                  <a:pt x="29988" y="20000"/>
                </a:moveTo>
                <a:cubicBezTo>
                  <a:pt x="22470" y="20000"/>
                  <a:pt x="16334" y="27516"/>
                  <a:pt x="16334" y="36727"/>
                </a:cubicBezTo>
                <a:cubicBezTo>
                  <a:pt x="16334" y="45933"/>
                  <a:pt x="22470" y="53383"/>
                  <a:pt x="29988" y="53383"/>
                </a:cubicBezTo>
                <a:cubicBezTo>
                  <a:pt x="37512" y="53383"/>
                  <a:pt x="43648" y="45933"/>
                  <a:pt x="43648" y="36727"/>
                </a:cubicBezTo>
                <a:cubicBezTo>
                  <a:pt x="43648" y="27522"/>
                  <a:pt x="37512" y="20000"/>
                  <a:pt x="29988" y="20000"/>
                </a:cubicBezTo>
                <a:close/>
                <a:moveTo>
                  <a:pt x="100900" y="23416"/>
                </a:moveTo>
                <a:cubicBezTo>
                  <a:pt x="98448" y="22977"/>
                  <a:pt x="95350" y="23866"/>
                  <a:pt x="91220" y="27200"/>
                </a:cubicBezTo>
                <a:cubicBezTo>
                  <a:pt x="89966" y="28216"/>
                  <a:pt x="89621" y="30316"/>
                  <a:pt x="90451" y="31855"/>
                </a:cubicBezTo>
                <a:cubicBezTo>
                  <a:pt x="91281" y="33400"/>
                  <a:pt x="92992" y="33822"/>
                  <a:pt x="94252" y="32800"/>
                </a:cubicBezTo>
                <a:cubicBezTo>
                  <a:pt x="99630" y="28455"/>
                  <a:pt x="100867" y="29850"/>
                  <a:pt x="103158" y="32438"/>
                </a:cubicBezTo>
                <a:cubicBezTo>
                  <a:pt x="105114" y="34650"/>
                  <a:pt x="107271" y="36655"/>
                  <a:pt x="110347" y="36655"/>
                </a:cubicBezTo>
                <a:cubicBezTo>
                  <a:pt x="112582" y="36655"/>
                  <a:pt x="115296" y="35611"/>
                  <a:pt x="118779" y="32800"/>
                </a:cubicBezTo>
                <a:cubicBezTo>
                  <a:pt x="120033" y="31783"/>
                  <a:pt x="120378" y="29683"/>
                  <a:pt x="119548" y="28144"/>
                </a:cubicBezTo>
                <a:cubicBezTo>
                  <a:pt x="118718" y="26605"/>
                  <a:pt x="117068" y="26177"/>
                  <a:pt x="115809" y="27200"/>
                </a:cubicBezTo>
                <a:cubicBezTo>
                  <a:pt x="110430" y="31544"/>
                  <a:pt x="109126" y="30150"/>
                  <a:pt x="106841" y="27561"/>
                </a:cubicBezTo>
                <a:cubicBezTo>
                  <a:pt x="105153" y="25650"/>
                  <a:pt x="103353" y="23855"/>
                  <a:pt x="100900" y="23416"/>
                </a:cubicBezTo>
                <a:close/>
                <a:moveTo>
                  <a:pt x="29988" y="26688"/>
                </a:moveTo>
                <a:cubicBezTo>
                  <a:pt x="34503" y="26688"/>
                  <a:pt x="38186" y="31200"/>
                  <a:pt x="38186" y="36727"/>
                </a:cubicBezTo>
                <a:cubicBezTo>
                  <a:pt x="38186" y="42250"/>
                  <a:pt x="34503" y="46688"/>
                  <a:pt x="29988" y="46688"/>
                </a:cubicBezTo>
                <a:cubicBezTo>
                  <a:pt x="25480" y="46688"/>
                  <a:pt x="21796" y="42250"/>
                  <a:pt x="21796" y="36727"/>
                </a:cubicBezTo>
                <a:cubicBezTo>
                  <a:pt x="21796" y="31200"/>
                  <a:pt x="25480" y="26688"/>
                  <a:pt x="29988" y="26688"/>
                </a:cubicBezTo>
                <a:close/>
                <a:moveTo>
                  <a:pt x="100900" y="36800"/>
                </a:moveTo>
                <a:cubicBezTo>
                  <a:pt x="98448" y="36361"/>
                  <a:pt x="95350" y="37244"/>
                  <a:pt x="91220" y="40583"/>
                </a:cubicBezTo>
                <a:cubicBezTo>
                  <a:pt x="89966" y="41594"/>
                  <a:pt x="89621" y="43694"/>
                  <a:pt x="90451" y="45238"/>
                </a:cubicBezTo>
                <a:cubicBezTo>
                  <a:pt x="91281" y="46777"/>
                  <a:pt x="92992" y="47200"/>
                  <a:pt x="94252" y="46183"/>
                </a:cubicBezTo>
                <a:cubicBezTo>
                  <a:pt x="99630" y="41838"/>
                  <a:pt x="100867" y="43233"/>
                  <a:pt x="103158" y="45816"/>
                </a:cubicBezTo>
                <a:cubicBezTo>
                  <a:pt x="105114" y="48033"/>
                  <a:pt x="107271" y="50038"/>
                  <a:pt x="110347" y="50038"/>
                </a:cubicBezTo>
                <a:cubicBezTo>
                  <a:pt x="112582" y="50038"/>
                  <a:pt x="115296" y="48994"/>
                  <a:pt x="118779" y="46183"/>
                </a:cubicBezTo>
                <a:cubicBezTo>
                  <a:pt x="120033" y="45166"/>
                  <a:pt x="120378" y="43066"/>
                  <a:pt x="119548" y="41527"/>
                </a:cubicBezTo>
                <a:cubicBezTo>
                  <a:pt x="118718" y="39988"/>
                  <a:pt x="117068" y="39561"/>
                  <a:pt x="115809" y="40583"/>
                </a:cubicBezTo>
                <a:cubicBezTo>
                  <a:pt x="110430" y="44922"/>
                  <a:pt x="109126" y="43527"/>
                  <a:pt x="106841" y="40944"/>
                </a:cubicBezTo>
                <a:cubicBezTo>
                  <a:pt x="105153" y="39033"/>
                  <a:pt x="103353" y="37238"/>
                  <a:pt x="100900" y="36800"/>
                </a:cubicBezTo>
                <a:close/>
                <a:moveTo>
                  <a:pt x="18173" y="70544"/>
                </a:moveTo>
                <a:cubicBezTo>
                  <a:pt x="21612" y="72283"/>
                  <a:pt x="25335" y="73238"/>
                  <a:pt x="29281" y="73238"/>
                </a:cubicBezTo>
                <a:cubicBezTo>
                  <a:pt x="33628" y="73238"/>
                  <a:pt x="38621" y="72311"/>
                  <a:pt x="43771" y="70838"/>
                </a:cubicBezTo>
                <a:cubicBezTo>
                  <a:pt x="37952" y="81222"/>
                  <a:pt x="36174" y="98833"/>
                  <a:pt x="35634" y="110183"/>
                </a:cubicBezTo>
                <a:cubicBezTo>
                  <a:pt x="35550" y="111938"/>
                  <a:pt x="34341" y="113311"/>
                  <a:pt x="32903" y="113311"/>
                </a:cubicBezTo>
                <a:lnTo>
                  <a:pt x="24527" y="113311"/>
                </a:lnTo>
                <a:cubicBezTo>
                  <a:pt x="23022" y="113311"/>
                  <a:pt x="21796" y="111805"/>
                  <a:pt x="21796" y="109961"/>
                </a:cubicBezTo>
                <a:lnTo>
                  <a:pt x="21796" y="103272"/>
                </a:lnTo>
                <a:cubicBezTo>
                  <a:pt x="21796" y="98483"/>
                  <a:pt x="21071" y="82438"/>
                  <a:pt x="18173" y="7054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05" name="Shape 505"/>
          <p:cNvSpPr/>
          <p:nvPr/>
        </p:nvSpPr>
        <p:spPr>
          <a:xfrm>
            <a:off x="3448900" y="3568604"/>
            <a:ext cx="198600" cy="198600"/>
          </a:xfrm>
          <a:custGeom>
            <a:avLst/>
            <a:gdLst/>
            <a:ahLst/>
            <a:cxnLst/>
            <a:rect l="0" t="0" r="0" b="0"/>
            <a:pathLst>
              <a:path w="120000" h="120000" extrusionOk="0">
                <a:moveTo>
                  <a:pt x="114283" y="65774"/>
                </a:moveTo>
                <a:cubicBezTo>
                  <a:pt x="114283" y="67316"/>
                  <a:pt x="113027" y="68577"/>
                  <a:pt x="111483" y="68577"/>
                </a:cubicBezTo>
                <a:lnTo>
                  <a:pt x="8516" y="68577"/>
                </a:lnTo>
                <a:cubicBezTo>
                  <a:pt x="6972" y="68577"/>
                  <a:pt x="5716" y="67316"/>
                  <a:pt x="5716" y="65662"/>
                </a:cubicBezTo>
                <a:cubicBezTo>
                  <a:pt x="5716" y="64116"/>
                  <a:pt x="6972" y="62860"/>
                  <a:pt x="8516" y="62860"/>
                </a:cubicBezTo>
                <a:lnTo>
                  <a:pt x="111483" y="62860"/>
                </a:lnTo>
                <a:cubicBezTo>
                  <a:pt x="113027" y="62860"/>
                  <a:pt x="114283" y="64116"/>
                  <a:pt x="114283" y="65662"/>
                </a:cubicBezTo>
                <a:cubicBezTo>
                  <a:pt x="114283" y="65662"/>
                  <a:pt x="114283" y="65774"/>
                  <a:pt x="114283" y="65774"/>
                </a:cubicBezTo>
                <a:close/>
                <a:moveTo>
                  <a:pt x="108572" y="82861"/>
                </a:moveTo>
                <a:cubicBezTo>
                  <a:pt x="108572" y="97040"/>
                  <a:pt x="97038" y="108573"/>
                  <a:pt x="82855" y="108573"/>
                </a:cubicBezTo>
                <a:lnTo>
                  <a:pt x="37144" y="108573"/>
                </a:lnTo>
                <a:cubicBezTo>
                  <a:pt x="22961" y="108573"/>
                  <a:pt x="11427" y="97040"/>
                  <a:pt x="11427" y="82861"/>
                </a:cubicBezTo>
                <a:lnTo>
                  <a:pt x="11427" y="74287"/>
                </a:lnTo>
                <a:lnTo>
                  <a:pt x="108572" y="74287"/>
                </a:lnTo>
                <a:cubicBezTo>
                  <a:pt x="108572" y="74287"/>
                  <a:pt x="108572" y="82861"/>
                  <a:pt x="108572" y="82861"/>
                </a:cubicBezTo>
                <a:close/>
                <a:moveTo>
                  <a:pt x="24705" y="8994"/>
                </a:moveTo>
                <a:cubicBezTo>
                  <a:pt x="26544" y="7156"/>
                  <a:pt x="28994" y="6136"/>
                  <a:pt x="31600" y="6136"/>
                </a:cubicBezTo>
                <a:cubicBezTo>
                  <a:pt x="33227" y="6136"/>
                  <a:pt x="34788" y="6534"/>
                  <a:pt x="36177" y="7274"/>
                </a:cubicBezTo>
                <a:lnTo>
                  <a:pt x="22983" y="20466"/>
                </a:lnTo>
                <a:cubicBezTo>
                  <a:pt x="21033" y="16784"/>
                  <a:pt x="21605" y="12093"/>
                  <a:pt x="24705" y="8994"/>
                </a:cubicBezTo>
                <a:close/>
                <a:moveTo>
                  <a:pt x="111483" y="57144"/>
                </a:moveTo>
                <a:lnTo>
                  <a:pt x="11427" y="57144"/>
                </a:lnTo>
                <a:lnTo>
                  <a:pt x="11427" y="8579"/>
                </a:lnTo>
                <a:cubicBezTo>
                  <a:pt x="11427" y="7470"/>
                  <a:pt x="12022" y="6517"/>
                  <a:pt x="13005" y="6024"/>
                </a:cubicBezTo>
                <a:cubicBezTo>
                  <a:pt x="14000" y="5525"/>
                  <a:pt x="15116" y="5632"/>
                  <a:pt x="16000" y="6293"/>
                </a:cubicBezTo>
                <a:lnTo>
                  <a:pt x="18288" y="8008"/>
                </a:lnTo>
                <a:lnTo>
                  <a:pt x="18288" y="8008"/>
                </a:lnTo>
                <a:cubicBezTo>
                  <a:pt x="16883" y="10367"/>
                  <a:pt x="16133" y="13074"/>
                  <a:pt x="16133" y="15893"/>
                </a:cubicBezTo>
                <a:cubicBezTo>
                  <a:pt x="16133" y="20023"/>
                  <a:pt x="17744" y="23906"/>
                  <a:pt x="20666" y="26832"/>
                </a:cubicBezTo>
                <a:cubicBezTo>
                  <a:pt x="21777" y="27947"/>
                  <a:pt x="23588" y="27947"/>
                  <a:pt x="24705" y="26832"/>
                </a:cubicBezTo>
                <a:lnTo>
                  <a:pt x="42538" y="8994"/>
                </a:lnTo>
                <a:cubicBezTo>
                  <a:pt x="43655" y="7879"/>
                  <a:pt x="43655" y="6074"/>
                  <a:pt x="42538" y="4953"/>
                </a:cubicBezTo>
                <a:cubicBezTo>
                  <a:pt x="36944" y="-633"/>
                  <a:pt x="28111" y="-1047"/>
                  <a:pt x="22050" y="3726"/>
                </a:cubicBezTo>
                <a:cubicBezTo>
                  <a:pt x="21944" y="3620"/>
                  <a:pt x="21833" y="3524"/>
                  <a:pt x="21711" y="3435"/>
                </a:cubicBezTo>
                <a:lnTo>
                  <a:pt x="19433" y="1720"/>
                </a:lnTo>
                <a:cubicBezTo>
                  <a:pt x="16816" y="-240"/>
                  <a:pt x="13377" y="-543"/>
                  <a:pt x="10450" y="907"/>
                </a:cubicBezTo>
                <a:cubicBezTo>
                  <a:pt x="7533" y="2370"/>
                  <a:pt x="5716" y="5312"/>
                  <a:pt x="5716" y="8579"/>
                </a:cubicBezTo>
                <a:lnTo>
                  <a:pt x="5716" y="57621"/>
                </a:lnTo>
                <a:cubicBezTo>
                  <a:pt x="2388" y="58786"/>
                  <a:pt x="0" y="61969"/>
                  <a:pt x="0" y="65774"/>
                </a:cubicBezTo>
                <a:cubicBezTo>
                  <a:pt x="0" y="69484"/>
                  <a:pt x="2388" y="72651"/>
                  <a:pt x="5716" y="73811"/>
                </a:cubicBezTo>
                <a:lnTo>
                  <a:pt x="5716" y="82861"/>
                </a:lnTo>
                <a:cubicBezTo>
                  <a:pt x="5716" y="92596"/>
                  <a:pt x="10166" y="101316"/>
                  <a:pt x="17144" y="107082"/>
                </a:cubicBezTo>
                <a:lnTo>
                  <a:pt x="17144" y="117141"/>
                </a:lnTo>
                <a:cubicBezTo>
                  <a:pt x="17144" y="118722"/>
                  <a:pt x="18422" y="120000"/>
                  <a:pt x="20000" y="120000"/>
                </a:cubicBezTo>
                <a:cubicBezTo>
                  <a:pt x="21577" y="120000"/>
                  <a:pt x="22855" y="118722"/>
                  <a:pt x="22855" y="117141"/>
                </a:cubicBezTo>
                <a:lnTo>
                  <a:pt x="22855" y="110848"/>
                </a:lnTo>
                <a:cubicBezTo>
                  <a:pt x="27144" y="113045"/>
                  <a:pt x="32005" y="114283"/>
                  <a:pt x="37144" y="114283"/>
                </a:cubicBezTo>
                <a:lnTo>
                  <a:pt x="82855" y="114283"/>
                </a:lnTo>
                <a:cubicBezTo>
                  <a:pt x="87994" y="114283"/>
                  <a:pt x="92855" y="113045"/>
                  <a:pt x="97144" y="110848"/>
                </a:cubicBezTo>
                <a:lnTo>
                  <a:pt x="97144" y="117141"/>
                </a:lnTo>
                <a:cubicBezTo>
                  <a:pt x="97144" y="118722"/>
                  <a:pt x="98422" y="120000"/>
                  <a:pt x="100000" y="120000"/>
                </a:cubicBezTo>
                <a:cubicBezTo>
                  <a:pt x="101577" y="120000"/>
                  <a:pt x="102855" y="118722"/>
                  <a:pt x="102855" y="117141"/>
                </a:cubicBezTo>
                <a:lnTo>
                  <a:pt x="102855" y="107082"/>
                </a:lnTo>
                <a:cubicBezTo>
                  <a:pt x="109833" y="101316"/>
                  <a:pt x="114283" y="92596"/>
                  <a:pt x="114283" y="82861"/>
                </a:cubicBezTo>
                <a:lnTo>
                  <a:pt x="114283" y="73811"/>
                </a:lnTo>
                <a:cubicBezTo>
                  <a:pt x="117611" y="72651"/>
                  <a:pt x="120000" y="69484"/>
                  <a:pt x="120000" y="65774"/>
                </a:cubicBezTo>
                <a:lnTo>
                  <a:pt x="120000" y="65662"/>
                </a:lnTo>
                <a:cubicBezTo>
                  <a:pt x="120000" y="60966"/>
                  <a:pt x="116177" y="57144"/>
                  <a:pt x="111483" y="5714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06" name="Shape 506"/>
          <p:cNvSpPr/>
          <p:nvPr/>
        </p:nvSpPr>
        <p:spPr>
          <a:xfrm>
            <a:off x="3493568" y="3923392"/>
            <a:ext cx="109500" cy="198600"/>
          </a:xfrm>
          <a:custGeom>
            <a:avLst/>
            <a:gdLst/>
            <a:ahLst/>
            <a:cxnLst/>
            <a:rect l="0" t="0" r="0" b="0"/>
            <a:pathLst>
              <a:path w="120000" h="120000" extrusionOk="0">
                <a:moveTo>
                  <a:pt x="47238" y="0"/>
                </a:moveTo>
                <a:cubicBezTo>
                  <a:pt x="39722" y="0"/>
                  <a:pt x="32761" y="4483"/>
                  <a:pt x="32761" y="8622"/>
                </a:cubicBezTo>
                <a:lnTo>
                  <a:pt x="32761" y="22144"/>
                </a:lnTo>
                <a:cubicBezTo>
                  <a:pt x="32761" y="23805"/>
                  <a:pt x="36155" y="23972"/>
                  <a:pt x="39166" y="23972"/>
                </a:cubicBezTo>
                <a:lnTo>
                  <a:pt x="82727" y="23972"/>
                </a:lnTo>
                <a:cubicBezTo>
                  <a:pt x="85744" y="23972"/>
                  <a:pt x="87238" y="23805"/>
                  <a:pt x="87238" y="22144"/>
                </a:cubicBezTo>
                <a:lnTo>
                  <a:pt x="87238" y="8622"/>
                </a:lnTo>
                <a:cubicBezTo>
                  <a:pt x="87238" y="4483"/>
                  <a:pt x="82061" y="0"/>
                  <a:pt x="74538" y="0"/>
                </a:cubicBezTo>
                <a:lnTo>
                  <a:pt x="47238" y="0"/>
                </a:lnTo>
                <a:close/>
                <a:moveTo>
                  <a:pt x="47238" y="6011"/>
                </a:moveTo>
                <a:lnTo>
                  <a:pt x="74538" y="6011"/>
                </a:lnTo>
                <a:cubicBezTo>
                  <a:pt x="76038" y="6011"/>
                  <a:pt x="76322" y="7794"/>
                  <a:pt x="76322" y="8622"/>
                </a:cubicBezTo>
                <a:lnTo>
                  <a:pt x="76322" y="17966"/>
                </a:lnTo>
                <a:lnTo>
                  <a:pt x="43561" y="17966"/>
                </a:lnTo>
                <a:cubicBezTo>
                  <a:pt x="43561" y="17966"/>
                  <a:pt x="43561" y="8622"/>
                  <a:pt x="43561" y="8622"/>
                </a:cubicBezTo>
                <a:cubicBezTo>
                  <a:pt x="43561" y="7794"/>
                  <a:pt x="45738" y="6011"/>
                  <a:pt x="47238" y="6011"/>
                </a:cubicBezTo>
                <a:close/>
                <a:moveTo>
                  <a:pt x="13650" y="26977"/>
                </a:moveTo>
                <a:cubicBezTo>
                  <a:pt x="6122" y="26977"/>
                  <a:pt x="0" y="30350"/>
                  <a:pt x="0" y="34488"/>
                </a:cubicBezTo>
                <a:lnTo>
                  <a:pt x="0" y="112488"/>
                </a:lnTo>
                <a:cubicBezTo>
                  <a:pt x="0" y="116627"/>
                  <a:pt x="6122" y="120000"/>
                  <a:pt x="13650" y="120000"/>
                </a:cubicBezTo>
                <a:lnTo>
                  <a:pt x="106350" y="120000"/>
                </a:lnTo>
                <a:cubicBezTo>
                  <a:pt x="113877" y="120000"/>
                  <a:pt x="120000" y="116627"/>
                  <a:pt x="120000" y="112488"/>
                </a:cubicBezTo>
                <a:cubicBezTo>
                  <a:pt x="120000" y="112488"/>
                  <a:pt x="120000" y="34488"/>
                  <a:pt x="120000" y="34488"/>
                </a:cubicBezTo>
                <a:cubicBezTo>
                  <a:pt x="120000" y="30350"/>
                  <a:pt x="113877" y="26977"/>
                  <a:pt x="106350" y="26977"/>
                </a:cubicBezTo>
                <a:lnTo>
                  <a:pt x="13650" y="26977"/>
                </a:lnTo>
                <a:close/>
                <a:moveTo>
                  <a:pt x="13650" y="32988"/>
                </a:moveTo>
                <a:lnTo>
                  <a:pt x="106350" y="32988"/>
                </a:lnTo>
                <a:cubicBezTo>
                  <a:pt x="107855" y="32988"/>
                  <a:pt x="109077" y="33661"/>
                  <a:pt x="109077" y="34488"/>
                </a:cubicBezTo>
                <a:cubicBezTo>
                  <a:pt x="109077" y="34488"/>
                  <a:pt x="109077" y="112488"/>
                  <a:pt x="109077" y="112488"/>
                </a:cubicBezTo>
                <a:cubicBezTo>
                  <a:pt x="109077" y="113316"/>
                  <a:pt x="107855" y="113988"/>
                  <a:pt x="106350" y="113988"/>
                </a:cubicBezTo>
                <a:lnTo>
                  <a:pt x="13650" y="113988"/>
                </a:lnTo>
                <a:cubicBezTo>
                  <a:pt x="12144" y="113988"/>
                  <a:pt x="10922" y="113316"/>
                  <a:pt x="10922" y="112488"/>
                </a:cubicBezTo>
                <a:lnTo>
                  <a:pt x="10922" y="34488"/>
                </a:lnTo>
                <a:cubicBezTo>
                  <a:pt x="10922" y="33661"/>
                  <a:pt x="12144" y="32988"/>
                  <a:pt x="13650" y="32988"/>
                </a:cubicBezTo>
                <a:close/>
                <a:moveTo>
                  <a:pt x="27300" y="45005"/>
                </a:moveTo>
                <a:cubicBezTo>
                  <a:pt x="24288" y="45005"/>
                  <a:pt x="21838" y="46355"/>
                  <a:pt x="21838" y="48011"/>
                </a:cubicBezTo>
                <a:cubicBezTo>
                  <a:pt x="21838" y="49672"/>
                  <a:pt x="24288" y="51016"/>
                  <a:pt x="27300" y="51016"/>
                </a:cubicBezTo>
                <a:lnTo>
                  <a:pt x="92700" y="51016"/>
                </a:lnTo>
                <a:cubicBezTo>
                  <a:pt x="95711" y="51016"/>
                  <a:pt x="98161" y="49672"/>
                  <a:pt x="98161" y="48011"/>
                </a:cubicBezTo>
                <a:cubicBezTo>
                  <a:pt x="98161" y="46355"/>
                  <a:pt x="95711" y="45005"/>
                  <a:pt x="92700" y="45005"/>
                </a:cubicBezTo>
                <a:lnTo>
                  <a:pt x="27300" y="45005"/>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07" name="Shape 507"/>
          <p:cNvSpPr/>
          <p:nvPr/>
        </p:nvSpPr>
        <p:spPr>
          <a:xfrm>
            <a:off x="309463" y="2968082"/>
            <a:ext cx="198599" cy="153600"/>
          </a:xfrm>
          <a:custGeom>
            <a:avLst/>
            <a:gdLst/>
            <a:ahLst/>
            <a:cxnLst/>
            <a:rect l="0" t="0" r="0" b="0"/>
            <a:pathLst>
              <a:path w="120000" h="120000" extrusionOk="0">
                <a:moveTo>
                  <a:pt x="6827" y="0"/>
                </a:moveTo>
                <a:cubicBezTo>
                  <a:pt x="3066" y="0"/>
                  <a:pt x="0" y="3972"/>
                  <a:pt x="0" y="8833"/>
                </a:cubicBezTo>
                <a:lnTo>
                  <a:pt x="0" y="90038"/>
                </a:lnTo>
                <a:cubicBezTo>
                  <a:pt x="0" y="94900"/>
                  <a:pt x="3066" y="98794"/>
                  <a:pt x="6827" y="98794"/>
                </a:cubicBezTo>
                <a:lnTo>
                  <a:pt x="38177" y="98794"/>
                </a:lnTo>
                <a:lnTo>
                  <a:pt x="38177" y="112933"/>
                </a:lnTo>
                <a:lnTo>
                  <a:pt x="24522" y="112933"/>
                </a:lnTo>
                <a:cubicBezTo>
                  <a:pt x="23016" y="112933"/>
                  <a:pt x="21850" y="114516"/>
                  <a:pt x="21850" y="116466"/>
                </a:cubicBezTo>
                <a:cubicBezTo>
                  <a:pt x="21850" y="118416"/>
                  <a:pt x="23016" y="120000"/>
                  <a:pt x="24522" y="120000"/>
                </a:cubicBezTo>
                <a:lnTo>
                  <a:pt x="95477" y="120000"/>
                </a:lnTo>
                <a:cubicBezTo>
                  <a:pt x="96983" y="120000"/>
                  <a:pt x="98211" y="118416"/>
                  <a:pt x="98211" y="116466"/>
                </a:cubicBezTo>
                <a:cubicBezTo>
                  <a:pt x="98211" y="114516"/>
                  <a:pt x="96983" y="112933"/>
                  <a:pt x="95477" y="112933"/>
                </a:cubicBezTo>
                <a:lnTo>
                  <a:pt x="81822" y="112933"/>
                </a:lnTo>
                <a:lnTo>
                  <a:pt x="81822" y="98794"/>
                </a:lnTo>
                <a:lnTo>
                  <a:pt x="113172" y="98794"/>
                </a:lnTo>
                <a:cubicBezTo>
                  <a:pt x="116933" y="98794"/>
                  <a:pt x="120000" y="94900"/>
                  <a:pt x="120000" y="90038"/>
                </a:cubicBezTo>
                <a:lnTo>
                  <a:pt x="120000" y="8833"/>
                </a:lnTo>
                <a:cubicBezTo>
                  <a:pt x="120000" y="3972"/>
                  <a:pt x="116933" y="0"/>
                  <a:pt x="113172" y="0"/>
                </a:cubicBezTo>
                <a:lnTo>
                  <a:pt x="6827" y="0"/>
                </a:lnTo>
                <a:close/>
                <a:moveTo>
                  <a:pt x="6827" y="7066"/>
                </a:moveTo>
                <a:lnTo>
                  <a:pt x="113172" y="7066"/>
                </a:lnTo>
                <a:cubicBezTo>
                  <a:pt x="113922" y="7066"/>
                  <a:pt x="114538" y="7861"/>
                  <a:pt x="114538" y="8833"/>
                </a:cubicBezTo>
                <a:cubicBezTo>
                  <a:pt x="114538" y="8833"/>
                  <a:pt x="114538" y="90038"/>
                  <a:pt x="114538" y="90038"/>
                </a:cubicBezTo>
                <a:cubicBezTo>
                  <a:pt x="114538" y="91011"/>
                  <a:pt x="113922" y="91805"/>
                  <a:pt x="113172" y="91805"/>
                </a:cubicBezTo>
                <a:lnTo>
                  <a:pt x="79088" y="91805"/>
                </a:lnTo>
                <a:lnTo>
                  <a:pt x="6827" y="91805"/>
                </a:lnTo>
                <a:cubicBezTo>
                  <a:pt x="6077" y="91805"/>
                  <a:pt x="5461" y="91011"/>
                  <a:pt x="5461" y="90038"/>
                </a:cubicBezTo>
                <a:lnTo>
                  <a:pt x="5461" y="8833"/>
                </a:lnTo>
                <a:cubicBezTo>
                  <a:pt x="5461" y="7861"/>
                  <a:pt x="6077" y="7066"/>
                  <a:pt x="6827" y="7066"/>
                </a:cubicBezTo>
                <a:close/>
                <a:moveTo>
                  <a:pt x="10927" y="14133"/>
                </a:moveTo>
                <a:cubicBezTo>
                  <a:pt x="10927" y="14133"/>
                  <a:pt x="10927" y="84738"/>
                  <a:pt x="10927" y="84738"/>
                </a:cubicBezTo>
                <a:lnTo>
                  <a:pt x="109133" y="84738"/>
                </a:lnTo>
                <a:lnTo>
                  <a:pt x="109133" y="14133"/>
                </a:lnTo>
                <a:lnTo>
                  <a:pt x="10927" y="14133"/>
                </a:lnTo>
                <a:close/>
                <a:moveTo>
                  <a:pt x="16388" y="21205"/>
                </a:moveTo>
                <a:lnTo>
                  <a:pt x="103672" y="21205"/>
                </a:lnTo>
                <a:lnTo>
                  <a:pt x="103672" y="77672"/>
                </a:lnTo>
                <a:lnTo>
                  <a:pt x="16388" y="77672"/>
                </a:lnTo>
                <a:cubicBezTo>
                  <a:pt x="16388" y="77672"/>
                  <a:pt x="16388" y="21205"/>
                  <a:pt x="16388" y="21205"/>
                </a:cubicBezTo>
                <a:close/>
                <a:moveTo>
                  <a:pt x="43644" y="98794"/>
                </a:moveTo>
                <a:lnTo>
                  <a:pt x="76355" y="98794"/>
                </a:lnTo>
                <a:cubicBezTo>
                  <a:pt x="76355" y="98794"/>
                  <a:pt x="76355" y="112933"/>
                  <a:pt x="76355" y="112933"/>
                </a:cubicBezTo>
                <a:lnTo>
                  <a:pt x="43644" y="112933"/>
                </a:lnTo>
                <a:lnTo>
                  <a:pt x="43644" y="98794"/>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08" name="Shape 508"/>
          <p:cNvSpPr/>
          <p:nvPr/>
        </p:nvSpPr>
        <p:spPr>
          <a:xfrm>
            <a:off x="309562" y="3896776"/>
            <a:ext cx="198600" cy="198300"/>
          </a:xfrm>
          <a:custGeom>
            <a:avLst/>
            <a:gdLst/>
            <a:ahLst/>
            <a:cxnLst/>
            <a:rect l="0" t="0" r="0" b="0"/>
            <a:pathLst>
              <a:path w="120000" h="120000" extrusionOk="0">
                <a:moveTo>
                  <a:pt x="107394" y="85888"/>
                </a:moveTo>
                <a:lnTo>
                  <a:pt x="93494" y="71988"/>
                </a:lnTo>
                <a:cubicBezTo>
                  <a:pt x="94838" y="68238"/>
                  <a:pt x="95572" y="64205"/>
                  <a:pt x="95572" y="60000"/>
                </a:cubicBezTo>
                <a:cubicBezTo>
                  <a:pt x="95572" y="55794"/>
                  <a:pt x="94838" y="51761"/>
                  <a:pt x="93494" y="48011"/>
                </a:cubicBezTo>
                <a:lnTo>
                  <a:pt x="107394" y="34111"/>
                </a:lnTo>
                <a:cubicBezTo>
                  <a:pt x="111727" y="42016"/>
                  <a:pt x="114000" y="50888"/>
                  <a:pt x="114000" y="60000"/>
                </a:cubicBezTo>
                <a:cubicBezTo>
                  <a:pt x="114000" y="69111"/>
                  <a:pt x="111727" y="77983"/>
                  <a:pt x="107394" y="85888"/>
                </a:cubicBezTo>
                <a:close/>
                <a:moveTo>
                  <a:pt x="106572" y="97944"/>
                </a:moveTo>
                <a:lnTo>
                  <a:pt x="97961" y="106550"/>
                </a:lnTo>
                <a:cubicBezTo>
                  <a:pt x="96727" y="107766"/>
                  <a:pt x="94755" y="107772"/>
                  <a:pt x="93550" y="106572"/>
                </a:cubicBezTo>
                <a:lnTo>
                  <a:pt x="92900" y="105922"/>
                </a:lnTo>
                <a:cubicBezTo>
                  <a:pt x="92872" y="105888"/>
                  <a:pt x="92844" y="105866"/>
                  <a:pt x="92816" y="105833"/>
                </a:cubicBezTo>
                <a:lnTo>
                  <a:pt x="77777" y="90800"/>
                </a:lnTo>
                <a:cubicBezTo>
                  <a:pt x="83172" y="87672"/>
                  <a:pt x="87672" y="83172"/>
                  <a:pt x="90800" y="77777"/>
                </a:cubicBezTo>
                <a:lnTo>
                  <a:pt x="105833" y="92811"/>
                </a:lnTo>
                <a:cubicBezTo>
                  <a:pt x="105861" y="92844"/>
                  <a:pt x="105888" y="92866"/>
                  <a:pt x="105916" y="92894"/>
                </a:cubicBezTo>
                <a:lnTo>
                  <a:pt x="106594" y="93577"/>
                </a:lnTo>
                <a:cubicBezTo>
                  <a:pt x="107172" y="94144"/>
                  <a:pt x="107488" y="94905"/>
                  <a:pt x="107494" y="95716"/>
                </a:cubicBezTo>
                <a:cubicBezTo>
                  <a:pt x="107500" y="96555"/>
                  <a:pt x="107172" y="97344"/>
                  <a:pt x="106572" y="97944"/>
                </a:cubicBezTo>
                <a:close/>
                <a:moveTo>
                  <a:pt x="60000" y="114000"/>
                </a:moveTo>
                <a:cubicBezTo>
                  <a:pt x="50894" y="114000"/>
                  <a:pt x="42016" y="111727"/>
                  <a:pt x="34111" y="107394"/>
                </a:cubicBezTo>
                <a:lnTo>
                  <a:pt x="48016" y="93494"/>
                </a:lnTo>
                <a:cubicBezTo>
                  <a:pt x="55505" y="96183"/>
                  <a:pt x="64488" y="96183"/>
                  <a:pt x="71983" y="93494"/>
                </a:cubicBezTo>
                <a:lnTo>
                  <a:pt x="85888" y="107394"/>
                </a:lnTo>
                <a:cubicBezTo>
                  <a:pt x="77983" y="111727"/>
                  <a:pt x="69105" y="114000"/>
                  <a:pt x="60000" y="114000"/>
                </a:cubicBezTo>
                <a:close/>
                <a:moveTo>
                  <a:pt x="27183" y="105833"/>
                </a:moveTo>
                <a:cubicBezTo>
                  <a:pt x="27155" y="105866"/>
                  <a:pt x="27127" y="105888"/>
                  <a:pt x="27100" y="105922"/>
                </a:cubicBezTo>
                <a:lnTo>
                  <a:pt x="26450" y="106572"/>
                </a:lnTo>
                <a:cubicBezTo>
                  <a:pt x="25244" y="107766"/>
                  <a:pt x="23272" y="107766"/>
                  <a:pt x="22061" y="106572"/>
                </a:cubicBezTo>
                <a:lnTo>
                  <a:pt x="13444" y="97961"/>
                </a:lnTo>
                <a:cubicBezTo>
                  <a:pt x="12233" y="96727"/>
                  <a:pt x="12227" y="94755"/>
                  <a:pt x="13433" y="93550"/>
                </a:cubicBezTo>
                <a:lnTo>
                  <a:pt x="14083" y="92894"/>
                </a:lnTo>
                <a:cubicBezTo>
                  <a:pt x="14111" y="92866"/>
                  <a:pt x="14138" y="92844"/>
                  <a:pt x="14166" y="92816"/>
                </a:cubicBezTo>
                <a:lnTo>
                  <a:pt x="29200" y="77777"/>
                </a:lnTo>
                <a:cubicBezTo>
                  <a:pt x="32327" y="83172"/>
                  <a:pt x="36827" y="87672"/>
                  <a:pt x="42222" y="90800"/>
                </a:cubicBezTo>
                <a:cubicBezTo>
                  <a:pt x="42222" y="90800"/>
                  <a:pt x="27183" y="105833"/>
                  <a:pt x="27183" y="105833"/>
                </a:cubicBezTo>
                <a:close/>
                <a:moveTo>
                  <a:pt x="6000" y="60000"/>
                </a:moveTo>
                <a:cubicBezTo>
                  <a:pt x="6000" y="50900"/>
                  <a:pt x="8266" y="42033"/>
                  <a:pt x="12594" y="34133"/>
                </a:cubicBezTo>
                <a:lnTo>
                  <a:pt x="26450" y="48177"/>
                </a:lnTo>
                <a:cubicBezTo>
                  <a:pt x="25138" y="51877"/>
                  <a:pt x="24427" y="55855"/>
                  <a:pt x="24427" y="60000"/>
                </a:cubicBezTo>
                <a:cubicBezTo>
                  <a:pt x="24427" y="64205"/>
                  <a:pt x="25161" y="68238"/>
                  <a:pt x="26505" y="71983"/>
                </a:cubicBezTo>
                <a:lnTo>
                  <a:pt x="12605" y="85888"/>
                </a:lnTo>
                <a:cubicBezTo>
                  <a:pt x="8272" y="77983"/>
                  <a:pt x="6000" y="69111"/>
                  <a:pt x="6000" y="60000"/>
                </a:cubicBezTo>
                <a:close/>
                <a:moveTo>
                  <a:pt x="13422" y="21938"/>
                </a:moveTo>
                <a:lnTo>
                  <a:pt x="22100" y="13172"/>
                </a:lnTo>
                <a:cubicBezTo>
                  <a:pt x="22694" y="12577"/>
                  <a:pt x="23483" y="12000"/>
                  <a:pt x="24327" y="12000"/>
                </a:cubicBezTo>
                <a:cubicBezTo>
                  <a:pt x="24333" y="12000"/>
                  <a:pt x="24333" y="12000"/>
                  <a:pt x="24338" y="12000"/>
                </a:cubicBezTo>
                <a:cubicBezTo>
                  <a:pt x="25166" y="12000"/>
                  <a:pt x="25938" y="12577"/>
                  <a:pt x="26588" y="13233"/>
                </a:cubicBezTo>
                <a:lnTo>
                  <a:pt x="26750" y="13638"/>
                </a:lnTo>
                <a:cubicBezTo>
                  <a:pt x="27005" y="14027"/>
                  <a:pt x="27338" y="14344"/>
                  <a:pt x="27722" y="14572"/>
                </a:cubicBezTo>
                <a:lnTo>
                  <a:pt x="42383" y="29105"/>
                </a:lnTo>
                <a:cubicBezTo>
                  <a:pt x="36877" y="32261"/>
                  <a:pt x="32283" y="36844"/>
                  <a:pt x="29127" y="42350"/>
                </a:cubicBezTo>
                <a:lnTo>
                  <a:pt x="14183" y="27200"/>
                </a:lnTo>
                <a:cubicBezTo>
                  <a:pt x="14150" y="27172"/>
                  <a:pt x="14116" y="27105"/>
                  <a:pt x="14083" y="27072"/>
                </a:cubicBezTo>
                <a:lnTo>
                  <a:pt x="13422" y="26377"/>
                </a:lnTo>
                <a:cubicBezTo>
                  <a:pt x="12227" y="25183"/>
                  <a:pt x="12233" y="23144"/>
                  <a:pt x="13422" y="21938"/>
                </a:cubicBezTo>
                <a:close/>
                <a:moveTo>
                  <a:pt x="60000" y="6000"/>
                </a:moveTo>
                <a:cubicBezTo>
                  <a:pt x="69105" y="6000"/>
                  <a:pt x="77983" y="8272"/>
                  <a:pt x="85888" y="12605"/>
                </a:cubicBezTo>
                <a:lnTo>
                  <a:pt x="71983" y="26505"/>
                </a:lnTo>
                <a:cubicBezTo>
                  <a:pt x="68238" y="25161"/>
                  <a:pt x="64200" y="24433"/>
                  <a:pt x="60000" y="24433"/>
                </a:cubicBezTo>
                <a:cubicBezTo>
                  <a:pt x="55872" y="24433"/>
                  <a:pt x="51905" y="25138"/>
                  <a:pt x="48211" y="26438"/>
                </a:cubicBezTo>
                <a:lnTo>
                  <a:pt x="34200" y="12555"/>
                </a:lnTo>
                <a:cubicBezTo>
                  <a:pt x="42088" y="8255"/>
                  <a:pt x="50927" y="6000"/>
                  <a:pt x="60000" y="6000"/>
                </a:cubicBezTo>
                <a:close/>
                <a:moveTo>
                  <a:pt x="87283" y="71394"/>
                </a:moveTo>
                <a:cubicBezTo>
                  <a:pt x="87227" y="71511"/>
                  <a:pt x="87177" y="71633"/>
                  <a:pt x="87133" y="71750"/>
                </a:cubicBezTo>
                <a:cubicBezTo>
                  <a:pt x="84194" y="78511"/>
                  <a:pt x="78794" y="83972"/>
                  <a:pt x="72077" y="86988"/>
                </a:cubicBezTo>
                <a:cubicBezTo>
                  <a:pt x="71761" y="87055"/>
                  <a:pt x="71466" y="87172"/>
                  <a:pt x="71200" y="87327"/>
                </a:cubicBezTo>
                <a:cubicBezTo>
                  <a:pt x="64061" y="90294"/>
                  <a:pt x="55944" y="90294"/>
                  <a:pt x="48805" y="87333"/>
                </a:cubicBezTo>
                <a:cubicBezTo>
                  <a:pt x="48538" y="87172"/>
                  <a:pt x="48238" y="87061"/>
                  <a:pt x="47922" y="86988"/>
                </a:cubicBezTo>
                <a:cubicBezTo>
                  <a:pt x="41311" y="84022"/>
                  <a:pt x="35983" y="78694"/>
                  <a:pt x="33011" y="72083"/>
                </a:cubicBezTo>
                <a:cubicBezTo>
                  <a:pt x="32944" y="71766"/>
                  <a:pt x="32827" y="71472"/>
                  <a:pt x="32672" y="71200"/>
                </a:cubicBezTo>
                <a:cubicBezTo>
                  <a:pt x="29655" y="63938"/>
                  <a:pt x="29705" y="55677"/>
                  <a:pt x="32816" y="48461"/>
                </a:cubicBezTo>
                <a:cubicBezTo>
                  <a:pt x="32877" y="48316"/>
                  <a:pt x="32927" y="48166"/>
                  <a:pt x="32966" y="48016"/>
                </a:cubicBezTo>
                <a:cubicBezTo>
                  <a:pt x="36011" y="41177"/>
                  <a:pt x="41583" y="35694"/>
                  <a:pt x="48488" y="32761"/>
                </a:cubicBezTo>
                <a:cubicBezTo>
                  <a:pt x="48655" y="32711"/>
                  <a:pt x="48822" y="32644"/>
                  <a:pt x="48977" y="32561"/>
                </a:cubicBezTo>
                <a:cubicBezTo>
                  <a:pt x="49188" y="32477"/>
                  <a:pt x="49400" y="32394"/>
                  <a:pt x="49611" y="32316"/>
                </a:cubicBezTo>
                <a:cubicBezTo>
                  <a:pt x="56655" y="29672"/>
                  <a:pt x="64561" y="29844"/>
                  <a:pt x="71511" y="32844"/>
                </a:cubicBezTo>
                <a:cubicBezTo>
                  <a:pt x="71711" y="32927"/>
                  <a:pt x="71916" y="32988"/>
                  <a:pt x="72122" y="33027"/>
                </a:cubicBezTo>
                <a:cubicBezTo>
                  <a:pt x="78688" y="35994"/>
                  <a:pt x="83994" y="41288"/>
                  <a:pt x="86961" y="47861"/>
                </a:cubicBezTo>
                <a:cubicBezTo>
                  <a:pt x="87005" y="48072"/>
                  <a:pt x="87066" y="48283"/>
                  <a:pt x="87155" y="48488"/>
                </a:cubicBezTo>
                <a:cubicBezTo>
                  <a:pt x="90288" y="55761"/>
                  <a:pt x="90338" y="64100"/>
                  <a:pt x="87283" y="71394"/>
                </a:cubicBezTo>
                <a:close/>
                <a:moveTo>
                  <a:pt x="92816" y="14166"/>
                </a:moveTo>
                <a:cubicBezTo>
                  <a:pt x="92844" y="14133"/>
                  <a:pt x="92872" y="14111"/>
                  <a:pt x="92900" y="14077"/>
                </a:cubicBezTo>
                <a:lnTo>
                  <a:pt x="93572" y="13411"/>
                </a:lnTo>
                <a:cubicBezTo>
                  <a:pt x="94138" y="12827"/>
                  <a:pt x="94905" y="12505"/>
                  <a:pt x="95716" y="12505"/>
                </a:cubicBezTo>
                <a:cubicBezTo>
                  <a:pt x="96550" y="12544"/>
                  <a:pt x="97344" y="12827"/>
                  <a:pt x="97944" y="13427"/>
                </a:cubicBezTo>
                <a:lnTo>
                  <a:pt x="106555" y="22038"/>
                </a:lnTo>
                <a:cubicBezTo>
                  <a:pt x="107150" y="22644"/>
                  <a:pt x="107477" y="23438"/>
                  <a:pt x="107477" y="24277"/>
                </a:cubicBezTo>
                <a:cubicBezTo>
                  <a:pt x="107483" y="25100"/>
                  <a:pt x="107166" y="25861"/>
                  <a:pt x="106566" y="26450"/>
                </a:cubicBezTo>
                <a:lnTo>
                  <a:pt x="105916" y="27105"/>
                </a:lnTo>
                <a:cubicBezTo>
                  <a:pt x="105888" y="27133"/>
                  <a:pt x="105861" y="27155"/>
                  <a:pt x="105833" y="27183"/>
                </a:cubicBezTo>
                <a:lnTo>
                  <a:pt x="90800" y="42222"/>
                </a:lnTo>
                <a:cubicBezTo>
                  <a:pt x="87672" y="36827"/>
                  <a:pt x="83172" y="32327"/>
                  <a:pt x="77777" y="29200"/>
                </a:cubicBezTo>
                <a:cubicBezTo>
                  <a:pt x="77777" y="29200"/>
                  <a:pt x="92816" y="14166"/>
                  <a:pt x="92816" y="14166"/>
                </a:cubicBezTo>
                <a:close/>
                <a:moveTo>
                  <a:pt x="120000" y="60000"/>
                </a:moveTo>
                <a:cubicBezTo>
                  <a:pt x="120000" y="49255"/>
                  <a:pt x="117150" y="38800"/>
                  <a:pt x="111744" y="29616"/>
                </a:cubicBezTo>
                <a:cubicBezTo>
                  <a:pt x="112877" y="28077"/>
                  <a:pt x="113483" y="26222"/>
                  <a:pt x="113477" y="24255"/>
                </a:cubicBezTo>
                <a:cubicBezTo>
                  <a:pt x="113472" y="21844"/>
                  <a:pt x="112533" y="19561"/>
                  <a:pt x="110816" y="17816"/>
                </a:cubicBezTo>
                <a:lnTo>
                  <a:pt x="102183" y="9183"/>
                </a:lnTo>
                <a:cubicBezTo>
                  <a:pt x="100444" y="7444"/>
                  <a:pt x="98055" y="6422"/>
                  <a:pt x="95688" y="6505"/>
                </a:cubicBezTo>
                <a:cubicBezTo>
                  <a:pt x="93744" y="6511"/>
                  <a:pt x="91900" y="7133"/>
                  <a:pt x="90377" y="8255"/>
                </a:cubicBezTo>
                <a:cubicBezTo>
                  <a:pt x="81194" y="2850"/>
                  <a:pt x="70738" y="0"/>
                  <a:pt x="60000" y="0"/>
                </a:cubicBezTo>
                <a:cubicBezTo>
                  <a:pt x="49277" y="0"/>
                  <a:pt x="38838" y="2838"/>
                  <a:pt x="29661" y="8227"/>
                </a:cubicBezTo>
                <a:cubicBezTo>
                  <a:pt x="28138" y="7116"/>
                  <a:pt x="26300" y="6511"/>
                  <a:pt x="24366" y="6505"/>
                </a:cubicBezTo>
                <a:cubicBezTo>
                  <a:pt x="21955" y="6566"/>
                  <a:pt x="19594" y="7450"/>
                  <a:pt x="17861" y="9177"/>
                </a:cubicBezTo>
                <a:lnTo>
                  <a:pt x="9166" y="17833"/>
                </a:lnTo>
                <a:cubicBezTo>
                  <a:pt x="5988" y="21066"/>
                  <a:pt x="5694" y="26083"/>
                  <a:pt x="8261" y="29611"/>
                </a:cubicBezTo>
                <a:cubicBezTo>
                  <a:pt x="2850" y="38794"/>
                  <a:pt x="0" y="49250"/>
                  <a:pt x="0" y="60000"/>
                </a:cubicBezTo>
                <a:cubicBezTo>
                  <a:pt x="0" y="70750"/>
                  <a:pt x="2850" y="81205"/>
                  <a:pt x="8261" y="90394"/>
                </a:cubicBezTo>
                <a:cubicBezTo>
                  <a:pt x="5694" y="93922"/>
                  <a:pt x="5994" y="98938"/>
                  <a:pt x="9183" y="102183"/>
                </a:cubicBezTo>
                <a:lnTo>
                  <a:pt x="17833" y="110833"/>
                </a:lnTo>
                <a:cubicBezTo>
                  <a:pt x="21061" y="114005"/>
                  <a:pt x="26077" y="114305"/>
                  <a:pt x="29611" y="111738"/>
                </a:cubicBezTo>
                <a:cubicBezTo>
                  <a:pt x="38800" y="117150"/>
                  <a:pt x="49255" y="120000"/>
                  <a:pt x="60000" y="120000"/>
                </a:cubicBezTo>
                <a:cubicBezTo>
                  <a:pt x="70744" y="120000"/>
                  <a:pt x="81200" y="117150"/>
                  <a:pt x="90388" y="111738"/>
                </a:cubicBezTo>
                <a:cubicBezTo>
                  <a:pt x="93922" y="114300"/>
                  <a:pt x="98944" y="114005"/>
                  <a:pt x="102183" y="110816"/>
                </a:cubicBezTo>
                <a:lnTo>
                  <a:pt x="110816" y="102183"/>
                </a:lnTo>
                <a:cubicBezTo>
                  <a:pt x="112555" y="100444"/>
                  <a:pt x="113505" y="98133"/>
                  <a:pt x="113494" y="95688"/>
                </a:cubicBezTo>
                <a:cubicBezTo>
                  <a:pt x="113483" y="93738"/>
                  <a:pt x="112866" y="91894"/>
                  <a:pt x="111744" y="90383"/>
                </a:cubicBezTo>
                <a:cubicBezTo>
                  <a:pt x="117150" y="81194"/>
                  <a:pt x="120000" y="70744"/>
                  <a:pt x="120000" y="60000"/>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09" name="Shape 509"/>
          <p:cNvSpPr/>
          <p:nvPr/>
        </p:nvSpPr>
        <p:spPr>
          <a:xfrm>
            <a:off x="309437" y="3608102"/>
            <a:ext cx="198600" cy="141600"/>
          </a:xfrm>
          <a:custGeom>
            <a:avLst/>
            <a:gdLst/>
            <a:ahLst/>
            <a:cxnLst/>
            <a:rect l="0" t="0" r="0" b="0"/>
            <a:pathLst>
              <a:path w="120000" h="120000" extrusionOk="0">
                <a:moveTo>
                  <a:pt x="89955" y="38"/>
                </a:moveTo>
                <a:cubicBezTo>
                  <a:pt x="89227" y="183"/>
                  <a:pt x="88561" y="728"/>
                  <a:pt x="88088" y="1606"/>
                </a:cubicBezTo>
                <a:cubicBezTo>
                  <a:pt x="82900" y="11287"/>
                  <a:pt x="87322" y="22464"/>
                  <a:pt x="91572" y="33318"/>
                </a:cubicBezTo>
                <a:cubicBezTo>
                  <a:pt x="95833" y="44216"/>
                  <a:pt x="100244" y="55543"/>
                  <a:pt x="96422" y="66247"/>
                </a:cubicBezTo>
                <a:cubicBezTo>
                  <a:pt x="95716" y="68226"/>
                  <a:pt x="96255" y="70573"/>
                  <a:pt x="97666" y="71562"/>
                </a:cubicBezTo>
                <a:cubicBezTo>
                  <a:pt x="98077" y="71852"/>
                  <a:pt x="98544" y="71996"/>
                  <a:pt x="98972" y="71996"/>
                </a:cubicBezTo>
                <a:cubicBezTo>
                  <a:pt x="100022" y="71996"/>
                  <a:pt x="101022" y="71223"/>
                  <a:pt x="101522" y="69822"/>
                </a:cubicBezTo>
                <a:cubicBezTo>
                  <a:pt x="106683" y="55370"/>
                  <a:pt x="101050" y="40997"/>
                  <a:pt x="96550" y="29487"/>
                </a:cubicBezTo>
                <a:cubicBezTo>
                  <a:pt x="92272" y="18560"/>
                  <a:pt x="89916" y="11582"/>
                  <a:pt x="92688" y="6400"/>
                </a:cubicBezTo>
                <a:cubicBezTo>
                  <a:pt x="93638" y="4631"/>
                  <a:pt x="93333" y="2146"/>
                  <a:pt x="92066" y="822"/>
                </a:cubicBezTo>
                <a:cubicBezTo>
                  <a:pt x="91438" y="161"/>
                  <a:pt x="90677" y="-105"/>
                  <a:pt x="89955" y="38"/>
                </a:cubicBezTo>
                <a:close/>
                <a:moveTo>
                  <a:pt x="103266" y="16069"/>
                </a:moveTo>
                <a:cubicBezTo>
                  <a:pt x="102538" y="15936"/>
                  <a:pt x="101777" y="16180"/>
                  <a:pt x="101150" y="16853"/>
                </a:cubicBezTo>
                <a:cubicBezTo>
                  <a:pt x="99900" y="18199"/>
                  <a:pt x="99627" y="20673"/>
                  <a:pt x="100588" y="22430"/>
                </a:cubicBezTo>
                <a:cubicBezTo>
                  <a:pt x="110294" y="40129"/>
                  <a:pt x="112283" y="59190"/>
                  <a:pt x="107994" y="65201"/>
                </a:cubicBezTo>
                <a:cubicBezTo>
                  <a:pt x="106877" y="66764"/>
                  <a:pt x="106877" y="69305"/>
                  <a:pt x="107994" y="70867"/>
                </a:cubicBezTo>
                <a:cubicBezTo>
                  <a:pt x="108550" y="71646"/>
                  <a:pt x="109316" y="71996"/>
                  <a:pt x="110044" y="71996"/>
                </a:cubicBezTo>
                <a:cubicBezTo>
                  <a:pt x="110777" y="71996"/>
                  <a:pt x="111477" y="71646"/>
                  <a:pt x="112038" y="70867"/>
                </a:cubicBezTo>
                <a:cubicBezTo>
                  <a:pt x="119116" y="60959"/>
                  <a:pt x="116077" y="37516"/>
                  <a:pt x="105133" y="17548"/>
                </a:cubicBezTo>
                <a:cubicBezTo>
                  <a:pt x="104650" y="16675"/>
                  <a:pt x="103988" y="16203"/>
                  <a:pt x="103266" y="16069"/>
                </a:cubicBezTo>
                <a:close/>
                <a:moveTo>
                  <a:pt x="7155" y="80014"/>
                </a:moveTo>
                <a:cubicBezTo>
                  <a:pt x="3216" y="80014"/>
                  <a:pt x="0" y="84518"/>
                  <a:pt x="0" y="90029"/>
                </a:cubicBezTo>
                <a:lnTo>
                  <a:pt x="0" y="109980"/>
                </a:lnTo>
                <a:cubicBezTo>
                  <a:pt x="0" y="115496"/>
                  <a:pt x="3216" y="120000"/>
                  <a:pt x="7155" y="120000"/>
                </a:cubicBezTo>
                <a:lnTo>
                  <a:pt x="112905" y="120000"/>
                </a:lnTo>
                <a:cubicBezTo>
                  <a:pt x="116850" y="120000"/>
                  <a:pt x="120000" y="115496"/>
                  <a:pt x="120000" y="109980"/>
                </a:cubicBezTo>
                <a:lnTo>
                  <a:pt x="120000" y="90029"/>
                </a:lnTo>
                <a:cubicBezTo>
                  <a:pt x="120000" y="84518"/>
                  <a:pt x="116844" y="80014"/>
                  <a:pt x="112905" y="80014"/>
                </a:cubicBezTo>
                <a:lnTo>
                  <a:pt x="7155" y="80014"/>
                </a:lnTo>
                <a:close/>
                <a:moveTo>
                  <a:pt x="7155" y="88027"/>
                </a:moveTo>
                <a:lnTo>
                  <a:pt x="34277" y="88027"/>
                </a:lnTo>
                <a:cubicBezTo>
                  <a:pt x="34277" y="88027"/>
                  <a:pt x="34277" y="111987"/>
                  <a:pt x="34277" y="111987"/>
                </a:cubicBezTo>
                <a:lnTo>
                  <a:pt x="7155" y="111987"/>
                </a:lnTo>
                <a:cubicBezTo>
                  <a:pt x="6366" y="111987"/>
                  <a:pt x="5722" y="111086"/>
                  <a:pt x="5722" y="109980"/>
                </a:cubicBezTo>
                <a:lnTo>
                  <a:pt x="5722" y="90029"/>
                </a:lnTo>
                <a:cubicBezTo>
                  <a:pt x="5722" y="88928"/>
                  <a:pt x="6366" y="88027"/>
                  <a:pt x="7155" y="88027"/>
                </a:cubicBezTo>
                <a:close/>
                <a:moveTo>
                  <a:pt x="40000" y="88027"/>
                </a:moveTo>
                <a:lnTo>
                  <a:pt x="91444" y="88027"/>
                </a:lnTo>
                <a:cubicBezTo>
                  <a:pt x="91444" y="88027"/>
                  <a:pt x="91444" y="111987"/>
                  <a:pt x="91444" y="111987"/>
                </a:cubicBezTo>
                <a:lnTo>
                  <a:pt x="40000" y="111987"/>
                </a:lnTo>
                <a:lnTo>
                  <a:pt x="40000" y="88027"/>
                </a:lnTo>
                <a:close/>
                <a:moveTo>
                  <a:pt x="97166" y="88027"/>
                </a:moveTo>
                <a:lnTo>
                  <a:pt x="102894" y="88027"/>
                </a:lnTo>
                <a:cubicBezTo>
                  <a:pt x="102894" y="88027"/>
                  <a:pt x="102894" y="111987"/>
                  <a:pt x="102894" y="111987"/>
                </a:cubicBezTo>
                <a:lnTo>
                  <a:pt x="97166" y="111987"/>
                </a:lnTo>
                <a:lnTo>
                  <a:pt x="97166" y="88027"/>
                </a:lnTo>
                <a:close/>
                <a:moveTo>
                  <a:pt x="108616" y="88027"/>
                </a:moveTo>
                <a:lnTo>
                  <a:pt x="112905" y="88027"/>
                </a:lnTo>
                <a:cubicBezTo>
                  <a:pt x="113694" y="88027"/>
                  <a:pt x="114338" y="88928"/>
                  <a:pt x="114338" y="90029"/>
                </a:cubicBezTo>
                <a:cubicBezTo>
                  <a:pt x="114338" y="90029"/>
                  <a:pt x="114338" y="109980"/>
                  <a:pt x="114338" y="109980"/>
                </a:cubicBezTo>
                <a:cubicBezTo>
                  <a:pt x="114338" y="111086"/>
                  <a:pt x="113694" y="111987"/>
                  <a:pt x="112905" y="111987"/>
                </a:cubicBezTo>
                <a:lnTo>
                  <a:pt x="108616" y="111987"/>
                </a:lnTo>
                <a:lnTo>
                  <a:pt x="108616" y="88027"/>
                </a:ln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10" name="Shape 510"/>
          <p:cNvSpPr/>
          <p:nvPr/>
        </p:nvSpPr>
        <p:spPr>
          <a:xfrm>
            <a:off x="3448898" y="2641550"/>
            <a:ext cx="198600" cy="135600"/>
          </a:xfrm>
          <a:custGeom>
            <a:avLst/>
            <a:gdLst/>
            <a:ahLst/>
            <a:cxnLst/>
            <a:rect l="0" t="0" r="0" b="0"/>
            <a:pathLst>
              <a:path w="120000" h="120000" extrusionOk="0">
                <a:moveTo>
                  <a:pt x="119140" y="1254"/>
                </a:moveTo>
                <a:cubicBezTo>
                  <a:pt x="117996" y="-418"/>
                  <a:pt x="116148" y="-418"/>
                  <a:pt x="115004" y="1254"/>
                </a:cubicBezTo>
                <a:lnTo>
                  <a:pt x="40976" y="109652"/>
                </a:lnTo>
                <a:lnTo>
                  <a:pt x="4995" y="56970"/>
                </a:lnTo>
                <a:cubicBezTo>
                  <a:pt x="3851" y="55297"/>
                  <a:pt x="2003" y="55297"/>
                  <a:pt x="859" y="56970"/>
                </a:cubicBezTo>
                <a:cubicBezTo>
                  <a:pt x="-284" y="58642"/>
                  <a:pt x="-284" y="61357"/>
                  <a:pt x="859" y="63029"/>
                </a:cubicBezTo>
                <a:lnTo>
                  <a:pt x="38905" y="118745"/>
                </a:lnTo>
                <a:cubicBezTo>
                  <a:pt x="39480" y="119581"/>
                  <a:pt x="40228" y="120000"/>
                  <a:pt x="40976" y="120000"/>
                </a:cubicBezTo>
                <a:cubicBezTo>
                  <a:pt x="41724" y="120000"/>
                  <a:pt x="42472" y="119581"/>
                  <a:pt x="43047" y="118745"/>
                </a:cubicBezTo>
                <a:lnTo>
                  <a:pt x="119140" y="7314"/>
                </a:lnTo>
                <a:cubicBezTo>
                  <a:pt x="120284" y="5641"/>
                  <a:pt x="120284" y="2932"/>
                  <a:pt x="119140" y="1254"/>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511" name="Shape 511"/>
          <p:cNvSpPr/>
          <p:nvPr/>
        </p:nvSpPr>
        <p:spPr>
          <a:xfrm>
            <a:off x="3473660" y="3238741"/>
            <a:ext cx="149100" cy="204300"/>
          </a:xfrm>
          <a:custGeom>
            <a:avLst/>
            <a:gdLst/>
            <a:ahLst/>
            <a:cxnLst/>
            <a:rect l="0" t="0" r="0" b="0"/>
            <a:pathLst>
              <a:path w="120000" h="120000" extrusionOk="0">
                <a:moveTo>
                  <a:pt x="9688" y="0"/>
                </a:moveTo>
                <a:cubicBezTo>
                  <a:pt x="4355" y="0"/>
                  <a:pt x="0" y="4411"/>
                  <a:pt x="0" y="8311"/>
                </a:cubicBezTo>
                <a:lnTo>
                  <a:pt x="0" y="93650"/>
                </a:lnTo>
                <a:cubicBezTo>
                  <a:pt x="0" y="96561"/>
                  <a:pt x="2377" y="99094"/>
                  <a:pt x="6066" y="100172"/>
                </a:cubicBezTo>
                <a:lnTo>
                  <a:pt x="71883" y="119505"/>
                </a:lnTo>
                <a:cubicBezTo>
                  <a:pt x="73044" y="119850"/>
                  <a:pt x="74288" y="120000"/>
                  <a:pt x="75505" y="120000"/>
                </a:cubicBezTo>
                <a:cubicBezTo>
                  <a:pt x="77405" y="120000"/>
                  <a:pt x="79277" y="119633"/>
                  <a:pt x="80900" y="118827"/>
                </a:cubicBezTo>
                <a:cubicBezTo>
                  <a:pt x="83577" y="117511"/>
                  <a:pt x="85111" y="115283"/>
                  <a:pt x="85111" y="112922"/>
                </a:cubicBezTo>
                <a:lnTo>
                  <a:pt x="85111" y="98944"/>
                </a:lnTo>
                <a:lnTo>
                  <a:pt x="110311" y="98944"/>
                </a:lnTo>
                <a:cubicBezTo>
                  <a:pt x="115644" y="98944"/>
                  <a:pt x="120000" y="97055"/>
                  <a:pt x="120000" y="93155"/>
                </a:cubicBezTo>
                <a:lnTo>
                  <a:pt x="120000" y="8311"/>
                </a:lnTo>
                <a:cubicBezTo>
                  <a:pt x="120000" y="4411"/>
                  <a:pt x="115644" y="0"/>
                  <a:pt x="110311" y="0"/>
                </a:cubicBezTo>
                <a:lnTo>
                  <a:pt x="11038" y="0"/>
                </a:lnTo>
                <a:cubicBezTo>
                  <a:pt x="10977" y="0"/>
                  <a:pt x="10933" y="0"/>
                  <a:pt x="10872" y="0"/>
                </a:cubicBezTo>
                <a:lnTo>
                  <a:pt x="9688" y="0"/>
                </a:lnTo>
                <a:close/>
                <a:moveTo>
                  <a:pt x="9688" y="5605"/>
                </a:moveTo>
                <a:lnTo>
                  <a:pt x="10194" y="5605"/>
                </a:lnTo>
                <a:lnTo>
                  <a:pt x="76177" y="26350"/>
                </a:lnTo>
                <a:cubicBezTo>
                  <a:pt x="76916" y="26572"/>
                  <a:pt x="77361" y="27794"/>
                  <a:pt x="77361" y="28383"/>
                </a:cubicBezTo>
                <a:cubicBezTo>
                  <a:pt x="77361" y="28383"/>
                  <a:pt x="77361" y="112922"/>
                  <a:pt x="77361" y="112922"/>
                </a:cubicBezTo>
                <a:cubicBezTo>
                  <a:pt x="77361" y="113611"/>
                  <a:pt x="76772" y="114022"/>
                  <a:pt x="76516" y="114150"/>
                </a:cubicBezTo>
                <a:cubicBezTo>
                  <a:pt x="76205" y="114300"/>
                  <a:pt x="75561" y="114511"/>
                  <a:pt x="74744" y="114272"/>
                </a:cubicBezTo>
                <a:lnTo>
                  <a:pt x="8933" y="94938"/>
                </a:lnTo>
                <a:cubicBezTo>
                  <a:pt x="8188" y="94722"/>
                  <a:pt x="7750" y="94238"/>
                  <a:pt x="7755" y="93650"/>
                </a:cubicBezTo>
                <a:lnTo>
                  <a:pt x="7755" y="91738"/>
                </a:lnTo>
                <a:lnTo>
                  <a:pt x="7755" y="8311"/>
                </a:lnTo>
                <a:cubicBezTo>
                  <a:pt x="7755" y="7533"/>
                  <a:pt x="8622" y="5605"/>
                  <a:pt x="9688" y="5605"/>
                </a:cubicBezTo>
                <a:close/>
                <a:moveTo>
                  <a:pt x="30250" y="5605"/>
                </a:moveTo>
                <a:lnTo>
                  <a:pt x="110311" y="5605"/>
                </a:lnTo>
                <a:cubicBezTo>
                  <a:pt x="111372" y="5605"/>
                  <a:pt x="112244" y="7533"/>
                  <a:pt x="112244" y="8311"/>
                </a:cubicBezTo>
                <a:cubicBezTo>
                  <a:pt x="112244" y="8311"/>
                  <a:pt x="112244" y="93155"/>
                  <a:pt x="112244" y="93155"/>
                </a:cubicBezTo>
                <a:cubicBezTo>
                  <a:pt x="112244" y="93933"/>
                  <a:pt x="111372" y="93277"/>
                  <a:pt x="110311" y="93277"/>
                </a:cubicBezTo>
                <a:lnTo>
                  <a:pt x="85111" y="93277"/>
                </a:lnTo>
                <a:lnTo>
                  <a:pt x="85111" y="28383"/>
                </a:lnTo>
                <a:cubicBezTo>
                  <a:pt x="85111" y="25472"/>
                  <a:pt x="82772" y="22188"/>
                  <a:pt x="79127" y="21116"/>
                </a:cubicBezTo>
                <a:lnTo>
                  <a:pt x="30250" y="5605"/>
                </a:lnTo>
                <a:close/>
                <a:moveTo>
                  <a:pt x="65816" y="56522"/>
                </a:moveTo>
                <a:cubicBezTo>
                  <a:pt x="63677" y="56522"/>
                  <a:pt x="61938" y="57788"/>
                  <a:pt x="61938" y="59355"/>
                </a:cubicBezTo>
                <a:lnTo>
                  <a:pt x="61938" y="70683"/>
                </a:lnTo>
                <a:cubicBezTo>
                  <a:pt x="61938" y="72244"/>
                  <a:pt x="63677" y="73516"/>
                  <a:pt x="65816" y="73516"/>
                </a:cubicBezTo>
                <a:cubicBezTo>
                  <a:pt x="67955" y="73516"/>
                  <a:pt x="69688" y="72244"/>
                  <a:pt x="69688" y="70683"/>
                </a:cubicBezTo>
                <a:lnTo>
                  <a:pt x="69688" y="59355"/>
                </a:lnTo>
                <a:cubicBezTo>
                  <a:pt x="69688" y="57788"/>
                  <a:pt x="67955" y="56522"/>
                  <a:pt x="65816" y="56522"/>
                </a:cubicBezTo>
                <a:close/>
              </a:path>
            </a:pathLst>
          </a:custGeom>
          <a:solidFill>
            <a:srgbClr val="FF5A5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Tree>
  </p:cSld>
  <p:clrMapOvr>
    <a:masterClrMapping/>
  </p:clrMapOvr>
  <mc:AlternateContent xmlns:mc="http://schemas.openxmlformats.org/markup-compatibility/2006" xmlns:p14="http://schemas.microsoft.com/office/powerpoint/2010/main">
    <mc:Choice Requires="p14">
      <p:transition spd="slow" p14:dur="2000" advTm="12676"/>
    </mc:Choice>
    <mc:Fallback xmlns="">
      <p:transition spd="slow" advTm="1267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213000" y="524550"/>
            <a:ext cx="8690100" cy="368700"/>
          </a:xfrm>
          <a:prstGeom prst="rect">
            <a:avLst/>
          </a:prstGeom>
        </p:spPr>
        <p:txBody>
          <a:bodyPr wrap="square" lIns="91425" tIns="91425" rIns="91425" bIns="91425" anchor="b" anchorCtr="0">
            <a:noAutofit/>
          </a:bodyPr>
          <a:lstStyle/>
          <a:p>
            <a:pPr lvl="0" rtl="0">
              <a:spcBef>
                <a:spcPts val="0"/>
              </a:spcBef>
              <a:buNone/>
            </a:pPr>
            <a:r>
              <a:rPr lang="en" dirty="0">
                <a:latin typeface="Circular Air Pro Book" charset="0"/>
                <a:ea typeface="Circular Air Pro Book" charset="0"/>
                <a:cs typeface="Circular Air Pro Book" charset="0"/>
              </a:rPr>
              <a:t>Business Ready Listings</a:t>
            </a:r>
          </a:p>
        </p:txBody>
      </p:sp>
      <p:sp>
        <p:nvSpPr>
          <p:cNvPr id="517" name="Shape 517"/>
          <p:cNvSpPr txBox="1">
            <a:spLocks noGrp="1"/>
          </p:cNvSpPr>
          <p:nvPr>
            <p:ph type="subTitle" idx="1"/>
          </p:nvPr>
        </p:nvSpPr>
        <p:spPr>
          <a:xfrm>
            <a:off x="213000" y="751375"/>
            <a:ext cx="8633700" cy="368700"/>
          </a:xfrm>
          <a:prstGeom prst="rect">
            <a:avLst/>
          </a:prstGeom>
        </p:spPr>
        <p:txBody>
          <a:bodyPr wrap="square" lIns="91425" tIns="91425" rIns="91425" bIns="91425" anchor="t" anchorCtr="0">
            <a:noAutofit/>
          </a:bodyPr>
          <a:lstStyle/>
          <a:p>
            <a:pPr lvl="0" rtl="0">
              <a:spcBef>
                <a:spcPts val="0"/>
              </a:spcBef>
              <a:buNone/>
            </a:pPr>
            <a:r>
              <a:rPr lang="en" dirty="0">
                <a:latin typeface="Circular Air Pro Book" charset="0"/>
                <a:ea typeface="Circular Air Pro Book" charset="0"/>
                <a:cs typeface="Circular Air Pro Book" charset="0"/>
              </a:rPr>
              <a:t> 200,000+  listings in more than 130 countries </a:t>
            </a:r>
          </a:p>
        </p:txBody>
      </p:sp>
      <p:pic>
        <p:nvPicPr>
          <p:cNvPr id="518" name="Shape 518"/>
          <p:cNvPicPr preferRelativeResize="0"/>
          <p:nvPr/>
        </p:nvPicPr>
        <p:blipFill rotWithShape="1">
          <a:blip r:embed="rId3">
            <a:alphaModFix/>
          </a:blip>
          <a:srcRect t="1948" b="5261"/>
          <a:stretch/>
        </p:blipFill>
        <p:spPr>
          <a:xfrm>
            <a:off x="363824" y="1362550"/>
            <a:ext cx="8332048" cy="34870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0400"/>
    </mc:Choice>
    <mc:Fallback xmlns="">
      <p:transition spd="slow" advTm="104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is the Sharing Economy?"/>
          <p:cNvSpPr txBox="1">
            <a:spLocks/>
          </p:cNvSpPr>
          <p:nvPr/>
        </p:nvSpPr>
        <p:spPr>
          <a:xfrm>
            <a:off x="766216" y="2274094"/>
            <a:ext cx="7622159" cy="4685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lang="en-US" sz="2400" dirty="0" smtClean="0">
                <a:solidFill>
                  <a:schemeClr val="bg1"/>
                </a:solidFill>
                <a:latin typeface="Circular Air Pro Book" charset="0"/>
                <a:ea typeface="Circular Air Pro Book" charset="0"/>
                <a:cs typeface="Circular Air Pro Book" charset="0"/>
              </a:rPr>
              <a:t>Quick about </a:t>
            </a:r>
            <a:r>
              <a:rPr lang="en-US" sz="2400" dirty="0">
                <a:solidFill>
                  <a:schemeClr val="bg1"/>
                </a:solidFill>
                <a:latin typeface="Circular Air Pro Book" charset="0"/>
                <a:ea typeface="Circular Air Pro Book" charset="0"/>
                <a:cs typeface="Circular Air Pro Book" charset="0"/>
              </a:rPr>
              <a:t>m</a:t>
            </a:r>
            <a:r>
              <a:rPr lang="en-US" sz="2400" dirty="0" smtClean="0">
                <a:solidFill>
                  <a:schemeClr val="bg1"/>
                </a:solidFill>
                <a:latin typeface="Circular Air Pro Book" charset="0"/>
                <a:ea typeface="Circular Air Pro Book" charset="0"/>
                <a:cs typeface="Circular Air Pro Book" charset="0"/>
              </a:rPr>
              <a:t>e</a:t>
            </a:r>
            <a:endParaRPr lang="en-US" sz="2400" dirty="0">
              <a:solidFill>
                <a:schemeClr val="bg1"/>
              </a:solidFill>
              <a:latin typeface="Circular Air Pro Book" charset="0"/>
              <a:ea typeface="Circular Air Pro Book" charset="0"/>
              <a:cs typeface="Circular Air Pro Book" charset="0"/>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18420061"/>
      </p:ext>
    </p:extLst>
  </p:cSld>
  <p:clrMapOvr>
    <a:masterClrMapping/>
  </p:clrMapOvr>
  <mc:AlternateContent xmlns:mc="http://schemas.openxmlformats.org/markup-compatibility/2006" xmlns:p14="http://schemas.microsoft.com/office/powerpoint/2010/main">
    <mc:Choice Requires="p14">
      <p:transition spd="slow" p14:dur="2000" advTm="2256"/>
    </mc:Choice>
    <mc:Fallback xmlns="">
      <p:transition spd="slow" advTm="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Shape 523"/>
          <p:cNvPicPr preferRelativeResize="0"/>
          <p:nvPr/>
        </p:nvPicPr>
        <p:blipFill>
          <a:blip r:embed="rId3">
            <a:alphaModFix/>
          </a:blip>
          <a:stretch>
            <a:fillRect/>
          </a:stretch>
        </p:blipFill>
        <p:spPr>
          <a:xfrm>
            <a:off x="213000" y="225376"/>
            <a:ext cx="4717800" cy="4717800"/>
          </a:xfrm>
          <a:prstGeom prst="rect">
            <a:avLst/>
          </a:prstGeom>
          <a:noFill/>
          <a:ln>
            <a:noFill/>
          </a:ln>
        </p:spPr>
      </p:pic>
      <p:pic>
        <p:nvPicPr>
          <p:cNvPr id="524" name="Shape 524"/>
          <p:cNvPicPr preferRelativeResize="0"/>
          <p:nvPr/>
        </p:nvPicPr>
        <p:blipFill>
          <a:blip r:embed="rId4">
            <a:alphaModFix/>
          </a:blip>
          <a:stretch>
            <a:fillRect/>
          </a:stretch>
        </p:blipFill>
        <p:spPr>
          <a:xfrm>
            <a:off x="726300" y="1924651"/>
            <a:ext cx="1402950" cy="1402950"/>
          </a:xfrm>
          <a:prstGeom prst="rect">
            <a:avLst/>
          </a:prstGeom>
          <a:noFill/>
          <a:ln>
            <a:noFill/>
          </a:ln>
        </p:spPr>
      </p:pic>
      <p:sp>
        <p:nvSpPr>
          <p:cNvPr id="525" name="Shape 525"/>
          <p:cNvSpPr txBox="1">
            <a:spLocks noGrp="1"/>
          </p:cNvSpPr>
          <p:nvPr>
            <p:ph type="body" idx="2"/>
          </p:nvPr>
        </p:nvSpPr>
        <p:spPr>
          <a:xfrm>
            <a:off x="4930800" y="2154976"/>
            <a:ext cx="3993600" cy="858600"/>
          </a:xfrm>
          <a:prstGeom prst="rect">
            <a:avLst/>
          </a:prstGeom>
        </p:spPr>
        <p:txBody>
          <a:bodyPr wrap="square" lIns="91425" tIns="91425" rIns="91425" bIns="91425" anchor="ctr" anchorCtr="0">
            <a:noAutofit/>
          </a:bodyPr>
          <a:lstStyle/>
          <a:p>
            <a:pPr lvl="0" algn="ctr" rtl="0">
              <a:lnSpc>
                <a:spcPct val="115000"/>
              </a:lnSpc>
              <a:spcBef>
                <a:spcPts val="0"/>
              </a:spcBef>
              <a:buNone/>
            </a:pPr>
            <a:r>
              <a:rPr lang="en" dirty="0">
                <a:solidFill>
                  <a:srgbClr val="168BBF"/>
                </a:solidFill>
                <a:latin typeface="Circular Air Pro Book" charset="0"/>
                <a:ea typeface="Circular Air Pro Book" charset="0"/>
                <a:cs typeface="Circular Air Pro Book" charset="0"/>
              </a:rPr>
              <a:t>Business travelers needed be able to </a:t>
            </a:r>
            <a:r>
              <a:rPr lang="en" b="1" dirty="0">
                <a:solidFill>
                  <a:srgbClr val="168BBF"/>
                </a:solidFill>
                <a:latin typeface="Circular Air Pro Book" charset="0"/>
                <a:ea typeface="Circular Air Pro Book" charset="0"/>
                <a:cs typeface="Circular Air Pro Book" charset="0"/>
              </a:rPr>
              <a:t>quickly </a:t>
            </a:r>
            <a:r>
              <a:rPr lang="en" dirty="0">
                <a:solidFill>
                  <a:srgbClr val="168BBF"/>
                </a:solidFill>
                <a:latin typeface="Circular Air Pro Book" charset="0"/>
                <a:ea typeface="Circular Air Pro Book" charset="0"/>
                <a:cs typeface="Circular Air Pro Book" charset="0"/>
              </a:rPr>
              <a:t>find, book and expense </a:t>
            </a:r>
            <a:r>
              <a:rPr lang="en" b="1" dirty="0">
                <a:solidFill>
                  <a:srgbClr val="168BBF"/>
                </a:solidFill>
                <a:latin typeface="Circular Air Pro Book" charset="0"/>
                <a:ea typeface="Circular Air Pro Book" charset="0"/>
                <a:cs typeface="Circular Air Pro Book" charset="0"/>
              </a:rPr>
              <a:t>business appropriate</a:t>
            </a:r>
            <a:r>
              <a:rPr lang="en" dirty="0">
                <a:solidFill>
                  <a:srgbClr val="168BBF"/>
                </a:solidFill>
                <a:latin typeface="Circular Air Pro Book" charset="0"/>
                <a:ea typeface="Circular Air Pro Book" charset="0"/>
                <a:cs typeface="Circular Air Pro Book" charset="0"/>
              </a:rPr>
              <a:t> listings</a:t>
            </a:r>
          </a:p>
        </p:txBody>
      </p:sp>
    </p:spTree>
  </p:cSld>
  <p:clrMapOvr>
    <a:masterClrMapping/>
  </p:clrMapOvr>
  <mc:AlternateContent xmlns:mc="http://schemas.openxmlformats.org/markup-compatibility/2006" xmlns:p14="http://schemas.microsoft.com/office/powerpoint/2010/main">
    <mc:Choice Requires="p14">
      <p:transition spd="slow" p14:dur="2000" advTm="30212"/>
    </mc:Choice>
    <mc:Fallback xmlns="">
      <p:transition spd="slow" advTm="3021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213000" y="448350"/>
            <a:ext cx="8690100" cy="368700"/>
          </a:xfrm>
          <a:prstGeom prst="rect">
            <a:avLst/>
          </a:prstGeom>
        </p:spPr>
        <p:txBody>
          <a:bodyPr wrap="square" lIns="91425" tIns="91425" rIns="91425" bIns="91425" anchor="b" anchorCtr="0">
            <a:noAutofit/>
          </a:bodyPr>
          <a:lstStyle/>
          <a:p>
            <a:pPr lvl="0" rtl="0">
              <a:spcBef>
                <a:spcPts val="0"/>
              </a:spcBef>
              <a:buNone/>
            </a:pPr>
            <a:r>
              <a:rPr lang="en" sz="1400" dirty="0">
                <a:solidFill>
                  <a:srgbClr val="959595"/>
                </a:solidFill>
                <a:latin typeface="Circular Air Pro Book" charset="0"/>
                <a:ea typeface="Circular Air Pro Book" charset="0"/>
                <a:cs typeface="Circular Air Pro Book" charset="0"/>
              </a:rPr>
              <a:t>Airbnb Business Search</a:t>
            </a:r>
          </a:p>
        </p:txBody>
      </p:sp>
      <p:sp>
        <p:nvSpPr>
          <p:cNvPr id="531" name="Shape 531"/>
          <p:cNvSpPr/>
          <p:nvPr/>
        </p:nvSpPr>
        <p:spPr>
          <a:xfrm>
            <a:off x="3430700" y="0"/>
            <a:ext cx="5713200" cy="5143500"/>
          </a:xfrm>
          <a:prstGeom prst="rect">
            <a:avLst/>
          </a:prstGeom>
          <a:solidFill>
            <a:srgbClr val="00D1C1"/>
          </a:solidFill>
          <a:ln>
            <a:noFill/>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532" name="Shape 532"/>
          <p:cNvSpPr txBox="1"/>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rgbClr val="FFFFFF"/>
                </a:solidFill>
                <a:latin typeface="Circular Air Pro Book" charset="0"/>
                <a:ea typeface="Circular Air Pro Book" charset="0"/>
                <a:cs typeface="Circular Air Pro Book" charset="0"/>
                <a:sym typeface="Montserrat"/>
              </a:rPr>
              <a:t>21</a:t>
            </a:fld>
            <a:endParaRPr lang="en" sz="1000" dirty="0">
              <a:solidFill>
                <a:srgbClr val="FFFFFF"/>
              </a:solidFill>
              <a:latin typeface="Circular Air Pro Book" charset="0"/>
              <a:ea typeface="Circular Air Pro Book" charset="0"/>
              <a:cs typeface="Circular Air Pro Book" charset="0"/>
              <a:sym typeface="Montserrat"/>
            </a:endParaRPr>
          </a:p>
        </p:txBody>
      </p:sp>
      <p:sp>
        <p:nvSpPr>
          <p:cNvPr id="533" name="Shape 533"/>
          <p:cNvSpPr txBox="1">
            <a:spLocks noGrp="1"/>
          </p:cNvSpPr>
          <p:nvPr>
            <p:ph type="body" idx="2"/>
          </p:nvPr>
        </p:nvSpPr>
        <p:spPr>
          <a:xfrm>
            <a:off x="212999" y="1170250"/>
            <a:ext cx="3004200" cy="3493500"/>
          </a:xfrm>
          <a:prstGeom prst="rect">
            <a:avLst/>
          </a:prstGeom>
        </p:spPr>
        <p:txBody>
          <a:bodyPr wrap="square" lIns="91425" tIns="91425" rIns="91425" bIns="91425" anchor="ctr" anchorCtr="0">
            <a:noAutofit/>
          </a:bodyPr>
          <a:lstStyle/>
          <a:p>
            <a:pPr lvl="0" rtl="0">
              <a:spcBef>
                <a:spcPts val="0"/>
              </a:spcBef>
              <a:spcAft>
                <a:spcPts val="0"/>
              </a:spcAft>
              <a:buClr>
                <a:schemeClr val="dk1"/>
              </a:buClr>
              <a:buSzPct val="45833"/>
              <a:buFont typeface="Arial"/>
              <a:buNone/>
            </a:pPr>
            <a:r>
              <a:rPr lang="en" sz="2400" b="1" dirty="0">
                <a:solidFill>
                  <a:schemeClr val="dk2"/>
                </a:solidFill>
                <a:latin typeface="Circular Air Pro Book" charset="0"/>
                <a:ea typeface="Circular Air Pro Book" charset="0"/>
                <a:cs typeface="Circular Air Pro Book" charset="0"/>
              </a:rPr>
              <a:t>Business search only shows Business Travel Ready listings</a:t>
            </a:r>
          </a:p>
          <a:p>
            <a:pPr lvl="0" rtl="0">
              <a:spcBef>
                <a:spcPts val="0"/>
              </a:spcBef>
              <a:spcAft>
                <a:spcPts val="0"/>
              </a:spcAft>
              <a:buClr>
                <a:schemeClr val="dk1"/>
              </a:buClr>
              <a:buSzPct val="45833"/>
              <a:buFont typeface="Arial"/>
              <a:buNone/>
            </a:pPr>
            <a:endParaRPr sz="2400" b="1">
              <a:solidFill>
                <a:schemeClr val="dk2"/>
              </a:solidFill>
              <a:latin typeface="Circular Air Pro Book" charset="0"/>
              <a:ea typeface="Circular Air Pro Book" charset="0"/>
              <a:cs typeface="Circular Air Pro Book" charset="0"/>
            </a:endParaRPr>
          </a:p>
          <a:p>
            <a:pPr lvl="0" rtl="0">
              <a:spcBef>
                <a:spcPts val="0"/>
              </a:spcBef>
              <a:spcAft>
                <a:spcPts val="0"/>
              </a:spcAft>
              <a:buClr>
                <a:schemeClr val="dk1"/>
              </a:buClr>
              <a:buSzPct val="91666"/>
              <a:buFont typeface="Arial"/>
              <a:buNone/>
            </a:pPr>
            <a:r>
              <a:rPr lang="en" sz="1200" dirty="0">
                <a:solidFill>
                  <a:schemeClr val="dk2"/>
                </a:solidFill>
                <a:latin typeface="Circular Air Pro Book" charset="0"/>
                <a:ea typeface="Circular Air Pro Book" charset="0"/>
                <a:cs typeface="Circular Air Pro Book" charset="0"/>
              </a:rPr>
              <a:t>Removes “private room” and “shared room” options which aren’t always business appropriate, allowing you to quickly find a business friendly listing</a:t>
            </a:r>
          </a:p>
        </p:txBody>
      </p:sp>
      <p:pic>
        <p:nvPicPr>
          <p:cNvPr id="534" name="Shape 534" descr="Screen Shot 2017-08-23 at 2.23.02 PM.png"/>
          <p:cNvPicPr preferRelativeResize="0"/>
          <p:nvPr/>
        </p:nvPicPr>
        <p:blipFill>
          <a:blip r:embed="rId3">
            <a:alphaModFix/>
          </a:blip>
          <a:stretch>
            <a:fillRect/>
          </a:stretch>
        </p:blipFill>
        <p:spPr>
          <a:xfrm>
            <a:off x="3430800" y="2761111"/>
            <a:ext cx="5713201" cy="3182837"/>
          </a:xfrm>
          <a:prstGeom prst="rect">
            <a:avLst/>
          </a:prstGeom>
          <a:noFill/>
          <a:ln>
            <a:noFill/>
          </a:ln>
        </p:spPr>
      </p:pic>
      <p:pic>
        <p:nvPicPr>
          <p:cNvPr id="535" name="Shape 535" descr="Screen Shot 2017-08-23 at 2.22.44 PM.png"/>
          <p:cNvPicPr preferRelativeResize="0"/>
          <p:nvPr/>
        </p:nvPicPr>
        <p:blipFill>
          <a:blip r:embed="rId4">
            <a:alphaModFix/>
          </a:blip>
          <a:stretch>
            <a:fillRect/>
          </a:stretch>
        </p:blipFill>
        <p:spPr>
          <a:xfrm>
            <a:off x="3430800" y="0"/>
            <a:ext cx="5713201" cy="27610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4410"/>
    </mc:Choice>
    <mc:Fallback xmlns="">
      <p:transition spd="slow" advTm="1441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Shape 540"/>
          <p:cNvPicPr preferRelativeResize="0"/>
          <p:nvPr/>
        </p:nvPicPr>
        <p:blipFill>
          <a:blip r:embed="rId3">
            <a:alphaModFix/>
          </a:blip>
          <a:stretch>
            <a:fillRect/>
          </a:stretch>
        </p:blipFill>
        <p:spPr>
          <a:xfrm>
            <a:off x="213000" y="212850"/>
            <a:ext cx="4717800" cy="4717800"/>
          </a:xfrm>
          <a:prstGeom prst="rect">
            <a:avLst/>
          </a:prstGeom>
          <a:noFill/>
          <a:ln>
            <a:noFill/>
          </a:ln>
        </p:spPr>
      </p:pic>
      <p:sp>
        <p:nvSpPr>
          <p:cNvPr id="541" name="Shape 541"/>
          <p:cNvSpPr txBox="1">
            <a:spLocks noGrp="1"/>
          </p:cNvSpPr>
          <p:nvPr>
            <p:ph type="body" idx="2"/>
          </p:nvPr>
        </p:nvSpPr>
        <p:spPr>
          <a:xfrm>
            <a:off x="4930800" y="2142450"/>
            <a:ext cx="4213200" cy="858600"/>
          </a:xfrm>
          <a:prstGeom prst="rect">
            <a:avLst/>
          </a:prstGeom>
        </p:spPr>
        <p:txBody>
          <a:bodyPr wrap="square" lIns="91425" tIns="91425" rIns="91425" bIns="91425" anchor="ctr" anchorCtr="0">
            <a:noAutofit/>
          </a:bodyPr>
          <a:lstStyle/>
          <a:p>
            <a:pPr lvl="0" algn="ctr" rtl="0">
              <a:lnSpc>
                <a:spcPct val="115000"/>
              </a:lnSpc>
              <a:spcBef>
                <a:spcPts val="0"/>
              </a:spcBef>
              <a:buNone/>
            </a:pPr>
            <a:r>
              <a:rPr lang="en" dirty="0">
                <a:solidFill>
                  <a:srgbClr val="168BBF"/>
                </a:solidFill>
                <a:latin typeface="Circular Air Pro Book" charset="0"/>
                <a:ea typeface="Circular Air Pro Book" charset="0"/>
                <a:cs typeface="Circular Air Pro Book" charset="0"/>
              </a:rPr>
              <a:t>Travel and Risk Managers needed </a:t>
            </a:r>
            <a:r>
              <a:rPr lang="en" b="1" dirty="0">
                <a:solidFill>
                  <a:srgbClr val="168BBF"/>
                </a:solidFill>
                <a:latin typeface="Circular Air Pro Book" charset="0"/>
                <a:ea typeface="Circular Air Pro Book" charset="0"/>
                <a:cs typeface="Circular Air Pro Book" charset="0"/>
              </a:rPr>
              <a:t>visibility</a:t>
            </a:r>
            <a:r>
              <a:rPr lang="en" dirty="0">
                <a:solidFill>
                  <a:srgbClr val="168BBF"/>
                </a:solidFill>
                <a:latin typeface="Circular Air Pro Book" charset="0"/>
                <a:ea typeface="Circular Air Pro Book" charset="0"/>
                <a:cs typeface="Circular Air Pro Book" charset="0"/>
              </a:rPr>
              <a:t> of their travelers on </a:t>
            </a:r>
            <a:r>
              <a:rPr lang="en" dirty="0" smtClean="0">
                <a:solidFill>
                  <a:srgbClr val="168BBF"/>
                </a:solidFill>
                <a:latin typeface="Circular Air Pro Book" charset="0"/>
                <a:ea typeface="Circular Air Pro Book" charset="0"/>
                <a:cs typeface="Circular Air Pro Book" charset="0"/>
              </a:rPr>
              <a:t>Airbnb</a:t>
            </a:r>
            <a:endParaRPr lang="en" dirty="0">
              <a:solidFill>
                <a:srgbClr val="168BBF"/>
              </a:solidFill>
              <a:latin typeface="Circular Air Pro Book" charset="0"/>
              <a:ea typeface="Circular Air Pro Book" charset="0"/>
              <a:cs typeface="Circular Air Pro Book"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411"/>
    </mc:Choice>
    <mc:Fallback xmlns="">
      <p:transition spd="slow" advTm="5411"/>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p:nvPr/>
        </p:nvSpPr>
        <p:spPr>
          <a:xfrm>
            <a:off x="3430700" y="0"/>
            <a:ext cx="5713200" cy="5143500"/>
          </a:xfrm>
          <a:prstGeom prst="rect">
            <a:avLst/>
          </a:prstGeom>
          <a:solidFill>
            <a:srgbClr val="00D1C1"/>
          </a:solidFill>
          <a:ln>
            <a:noFill/>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547" name="Shape 547"/>
          <p:cNvSpPr txBox="1"/>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rgbClr val="FFFFFF"/>
                </a:solidFill>
                <a:latin typeface="Circular Air Pro Book" charset="0"/>
                <a:ea typeface="Circular Air Pro Book" charset="0"/>
                <a:cs typeface="Circular Air Pro Book" charset="0"/>
                <a:sym typeface="Montserrat"/>
              </a:rPr>
              <a:t>23</a:t>
            </a:fld>
            <a:endParaRPr lang="en" sz="1000" dirty="0">
              <a:solidFill>
                <a:srgbClr val="FFFFFF"/>
              </a:solidFill>
              <a:latin typeface="Circular Air Pro Book" charset="0"/>
              <a:ea typeface="Circular Air Pro Book" charset="0"/>
              <a:cs typeface="Circular Air Pro Book" charset="0"/>
              <a:sym typeface="Montserrat"/>
            </a:endParaRPr>
          </a:p>
        </p:txBody>
      </p:sp>
      <p:sp>
        <p:nvSpPr>
          <p:cNvPr id="548" name="Shape 548"/>
          <p:cNvSpPr txBox="1">
            <a:spLocks noGrp="1"/>
          </p:cNvSpPr>
          <p:nvPr>
            <p:ph type="title"/>
          </p:nvPr>
        </p:nvSpPr>
        <p:spPr>
          <a:xfrm>
            <a:off x="212999" y="1098050"/>
            <a:ext cx="3004200" cy="991200"/>
          </a:xfrm>
          <a:prstGeom prst="rect">
            <a:avLst/>
          </a:prstGeom>
        </p:spPr>
        <p:txBody>
          <a:bodyPr wrap="square" lIns="91425" tIns="91425" rIns="91425" bIns="91425" anchor="t" anchorCtr="0">
            <a:noAutofit/>
          </a:bodyPr>
          <a:lstStyle/>
          <a:p>
            <a:pPr lvl="0" rtl="0">
              <a:spcBef>
                <a:spcPts val="0"/>
              </a:spcBef>
              <a:buNone/>
            </a:pPr>
            <a:r>
              <a:rPr lang="en" dirty="0">
                <a:solidFill>
                  <a:schemeClr val="dk2"/>
                </a:solidFill>
                <a:latin typeface="Circular Air Pro Book" charset="0"/>
                <a:ea typeface="Circular Air Pro Book" charset="0"/>
                <a:cs typeface="Circular Air Pro Book" charset="0"/>
              </a:rPr>
              <a:t>Real time travel tracker</a:t>
            </a:r>
          </a:p>
        </p:txBody>
      </p:sp>
      <p:sp>
        <p:nvSpPr>
          <p:cNvPr id="549" name="Shape 549"/>
          <p:cNvSpPr txBox="1">
            <a:spLocks noGrp="1"/>
          </p:cNvSpPr>
          <p:nvPr>
            <p:ph type="title"/>
          </p:nvPr>
        </p:nvSpPr>
        <p:spPr>
          <a:xfrm>
            <a:off x="213000" y="448350"/>
            <a:ext cx="8690100" cy="368700"/>
          </a:xfrm>
          <a:prstGeom prst="rect">
            <a:avLst/>
          </a:prstGeom>
        </p:spPr>
        <p:txBody>
          <a:bodyPr wrap="square" lIns="91425" tIns="91425" rIns="91425" bIns="91425" anchor="b" anchorCtr="0">
            <a:noAutofit/>
          </a:bodyPr>
          <a:lstStyle/>
          <a:p>
            <a:pPr lvl="0" rtl="0">
              <a:spcBef>
                <a:spcPts val="0"/>
              </a:spcBef>
              <a:buNone/>
            </a:pPr>
            <a:r>
              <a:rPr lang="en" sz="1400" dirty="0">
                <a:solidFill>
                  <a:srgbClr val="959595"/>
                </a:solidFill>
                <a:latin typeface="Circular Air Pro Book" charset="0"/>
                <a:ea typeface="Circular Air Pro Book" charset="0"/>
                <a:cs typeface="Circular Air Pro Book" charset="0"/>
              </a:rPr>
              <a:t>Visibility</a:t>
            </a:r>
          </a:p>
        </p:txBody>
      </p:sp>
      <p:sp>
        <p:nvSpPr>
          <p:cNvPr id="550" name="Shape 550"/>
          <p:cNvSpPr txBox="1">
            <a:spLocks noGrp="1"/>
          </p:cNvSpPr>
          <p:nvPr>
            <p:ph type="title"/>
          </p:nvPr>
        </p:nvSpPr>
        <p:spPr>
          <a:xfrm>
            <a:off x="213000" y="2084088"/>
            <a:ext cx="2941500" cy="1157700"/>
          </a:xfrm>
          <a:prstGeom prst="rect">
            <a:avLst/>
          </a:prstGeom>
        </p:spPr>
        <p:txBody>
          <a:bodyPr wrap="square" lIns="91425" tIns="91425" rIns="91425" bIns="91425" anchor="t" anchorCtr="0">
            <a:noAutofit/>
          </a:bodyPr>
          <a:lstStyle/>
          <a:p>
            <a:pPr lvl="0" rtl="0">
              <a:spcBef>
                <a:spcPts val="0"/>
              </a:spcBef>
              <a:buNone/>
            </a:pPr>
            <a:r>
              <a:rPr lang="en" sz="1200" b="0" dirty="0">
                <a:solidFill>
                  <a:srgbClr val="565A5C"/>
                </a:solidFill>
                <a:latin typeface="Circular Air Pro Book" charset="0"/>
                <a:ea typeface="Circular Air Pro Book" charset="0"/>
                <a:cs typeface="Circular Air Pro Book" charset="0"/>
              </a:rPr>
              <a:t>Your Airbnb dashboard shows each team member’s itinerary and detailed information on the property and host, and how to contact the traveler and host. </a:t>
            </a:r>
          </a:p>
          <a:p>
            <a:pPr lvl="0" rtl="0">
              <a:spcBef>
                <a:spcPts val="0"/>
              </a:spcBef>
              <a:buNone/>
            </a:pPr>
            <a:endParaRPr sz="1200" b="0">
              <a:solidFill>
                <a:srgbClr val="565A5C"/>
              </a:solidFill>
              <a:latin typeface="Circular Air Pro Book" charset="0"/>
              <a:ea typeface="Circular Air Pro Book" charset="0"/>
              <a:cs typeface="Circular Air Pro Book" charset="0"/>
            </a:endParaRPr>
          </a:p>
          <a:p>
            <a:pPr lvl="0" rtl="0">
              <a:spcBef>
                <a:spcPts val="0"/>
              </a:spcBef>
              <a:buNone/>
            </a:pPr>
            <a:endParaRPr sz="1200" b="0">
              <a:solidFill>
                <a:srgbClr val="565A5C"/>
              </a:solidFill>
              <a:latin typeface="Circular Air Pro Book" charset="0"/>
              <a:ea typeface="Circular Air Pro Book" charset="0"/>
              <a:cs typeface="Circular Air Pro Book" charset="0"/>
            </a:endParaRPr>
          </a:p>
          <a:p>
            <a:pPr lvl="0" rtl="0">
              <a:spcBef>
                <a:spcPts val="0"/>
              </a:spcBef>
              <a:buNone/>
            </a:pPr>
            <a:endParaRPr sz="1200" b="0">
              <a:solidFill>
                <a:srgbClr val="565A5C"/>
              </a:solidFill>
              <a:latin typeface="Circular Air Pro Book" charset="0"/>
              <a:ea typeface="Circular Air Pro Book" charset="0"/>
              <a:cs typeface="Circular Air Pro Book" charset="0"/>
            </a:endParaRPr>
          </a:p>
        </p:txBody>
      </p:sp>
      <p:pic>
        <p:nvPicPr>
          <p:cNvPr id="551" name="Shape 551"/>
          <p:cNvPicPr preferRelativeResize="0"/>
          <p:nvPr/>
        </p:nvPicPr>
        <p:blipFill rotWithShape="1">
          <a:blip r:embed="rId3">
            <a:alphaModFix/>
          </a:blip>
          <a:srcRect b="891"/>
          <a:stretch/>
        </p:blipFill>
        <p:spPr>
          <a:xfrm>
            <a:off x="3681100" y="271749"/>
            <a:ext cx="5212396" cy="2798261"/>
          </a:xfrm>
          <a:prstGeom prst="rect">
            <a:avLst/>
          </a:prstGeom>
          <a:noFill/>
          <a:ln>
            <a:noFill/>
          </a:ln>
        </p:spPr>
      </p:pic>
      <p:pic>
        <p:nvPicPr>
          <p:cNvPr id="552" name="Shape 552"/>
          <p:cNvPicPr preferRelativeResize="0"/>
          <p:nvPr/>
        </p:nvPicPr>
        <p:blipFill rotWithShape="1">
          <a:blip r:embed="rId4">
            <a:alphaModFix/>
          </a:blip>
          <a:srcRect l="10042" t="41280" r="8973" b="5060"/>
          <a:stretch/>
        </p:blipFill>
        <p:spPr>
          <a:xfrm>
            <a:off x="3681099" y="1838625"/>
            <a:ext cx="5212399" cy="2911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807"/>
    </mc:Choice>
    <mc:Fallback xmlns="">
      <p:transition spd="slow" advTm="580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Shape 557"/>
          <p:cNvPicPr preferRelativeResize="0"/>
          <p:nvPr/>
        </p:nvPicPr>
        <p:blipFill rotWithShape="1">
          <a:blip r:embed="rId3">
            <a:alphaModFix/>
          </a:blip>
          <a:srcRect b="891"/>
          <a:stretch/>
        </p:blipFill>
        <p:spPr>
          <a:xfrm>
            <a:off x="0" y="0"/>
            <a:ext cx="9580946" cy="5143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258"/>
    </mc:Choice>
    <mc:Fallback xmlns="">
      <p:transition spd="slow" advTm="125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body" idx="2"/>
          </p:nvPr>
        </p:nvSpPr>
        <p:spPr>
          <a:xfrm>
            <a:off x="5490675" y="2142450"/>
            <a:ext cx="3266100" cy="1046400"/>
          </a:xfrm>
          <a:prstGeom prst="rect">
            <a:avLst/>
          </a:prstGeom>
        </p:spPr>
        <p:txBody>
          <a:bodyPr wrap="square" lIns="91425" tIns="91425" rIns="91425" bIns="91425" anchor="t" anchorCtr="0">
            <a:noAutofit/>
          </a:bodyPr>
          <a:lstStyle/>
          <a:p>
            <a:pPr lvl="0" algn="ctr" rtl="0">
              <a:lnSpc>
                <a:spcPct val="115000"/>
              </a:lnSpc>
              <a:spcBef>
                <a:spcPts val="0"/>
              </a:spcBef>
              <a:buNone/>
            </a:pPr>
            <a:r>
              <a:rPr lang="en" dirty="0">
                <a:solidFill>
                  <a:srgbClr val="168BBF"/>
                </a:solidFill>
                <a:latin typeface="Circular Air Pro Book" charset="0"/>
                <a:ea typeface="Circular Air Pro Book" charset="0"/>
                <a:cs typeface="Circular Air Pro Book" charset="0"/>
              </a:rPr>
              <a:t>Ultimately, our goal was to </a:t>
            </a:r>
            <a:br>
              <a:rPr lang="en" dirty="0">
                <a:solidFill>
                  <a:srgbClr val="168BBF"/>
                </a:solidFill>
                <a:latin typeface="Circular Air Pro Book" charset="0"/>
                <a:ea typeface="Circular Air Pro Book" charset="0"/>
                <a:cs typeface="Circular Air Pro Book" charset="0"/>
              </a:rPr>
            </a:br>
            <a:r>
              <a:rPr lang="en" dirty="0">
                <a:solidFill>
                  <a:srgbClr val="168BBF"/>
                </a:solidFill>
                <a:latin typeface="Circular Air Pro Book" charset="0"/>
                <a:ea typeface="Circular Air Pro Book" charset="0"/>
                <a:cs typeface="Circular Air Pro Book" charset="0"/>
              </a:rPr>
              <a:t>reduce friction for business travelers and give Travel and Risk Managers full visibility and support</a:t>
            </a:r>
            <a:br>
              <a:rPr lang="en" dirty="0">
                <a:solidFill>
                  <a:srgbClr val="168BBF"/>
                </a:solidFill>
                <a:latin typeface="Circular Air Pro Book" charset="0"/>
                <a:ea typeface="Circular Air Pro Book" charset="0"/>
                <a:cs typeface="Circular Air Pro Book" charset="0"/>
              </a:rPr>
            </a:br>
            <a:endParaRPr lang="en" dirty="0">
              <a:solidFill>
                <a:srgbClr val="168BBF"/>
              </a:solidFill>
              <a:latin typeface="Circular Air Pro Book" charset="0"/>
              <a:ea typeface="Circular Air Pro Book" charset="0"/>
              <a:cs typeface="Circular Air Pro Book" charset="0"/>
            </a:endParaRPr>
          </a:p>
        </p:txBody>
      </p:sp>
      <p:pic>
        <p:nvPicPr>
          <p:cNvPr id="579" name="Shape 579"/>
          <p:cNvPicPr preferRelativeResize="0"/>
          <p:nvPr/>
        </p:nvPicPr>
        <p:blipFill>
          <a:blip r:embed="rId3">
            <a:alphaModFix/>
          </a:blip>
          <a:stretch>
            <a:fillRect/>
          </a:stretch>
        </p:blipFill>
        <p:spPr>
          <a:xfrm>
            <a:off x="213000" y="212850"/>
            <a:ext cx="4717800" cy="4717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200"/>
    </mc:Choice>
    <mc:Fallback xmlns="">
      <p:transition spd="slow" advTm="62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p:nvPr/>
        </p:nvSpPr>
        <p:spPr>
          <a:xfrm>
            <a:off x="213000" y="1395050"/>
            <a:ext cx="8330100" cy="1329600"/>
          </a:xfrm>
          <a:prstGeom prst="rect">
            <a:avLst/>
          </a:prstGeom>
          <a:noFill/>
          <a:ln>
            <a:noFill/>
          </a:ln>
        </p:spPr>
        <p:txBody>
          <a:bodyPr wrap="square" lIns="91425" tIns="91425" rIns="91425" bIns="91425" anchor="t" anchorCtr="0">
            <a:noAutofit/>
          </a:bodyPr>
          <a:lstStyle/>
          <a:p>
            <a:pPr lvl="0" rtl="0">
              <a:spcBef>
                <a:spcPts val="0"/>
              </a:spcBef>
              <a:buNone/>
            </a:pPr>
            <a:r>
              <a:rPr lang="en" sz="2400" b="1" dirty="0">
                <a:solidFill>
                  <a:srgbClr val="FFFFFF"/>
                </a:solidFill>
                <a:latin typeface="Circular Air Pro Book" charset="0"/>
                <a:ea typeface="Circular Air Pro Book" charset="0"/>
                <a:cs typeface="Circular Air Pro Book" charset="0"/>
                <a:sym typeface="Montserrat"/>
              </a:rPr>
              <a:t>Airbnb for Work is the world’s largest provider of alternative accommodations for  work trips.</a:t>
            </a:r>
          </a:p>
        </p:txBody>
      </p:sp>
      <p:sp>
        <p:nvSpPr>
          <p:cNvPr id="595" name="Shape 595"/>
          <p:cNvSpPr txBox="1"/>
          <p:nvPr/>
        </p:nvSpPr>
        <p:spPr>
          <a:xfrm>
            <a:off x="213000" y="3824000"/>
            <a:ext cx="2054700" cy="578400"/>
          </a:xfrm>
          <a:prstGeom prst="rect">
            <a:avLst/>
          </a:prstGeom>
          <a:noFill/>
          <a:ln>
            <a:noFill/>
          </a:ln>
        </p:spPr>
        <p:txBody>
          <a:bodyPr wrap="square" lIns="91425" tIns="91425" rIns="91425" bIns="91425" anchor="b" anchorCtr="0">
            <a:noAutofit/>
          </a:bodyPr>
          <a:lstStyle/>
          <a:p>
            <a:pPr lvl="0" rtl="0">
              <a:spcBef>
                <a:spcPts val="0"/>
              </a:spcBef>
              <a:buNone/>
            </a:pPr>
            <a:r>
              <a:rPr lang="en-US" b="1" dirty="0" smtClean="0">
                <a:solidFill>
                  <a:srgbClr val="FFFFFF"/>
                </a:solidFill>
                <a:latin typeface="Circular Air Pro Book" charset="0"/>
                <a:ea typeface="Circular Air Pro Book" charset="0"/>
                <a:cs typeface="Circular Air Pro Book" charset="0"/>
                <a:sym typeface="Montserrat"/>
              </a:rPr>
              <a:t>20</a:t>
            </a:r>
            <a:r>
              <a:rPr lang="en" b="1" dirty="0" smtClean="0">
                <a:solidFill>
                  <a:srgbClr val="FFFFFF"/>
                </a:solidFill>
                <a:latin typeface="Circular Air Pro Book" charset="0"/>
                <a:ea typeface="Circular Air Pro Book" charset="0"/>
                <a:cs typeface="Circular Air Pro Book" charset="0"/>
                <a:sym typeface="Montserrat"/>
              </a:rPr>
              <a:t>0,000</a:t>
            </a:r>
            <a:r>
              <a:rPr lang="en" b="1" dirty="0">
                <a:solidFill>
                  <a:srgbClr val="FFFFFF"/>
                </a:solidFill>
                <a:latin typeface="Circular Air Pro Book" charset="0"/>
                <a:ea typeface="Circular Air Pro Book" charset="0"/>
                <a:cs typeface="Circular Air Pro Book" charset="0"/>
                <a:sym typeface="Montserrat"/>
              </a:rPr>
              <a:t>+</a:t>
            </a:r>
          </a:p>
          <a:p>
            <a:pPr lvl="0" rtl="0">
              <a:spcBef>
                <a:spcPts val="0"/>
              </a:spcBef>
              <a:buNone/>
            </a:pPr>
            <a:r>
              <a:rPr lang="en" b="1" dirty="0">
                <a:solidFill>
                  <a:srgbClr val="FFFFFF"/>
                </a:solidFill>
                <a:latin typeface="Circular Air Pro Book" charset="0"/>
                <a:ea typeface="Circular Air Pro Book" charset="0"/>
                <a:cs typeface="Circular Air Pro Book" charset="0"/>
                <a:sym typeface="Montserrat"/>
              </a:rPr>
              <a:t>Business Travel Ready  Properties</a:t>
            </a:r>
          </a:p>
        </p:txBody>
      </p:sp>
      <p:sp>
        <p:nvSpPr>
          <p:cNvPr id="596" name="Shape 596"/>
          <p:cNvSpPr txBox="1"/>
          <p:nvPr/>
        </p:nvSpPr>
        <p:spPr>
          <a:xfrm>
            <a:off x="2226850" y="3824000"/>
            <a:ext cx="2054700" cy="5784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FFFF"/>
                </a:solidFill>
                <a:latin typeface="Circular Air Pro Book" charset="0"/>
                <a:ea typeface="Circular Air Pro Book" charset="0"/>
                <a:cs typeface="Circular Air Pro Book" charset="0"/>
                <a:sym typeface="Montserrat"/>
              </a:rPr>
              <a:t>500,000+</a:t>
            </a:r>
          </a:p>
          <a:p>
            <a:pPr lvl="0" rtl="0">
              <a:spcBef>
                <a:spcPts val="0"/>
              </a:spcBef>
              <a:buNone/>
            </a:pPr>
            <a:r>
              <a:rPr lang="en" b="1" dirty="0">
                <a:solidFill>
                  <a:srgbClr val="FFFFFF"/>
                </a:solidFill>
                <a:latin typeface="Circular Air Pro Book" charset="0"/>
                <a:ea typeface="Circular Air Pro Book" charset="0"/>
                <a:cs typeface="Circular Air Pro Book" charset="0"/>
                <a:sym typeface="Montserrat"/>
              </a:rPr>
              <a:t>Companies using Airbnb globally </a:t>
            </a:r>
          </a:p>
        </p:txBody>
      </p:sp>
      <p:sp>
        <p:nvSpPr>
          <p:cNvPr id="597" name="Shape 597"/>
          <p:cNvSpPr txBox="1"/>
          <p:nvPr/>
        </p:nvSpPr>
        <p:spPr>
          <a:xfrm>
            <a:off x="4173575" y="3824000"/>
            <a:ext cx="2054700" cy="578400"/>
          </a:xfrm>
          <a:prstGeom prst="rect">
            <a:avLst/>
          </a:prstGeom>
          <a:noFill/>
          <a:ln>
            <a:noFill/>
          </a:ln>
        </p:spPr>
        <p:txBody>
          <a:bodyPr wrap="square" lIns="91425" tIns="91425" rIns="91425" bIns="91425" anchor="b" anchorCtr="0">
            <a:noAutofit/>
          </a:bodyPr>
          <a:lstStyle/>
          <a:p>
            <a:pPr lvl="0" rtl="0">
              <a:spcBef>
                <a:spcPts val="0"/>
              </a:spcBef>
              <a:buNone/>
            </a:pPr>
            <a:r>
              <a:rPr lang="en-US" b="1" dirty="0" smtClean="0">
                <a:solidFill>
                  <a:srgbClr val="FFFFFF"/>
                </a:solidFill>
                <a:latin typeface="Circular Air Pro Book" charset="0"/>
                <a:ea typeface="Circular Air Pro Book" charset="0"/>
                <a:cs typeface="Circular Air Pro Book" charset="0"/>
                <a:sym typeface="Montserrat"/>
              </a:rPr>
              <a:t>20</a:t>
            </a:r>
            <a:r>
              <a:rPr lang="en" b="1" dirty="0" smtClean="0">
                <a:solidFill>
                  <a:srgbClr val="FFFFFF"/>
                </a:solidFill>
                <a:latin typeface="Circular Air Pro Book" charset="0"/>
                <a:ea typeface="Circular Air Pro Book" charset="0"/>
                <a:cs typeface="Circular Air Pro Book" charset="0"/>
                <a:sym typeface="Montserrat"/>
              </a:rPr>
              <a:t>M</a:t>
            </a:r>
            <a:r>
              <a:rPr lang="en" b="1" dirty="0">
                <a:solidFill>
                  <a:srgbClr val="FFFFFF"/>
                </a:solidFill>
                <a:latin typeface="Circular Air Pro Book" charset="0"/>
                <a:ea typeface="Circular Air Pro Book" charset="0"/>
                <a:cs typeface="Circular Air Pro Book" charset="0"/>
                <a:sym typeface="Montserrat"/>
              </a:rPr>
              <a:t>+</a:t>
            </a:r>
          </a:p>
          <a:p>
            <a:pPr lvl="0" rtl="0">
              <a:spcBef>
                <a:spcPts val="0"/>
              </a:spcBef>
              <a:buNone/>
            </a:pPr>
            <a:r>
              <a:rPr lang="en" b="1" dirty="0">
                <a:solidFill>
                  <a:srgbClr val="FFFFFF"/>
                </a:solidFill>
                <a:latin typeface="Circular Air Pro Book" charset="0"/>
                <a:ea typeface="Circular Air Pro Book" charset="0"/>
                <a:cs typeface="Circular Air Pro Book" charset="0"/>
                <a:sym typeface="Montserrat"/>
              </a:rPr>
              <a:t>Business Travel Nights and counting </a:t>
            </a:r>
          </a:p>
        </p:txBody>
      </p:sp>
      <p:sp>
        <p:nvSpPr>
          <p:cNvPr id="599" name="Shape 599"/>
          <p:cNvSpPr txBox="1">
            <a:spLocks noGrp="1"/>
          </p:cNvSpPr>
          <p:nvPr>
            <p:ph type="title"/>
          </p:nvPr>
        </p:nvSpPr>
        <p:spPr>
          <a:xfrm>
            <a:off x="213000" y="448350"/>
            <a:ext cx="8690100" cy="368700"/>
          </a:xfrm>
          <a:prstGeom prst="rect">
            <a:avLst/>
          </a:prstGeom>
          <a:noFill/>
          <a:ln>
            <a:noFill/>
          </a:ln>
        </p:spPr>
        <p:txBody>
          <a:bodyPr wrap="square" lIns="91425" tIns="91425" rIns="91425" bIns="91425" anchor="ctr" anchorCtr="0">
            <a:noAutofit/>
          </a:bodyPr>
          <a:lstStyle/>
          <a:p>
            <a:pPr lvl="0" rtl="0">
              <a:spcBef>
                <a:spcPts val="0"/>
              </a:spcBef>
              <a:buNone/>
            </a:pPr>
            <a:r>
              <a:rPr lang="en" sz="1400" dirty="0">
                <a:solidFill>
                  <a:srgbClr val="FFFFFF"/>
                </a:solidFill>
                <a:latin typeface="Circular Air Pro Book" charset="0"/>
                <a:ea typeface="Circular Air Pro Book" charset="0"/>
                <a:cs typeface="Circular Air Pro Book" charset="0"/>
              </a:rPr>
              <a:t>About Airbnb for Work</a:t>
            </a:r>
          </a:p>
        </p:txBody>
      </p:sp>
      <p:sp>
        <p:nvSpPr>
          <p:cNvPr id="600" name="Shape 600"/>
          <p:cNvSpPr txBox="1"/>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rgbClr val="B7B7B7"/>
                </a:solidFill>
                <a:latin typeface="Circular Air Pro Book" charset="0"/>
                <a:ea typeface="Circular Air Pro Book" charset="0"/>
                <a:cs typeface="Circular Air Pro Book" charset="0"/>
                <a:sym typeface="Montserrat"/>
              </a:rPr>
              <a:t>26</a:t>
            </a:fld>
            <a:endParaRPr lang="en" sz="1000" dirty="0">
              <a:solidFill>
                <a:srgbClr val="B7B7B7"/>
              </a:solidFill>
              <a:latin typeface="Circular Air Pro Book" charset="0"/>
              <a:ea typeface="Circular Air Pro Book" charset="0"/>
              <a:cs typeface="Circular Air Pro Book" charset="0"/>
              <a:sym typeface="Montserrat"/>
            </a:endParaRPr>
          </a:p>
        </p:txBody>
      </p:sp>
      <p:sp>
        <p:nvSpPr>
          <p:cNvPr id="601" name="Shape 601"/>
          <p:cNvSpPr/>
          <p:nvPr/>
        </p:nvSpPr>
        <p:spPr>
          <a:xfrm>
            <a:off x="2293132" y="3054245"/>
            <a:ext cx="347700" cy="448500"/>
          </a:xfrm>
          <a:custGeom>
            <a:avLst/>
            <a:gdLst/>
            <a:ahLst/>
            <a:cxnLst/>
            <a:rect l="0" t="0" r="0" b="0"/>
            <a:pathLst>
              <a:path w="120000" h="120000" extrusionOk="0">
                <a:moveTo>
                  <a:pt x="79250" y="138"/>
                </a:moveTo>
                <a:cubicBezTo>
                  <a:pt x="78305" y="366"/>
                  <a:pt x="77481" y="845"/>
                  <a:pt x="76982" y="1573"/>
                </a:cubicBezTo>
                <a:cubicBezTo>
                  <a:pt x="75977" y="3035"/>
                  <a:pt x="76693" y="4842"/>
                  <a:pt x="78582" y="5620"/>
                </a:cubicBezTo>
                <a:cubicBezTo>
                  <a:pt x="109153" y="18212"/>
                  <a:pt x="121130" y="47321"/>
                  <a:pt x="105303" y="70437"/>
                </a:cubicBezTo>
                <a:cubicBezTo>
                  <a:pt x="89470" y="93559"/>
                  <a:pt x="51668" y="102076"/>
                  <a:pt x="21096" y="89478"/>
                </a:cubicBezTo>
                <a:cubicBezTo>
                  <a:pt x="19207" y="88711"/>
                  <a:pt x="16879" y="89261"/>
                  <a:pt x="15881" y="90718"/>
                </a:cubicBezTo>
                <a:cubicBezTo>
                  <a:pt x="14882" y="92180"/>
                  <a:pt x="15598" y="93987"/>
                  <a:pt x="17481" y="94765"/>
                </a:cubicBezTo>
                <a:cubicBezTo>
                  <a:pt x="27978" y="99085"/>
                  <a:pt x="39264" y="101198"/>
                  <a:pt x="50338" y="101287"/>
                </a:cubicBezTo>
                <a:cubicBezTo>
                  <a:pt x="50260" y="101520"/>
                  <a:pt x="50170" y="101748"/>
                  <a:pt x="50170" y="102004"/>
                </a:cubicBezTo>
                <a:lnTo>
                  <a:pt x="50170" y="114001"/>
                </a:lnTo>
                <a:lnTo>
                  <a:pt x="26980" y="114001"/>
                </a:lnTo>
                <a:cubicBezTo>
                  <a:pt x="24844" y="114001"/>
                  <a:pt x="23112" y="115346"/>
                  <a:pt x="23112" y="116997"/>
                </a:cubicBezTo>
                <a:cubicBezTo>
                  <a:pt x="23112" y="118654"/>
                  <a:pt x="24844" y="120000"/>
                  <a:pt x="26980" y="120000"/>
                </a:cubicBezTo>
                <a:lnTo>
                  <a:pt x="81018" y="120000"/>
                </a:lnTo>
                <a:cubicBezTo>
                  <a:pt x="83148" y="120000"/>
                  <a:pt x="84880" y="118654"/>
                  <a:pt x="84880" y="116997"/>
                </a:cubicBezTo>
                <a:cubicBezTo>
                  <a:pt x="84880" y="115346"/>
                  <a:pt x="83148" y="114001"/>
                  <a:pt x="81018" y="114001"/>
                </a:cubicBezTo>
                <a:lnTo>
                  <a:pt x="57906" y="114001"/>
                </a:lnTo>
                <a:lnTo>
                  <a:pt x="57906" y="102004"/>
                </a:lnTo>
                <a:cubicBezTo>
                  <a:pt x="57906" y="101659"/>
                  <a:pt x="57792" y="101331"/>
                  <a:pt x="57653" y="101025"/>
                </a:cubicBezTo>
                <a:cubicBezTo>
                  <a:pt x="80110" y="99396"/>
                  <a:pt x="100936" y="89562"/>
                  <a:pt x="112113" y="73245"/>
                </a:cubicBezTo>
                <a:cubicBezTo>
                  <a:pt x="129937" y="47205"/>
                  <a:pt x="116528" y="14476"/>
                  <a:pt x="82191" y="339"/>
                </a:cubicBezTo>
                <a:cubicBezTo>
                  <a:pt x="81253" y="-50"/>
                  <a:pt x="80194" y="-83"/>
                  <a:pt x="79250" y="138"/>
                </a:cubicBezTo>
                <a:close/>
                <a:moveTo>
                  <a:pt x="52444" y="9011"/>
                </a:moveTo>
                <a:cubicBezTo>
                  <a:pt x="33356" y="9011"/>
                  <a:pt x="16657" y="16978"/>
                  <a:pt x="7477" y="28836"/>
                </a:cubicBezTo>
                <a:cubicBezTo>
                  <a:pt x="6292" y="29342"/>
                  <a:pt x="5462" y="30248"/>
                  <a:pt x="5462" y="31377"/>
                </a:cubicBezTo>
                <a:cubicBezTo>
                  <a:pt x="5462" y="31449"/>
                  <a:pt x="5540" y="31566"/>
                  <a:pt x="5546" y="31638"/>
                </a:cubicBezTo>
                <a:cubicBezTo>
                  <a:pt x="2045" y="37086"/>
                  <a:pt x="0" y="43207"/>
                  <a:pt x="0" y="49701"/>
                </a:cubicBezTo>
                <a:cubicBezTo>
                  <a:pt x="0" y="56250"/>
                  <a:pt x="2075" y="62410"/>
                  <a:pt x="5630" y="67897"/>
                </a:cubicBezTo>
                <a:cubicBezTo>
                  <a:pt x="5787" y="68536"/>
                  <a:pt x="6135" y="69097"/>
                  <a:pt x="6725" y="69526"/>
                </a:cubicBezTo>
                <a:cubicBezTo>
                  <a:pt x="15712" y="81945"/>
                  <a:pt x="32809" y="90329"/>
                  <a:pt x="52444" y="90329"/>
                </a:cubicBezTo>
                <a:cubicBezTo>
                  <a:pt x="81361" y="90329"/>
                  <a:pt x="104882" y="72133"/>
                  <a:pt x="104882" y="49701"/>
                </a:cubicBezTo>
                <a:cubicBezTo>
                  <a:pt x="104882" y="27268"/>
                  <a:pt x="81361" y="9011"/>
                  <a:pt x="52444" y="9011"/>
                </a:cubicBezTo>
                <a:close/>
                <a:moveTo>
                  <a:pt x="52444" y="15010"/>
                </a:moveTo>
                <a:cubicBezTo>
                  <a:pt x="53912" y="15010"/>
                  <a:pt x="55373" y="15032"/>
                  <a:pt x="56811" y="15138"/>
                </a:cubicBezTo>
                <a:cubicBezTo>
                  <a:pt x="58393" y="16956"/>
                  <a:pt x="62117" y="21648"/>
                  <a:pt x="65131" y="28441"/>
                </a:cubicBezTo>
                <a:lnTo>
                  <a:pt x="40004" y="28441"/>
                </a:lnTo>
                <a:cubicBezTo>
                  <a:pt x="43065" y="21631"/>
                  <a:pt x="46861" y="16967"/>
                  <a:pt x="48492" y="15138"/>
                </a:cubicBezTo>
                <a:cubicBezTo>
                  <a:pt x="49803" y="15049"/>
                  <a:pt x="51102" y="15010"/>
                  <a:pt x="52444" y="15010"/>
                </a:cubicBezTo>
                <a:close/>
                <a:moveTo>
                  <a:pt x="38325" y="16767"/>
                </a:moveTo>
                <a:cubicBezTo>
                  <a:pt x="36334" y="19719"/>
                  <a:pt x="34102" y="23694"/>
                  <a:pt x="32189" y="28441"/>
                </a:cubicBezTo>
                <a:lnTo>
                  <a:pt x="17228" y="28441"/>
                </a:lnTo>
                <a:cubicBezTo>
                  <a:pt x="22594" y="23099"/>
                  <a:pt x="29873" y="18963"/>
                  <a:pt x="38325" y="16767"/>
                </a:cubicBezTo>
                <a:close/>
                <a:moveTo>
                  <a:pt x="67068" y="16900"/>
                </a:moveTo>
                <a:cubicBezTo>
                  <a:pt x="75315" y="19118"/>
                  <a:pt x="82474" y="23199"/>
                  <a:pt x="87738" y="28441"/>
                </a:cubicBezTo>
                <a:lnTo>
                  <a:pt x="73198" y="28441"/>
                </a:lnTo>
                <a:cubicBezTo>
                  <a:pt x="71321" y="23766"/>
                  <a:pt x="69035" y="19835"/>
                  <a:pt x="67068" y="16900"/>
                </a:cubicBezTo>
                <a:close/>
                <a:moveTo>
                  <a:pt x="12356" y="34379"/>
                </a:moveTo>
                <a:lnTo>
                  <a:pt x="30084" y="34379"/>
                </a:lnTo>
                <a:cubicBezTo>
                  <a:pt x="29055" y="38037"/>
                  <a:pt x="28381" y="42068"/>
                  <a:pt x="28153" y="46376"/>
                </a:cubicBezTo>
                <a:lnTo>
                  <a:pt x="7982" y="46376"/>
                </a:lnTo>
                <a:cubicBezTo>
                  <a:pt x="8506" y="42107"/>
                  <a:pt x="10016" y="38059"/>
                  <a:pt x="12356" y="34379"/>
                </a:cubicBezTo>
                <a:close/>
                <a:moveTo>
                  <a:pt x="37736" y="34379"/>
                </a:moveTo>
                <a:lnTo>
                  <a:pt x="67315" y="34379"/>
                </a:lnTo>
                <a:cubicBezTo>
                  <a:pt x="68427" y="37987"/>
                  <a:pt x="69264" y="42018"/>
                  <a:pt x="69504" y="46376"/>
                </a:cubicBezTo>
                <a:lnTo>
                  <a:pt x="35636" y="46376"/>
                </a:lnTo>
                <a:cubicBezTo>
                  <a:pt x="35859" y="42012"/>
                  <a:pt x="36617" y="37981"/>
                  <a:pt x="37736" y="34379"/>
                </a:cubicBezTo>
                <a:close/>
                <a:moveTo>
                  <a:pt x="75219" y="34379"/>
                </a:moveTo>
                <a:lnTo>
                  <a:pt x="92532" y="34379"/>
                </a:lnTo>
                <a:cubicBezTo>
                  <a:pt x="94872" y="38059"/>
                  <a:pt x="96460" y="42107"/>
                  <a:pt x="96984" y="46376"/>
                </a:cubicBezTo>
                <a:lnTo>
                  <a:pt x="77150" y="46376"/>
                </a:lnTo>
                <a:cubicBezTo>
                  <a:pt x="76921" y="42068"/>
                  <a:pt x="76254" y="38037"/>
                  <a:pt x="75219" y="34379"/>
                </a:cubicBezTo>
                <a:close/>
                <a:moveTo>
                  <a:pt x="7898" y="52375"/>
                </a:moveTo>
                <a:cubicBezTo>
                  <a:pt x="7898" y="52375"/>
                  <a:pt x="28153" y="52375"/>
                  <a:pt x="28153" y="52375"/>
                </a:cubicBezTo>
                <a:cubicBezTo>
                  <a:pt x="28381" y="56189"/>
                  <a:pt x="29055" y="60214"/>
                  <a:pt x="30252" y="64372"/>
                </a:cubicBezTo>
                <a:lnTo>
                  <a:pt x="12019" y="64372"/>
                </a:lnTo>
                <a:cubicBezTo>
                  <a:pt x="9787" y="60686"/>
                  <a:pt x="8325" y="56633"/>
                  <a:pt x="7898" y="52375"/>
                </a:cubicBezTo>
                <a:close/>
                <a:moveTo>
                  <a:pt x="35720" y="52375"/>
                </a:moveTo>
                <a:lnTo>
                  <a:pt x="69504" y="52375"/>
                </a:lnTo>
                <a:cubicBezTo>
                  <a:pt x="69240" y="56172"/>
                  <a:pt x="68476" y="60197"/>
                  <a:pt x="67152" y="64372"/>
                </a:cubicBezTo>
                <a:lnTo>
                  <a:pt x="38072" y="64372"/>
                </a:lnTo>
                <a:cubicBezTo>
                  <a:pt x="36713" y="60186"/>
                  <a:pt x="35997" y="56166"/>
                  <a:pt x="35720" y="52375"/>
                </a:cubicBezTo>
                <a:close/>
                <a:moveTo>
                  <a:pt x="77150" y="52375"/>
                </a:moveTo>
                <a:lnTo>
                  <a:pt x="96984" y="52375"/>
                </a:lnTo>
                <a:cubicBezTo>
                  <a:pt x="96557" y="56633"/>
                  <a:pt x="95185" y="60686"/>
                  <a:pt x="92947" y="64372"/>
                </a:cubicBezTo>
                <a:lnTo>
                  <a:pt x="75051" y="64372"/>
                </a:lnTo>
                <a:cubicBezTo>
                  <a:pt x="76254" y="60214"/>
                  <a:pt x="76921" y="56189"/>
                  <a:pt x="77150" y="52375"/>
                </a:cubicBezTo>
                <a:close/>
                <a:moveTo>
                  <a:pt x="16639" y="70309"/>
                </a:moveTo>
                <a:lnTo>
                  <a:pt x="32358" y="70309"/>
                </a:lnTo>
                <a:cubicBezTo>
                  <a:pt x="33988" y="74323"/>
                  <a:pt x="36117" y="78526"/>
                  <a:pt x="38909" y="82763"/>
                </a:cubicBezTo>
                <a:cubicBezTo>
                  <a:pt x="29897" y="80533"/>
                  <a:pt x="22173" y="76069"/>
                  <a:pt x="16639" y="70309"/>
                </a:cubicBezTo>
                <a:close/>
                <a:moveTo>
                  <a:pt x="40425" y="70309"/>
                </a:moveTo>
                <a:lnTo>
                  <a:pt x="64878" y="70309"/>
                </a:lnTo>
                <a:cubicBezTo>
                  <a:pt x="62887" y="74779"/>
                  <a:pt x="60156" y="79438"/>
                  <a:pt x="56559" y="84197"/>
                </a:cubicBezTo>
                <a:cubicBezTo>
                  <a:pt x="55211" y="84291"/>
                  <a:pt x="53821" y="84391"/>
                  <a:pt x="52444" y="84391"/>
                </a:cubicBezTo>
                <a:cubicBezTo>
                  <a:pt x="51193" y="84391"/>
                  <a:pt x="49965" y="84275"/>
                  <a:pt x="48744" y="84197"/>
                </a:cubicBezTo>
                <a:cubicBezTo>
                  <a:pt x="45135" y="79421"/>
                  <a:pt x="42440" y="74774"/>
                  <a:pt x="40425" y="70309"/>
                </a:cubicBezTo>
                <a:close/>
                <a:moveTo>
                  <a:pt x="72945" y="70309"/>
                </a:moveTo>
                <a:lnTo>
                  <a:pt x="88327" y="70309"/>
                </a:lnTo>
                <a:cubicBezTo>
                  <a:pt x="82889" y="75969"/>
                  <a:pt x="75291" y="80305"/>
                  <a:pt x="66478" y="82568"/>
                </a:cubicBezTo>
                <a:cubicBezTo>
                  <a:pt x="69227" y="78376"/>
                  <a:pt x="71333" y="74284"/>
                  <a:pt x="72945" y="70309"/>
                </a:cubicBezTo>
                <a:close/>
              </a:path>
            </a:pathLst>
          </a:custGeom>
          <a:solidFill>
            <a:srgbClr val="FFFFF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602" name="Shape 602"/>
          <p:cNvSpPr/>
          <p:nvPr/>
        </p:nvSpPr>
        <p:spPr>
          <a:xfrm>
            <a:off x="4281559" y="3061096"/>
            <a:ext cx="438000" cy="458099"/>
          </a:xfrm>
          <a:custGeom>
            <a:avLst/>
            <a:gdLst/>
            <a:ahLst/>
            <a:cxnLst/>
            <a:rect l="0" t="0" r="0" b="0"/>
            <a:pathLst>
              <a:path w="120000" h="120000" extrusionOk="0">
                <a:moveTo>
                  <a:pt x="53350" y="0"/>
                </a:moveTo>
                <a:cubicBezTo>
                  <a:pt x="52655" y="0"/>
                  <a:pt x="51938" y="238"/>
                  <a:pt x="51438" y="722"/>
                </a:cubicBezTo>
                <a:cubicBezTo>
                  <a:pt x="29327" y="22094"/>
                  <a:pt x="29316" y="24161"/>
                  <a:pt x="29316" y="25266"/>
                </a:cubicBezTo>
                <a:lnTo>
                  <a:pt x="29316" y="58750"/>
                </a:lnTo>
                <a:lnTo>
                  <a:pt x="6677" y="58750"/>
                </a:lnTo>
                <a:cubicBezTo>
                  <a:pt x="3000" y="58750"/>
                  <a:pt x="0" y="61622"/>
                  <a:pt x="0" y="65138"/>
                </a:cubicBezTo>
                <a:lnTo>
                  <a:pt x="0" y="113616"/>
                </a:lnTo>
                <a:cubicBezTo>
                  <a:pt x="0" y="117127"/>
                  <a:pt x="3000" y="120000"/>
                  <a:pt x="6677" y="120000"/>
                </a:cubicBezTo>
                <a:lnTo>
                  <a:pt x="34661" y="120000"/>
                </a:lnTo>
                <a:lnTo>
                  <a:pt x="54688" y="120000"/>
                </a:lnTo>
                <a:lnTo>
                  <a:pt x="66705" y="120000"/>
                </a:lnTo>
                <a:lnTo>
                  <a:pt x="70422" y="120000"/>
                </a:lnTo>
                <a:lnTo>
                  <a:pt x="90855" y="120000"/>
                </a:lnTo>
                <a:lnTo>
                  <a:pt x="98694" y="120000"/>
                </a:lnTo>
                <a:lnTo>
                  <a:pt x="114544" y="120000"/>
                </a:lnTo>
                <a:cubicBezTo>
                  <a:pt x="117566" y="120000"/>
                  <a:pt x="120000" y="117616"/>
                  <a:pt x="120000" y="114722"/>
                </a:cubicBezTo>
                <a:lnTo>
                  <a:pt x="120000" y="64027"/>
                </a:lnTo>
                <a:cubicBezTo>
                  <a:pt x="120000" y="61133"/>
                  <a:pt x="117566" y="58750"/>
                  <a:pt x="114544" y="58750"/>
                </a:cubicBezTo>
                <a:lnTo>
                  <a:pt x="106705" y="58750"/>
                </a:lnTo>
                <a:lnTo>
                  <a:pt x="106705" y="42200"/>
                </a:lnTo>
                <a:cubicBezTo>
                  <a:pt x="106705" y="38555"/>
                  <a:pt x="102677" y="35816"/>
                  <a:pt x="99100" y="35816"/>
                </a:cubicBezTo>
                <a:lnTo>
                  <a:pt x="90683" y="35816"/>
                </a:lnTo>
                <a:lnTo>
                  <a:pt x="90683" y="23044"/>
                </a:lnTo>
                <a:cubicBezTo>
                  <a:pt x="90683" y="21633"/>
                  <a:pt x="89483" y="20544"/>
                  <a:pt x="88011" y="20544"/>
                </a:cubicBezTo>
                <a:cubicBezTo>
                  <a:pt x="86538" y="20544"/>
                  <a:pt x="85338" y="21633"/>
                  <a:pt x="85338" y="23044"/>
                </a:cubicBezTo>
                <a:lnTo>
                  <a:pt x="85338" y="35816"/>
                </a:lnTo>
                <a:lnTo>
                  <a:pt x="77327" y="35816"/>
                </a:lnTo>
                <a:lnTo>
                  <a:pt x="77327" y="25266"/>
                </a:lnTo>
                <a:cubicBezTo>
                  <a:pt x="77327" y="24161"/>
                  <a:pt x="77372" y="22094"/>
                  <a:pt x="55266" y="722"/>
                </a:cubicBezTo>
                <a:cubicBezTo>
                  <a:pt x="54766" y="238"/>
                  <a:pt x="54050" y="0"/>
                  <a:pt x="53350" y="0"/>
                </a:cubicBezTo>
                <a:close/>
                <a:moveTo>
                  <a:pt x="53350" y="6161"/>
                </a:moveTo>
                <a:cubicBezTo>
                  <a:pt x="61888" y="14488"/>
                  <a:pt x="70561" y="23433"/>
                  <a:pt x="71988" y="25711"/>
                </a:cubicBezTo>
                <a:cubicBezTo>
                  <a:pt x="71988" y="25711"/>
                  <a:pt x="71988" y="113616"/>
                  <a:pt x="71988" y="113616"/>
                </a:cubicBezTo>
                <a:cubicBezTo>
                  <a:pt x="71988" y="114227"/>
                  <a:pt x="71066" y="114888"/>
                  <a:pt x="70422" y="114888"/>
                </a:cubicBezTo>
                <a:lnTo>
                  <a:pt x="66705" y="114888"/>
                </a:lnTo>
                <a:lnTo>
                  <a:pt x="61188" y="114888"/>
                </a:lnTo>
                <a:cubicBezTo>
                  <a:pt x="61277" y="114477"/>
                  <a:pt x="61366" y="114050"/>
                  <a:pt x="61366" y="113616"/>
                </a:cubicBezTo>
                <a:lnTo>
                  <a:pt x="61366" y="65138"/>
                </a:lnTo>
                <a:cubicBezTo>
                  <a:pt x="61366" y="61622"/>
                  <a:pt x="58366" y="58750"/>
                  <a:pt x="54688" y="58750"/>
                </a:cubicBezTo>
                <a:lnTo>
                  <a:pt x="34661" y="58750"/>
                </a:lnTo>
                <a:lnTo>
                  <a:pt x="34661" y="25711"/>
                </a:lnTo>
                <a:cubicBezTo>
                  <a:pt x="36088" y="23433"/>
                  <a:pt x="44816" y="14488"/>
                  <a:pt x="53350" y="6161"/>
                </a:cubicBezTo>
                <a:close/>
                <a:moveTo>
                  <a:pt x="53350" y="20433"/>
                </a:moveTo>
                <a:cubicBezTo>
                  <a:pt x="47466" y="20433"/>
                  <a:pt x="42672" y="24972"/>
                  <a:pt x="42672" y="30594"/>
                </a:cubicBezTo>
                <a:cubicBezTo>
                  <a:pt x="42672" y="36222"/>
                  <a:pt x="47466" y="40816"/>
                  <a:pt x="53350" y="40816"/>
                </a:cubicBezTo>
                <a:cubicBezTo>
                  <a:pt x="59233" y="40816"/>
                  <a:pt x="64033" y="36222"/>
                  <a:pt x="64033" y="30594"/>
                </a:cubicBezTo>
                <a:cubicBezTo>
                  <a:pt x="64033" y="24972"/>
                  <a:pt x="59238" y="20433"/>
                  <a:pt x="53350" y="20433"/>
                </a:cubicBezTo>
                <a:close/>
                <a:moveTo>
                  <a:pt x="53350" y="25488"/>
                </a:moveTo>
                <a:cubicBezTo>
                  <a:pt x="56294" y="25488"/>
                  <a:pt x="58694" y="27783"/>
                  <a:pt x="58694" y="30594"/>
                </a:cubicBezTo>
                <a:cubicBezTo>
                  <a:pt x="58694" y="33411"/>
                  <a:pt x="56294" y="35705"/>
                  <a:pt x="53350" y="35705"/>
                </a:cubicBezTo>
                <a:cubicBezTo>
                  <a:pt x="50411" y="35705"/>
                  <a:pt x="48011" y="33411"/>
                  <a:pt x="48011" y="30594"/>
                </a:cubicBezTo>
                <a:cubicBezTo>
                  <a:pt x="48011" y="27783"/>
                  <a:pt x="50411" y="25488"/>
                  <a:pt x="53350" y="25488"/>
                </a:cubicBezTo>
                <a:close/>
                <a:moveTo>
                  <a:pt x="77327" y="40927"/>
                </a:moveTo>
                <a:lnTo>
                  <a:pt x="99100" y="40927"/>
                </a:lnTo>
                <a:cubicBezTo>
                  <a:pt x="100200" y="40927"/>
                  <a:pt x="101366" y="41872"/>
                  <a:pt x="101366" y="42200"/>
                </a:cubicBezTo>
                <a:lnTo>
                  <a:pt x="101366" y="58750"/>
                </a:lnTo>
                <a:lnTo>
                  <a:pt x="90855" y="58750"/>
                </a:lnTo>
                <a:cubicBezTo>
                  <a:pt x="87833" y="58750"/>
                  <a:pt x="85338" y="61133"/>
                  <a:pt x="85338" y="64027"/>
                </a:cubicBezTo>
                <a:lnTo>
                  <a:pt x="85338" y="114722"/>
                </a:lnTo>
                <a:cubicBezTo>
                  <a:pt x="85338" y="114772"/>
                  <a:pt x="85338" y="114844"/>
                  <a:pt x="85338" y="114888"/>
                </a:cubicBezTo>
                <a:lnTo>
                  <a:pt x="77211" y="114888"/>
                </a:lnTo>
                <a:cubicBezTo>
                  <a:pt x="77311" y="114477"/>
                  <a:pt x="77327" y="114050"/>
                  <a:pt x="77327" y="113616"/>
                </a:cubicBezTo>
                <a:lnTo>
                  <a:pt x="77327" y="40927"/>
                </a:lnTo>
                <a:close/>
                <a:moveTo>
                  <a:pt x="6677" y="63861"/>
                </a:moveTo>
                <a:lnTo>
                  <a:pt x="54688" y="63861"/>
                </a:lnTo>
                <a:cubicBezTo>
                  <a:pt x="55422" y="63861"/>
                  <a:pt x="56022" y="64433"/>
                  <a:pt x="56022" y="65138"/>
                </a:cubicBezTo>
                <a:cubicBezTo>
                  <a:pt x="56022" y="65138"/>
                  <a:pt x="56022" y="113611"/>
                  <a:pt x="56022" y="113616"/>
                </a:cubicBezTo>
                <a:cubicBezTo>
                  <a:pt x="56022" y="114316"/>
                  <a:pt x="55422" y="114888"/>
                  <a:pt x="54688" y="114888"/>
                </a:cubicBezTo>
                <a:lnTo>
                  <a:pt x="34661" y="114888"/>
                </a:lnTo>
                <a:lnTo>
                  <a:pt x="6677" y="114888"/>
                </a:lnTo>
                <a:cubicBezTo>
                  <a:pt x="5944" y="114888"/>
                  <a:pt x="5338" y="114316"/>
                  <a:pt x="5338" y="113616"/>
                </a:cubicBezTo>
                <a:lnTo>
                  <a:pt x="5338" y="65138"/>
                </a:lnTo>
                <a:cubicBezTo>
                  <a:pt x="5338" y="64433"/>
                  <a:pt x="5944" y="63861"/>
                  <a:pt x="6677" y="63861"/>
                </a:cubicBezTo>
                <a:close/>
                <a:moveTo>
                  <a:pt x="90683" y="63861"/>
                </a:moveTo>
                <a:lnTo>
                  <a:pt x="114661" y="63861"/>
                </a:lnTo>
                <a:cubicBezTo>
                  <a:pt x="114661" y="63861"/>
                  <a:pt x="114661" y="114722"/>
                  <a:pt x="114661" y="114722"/>
                </a:cubicBezTo>
                <a:cubicBezTo>
                  <a:pt x="114661" y="114805"/>
                  <a:pt x="114627" y="114888"/>
                  <a:pt x="114544" y="114888"/>
                </a:cubicBezTo>
                <a:lnTo>
                  <a:pt x="90683" y="114888"/>
                </a:lnTo>
                <a:lnTo>
                  <a:pt x="90683" y="63861"/>
                </a:lnTo>
                <a:close/>
                <a:moveTo>
                  <a:pt x="16022" y="71411"/>
                </a:moveTo>
                <a:cubicBezTo>
                  <a:pt x="14550" y="71411"/>
                  <a:pt x="13350" y="72555"/>
                  <a:pt x="13350" y="73966"/>
                </a:cubicBezTo>
                <a:lnTo>
                  <a:pt x="13350" y="84183"/>
                </a:lnTo>
                <a:cubicBezTo>
                  <a:pt x="13350" y="85594"/>
                  <a:pt x="14550" y="86738"/>
                  <a:pt x="16022" y="86738"/>
                </a:cubicBezTo>
                <a:lnTo>
                  <a:pt x="26705" y="86738"/>
                </a:lnTo>
                <a:cubicBezTo>
                  <a:pt x="28177" y="86738"/>
                  <a:pt x="29316" y="85594"/>
                  <a:pt x="29316" y="84183"/>
                </a:cubicBezTo>
                <a:lnTo>
                  <a:pt x="29316" y="73966"/>
                </a:lnTo>
                <a:cubicBezTo>
                  <a:pt x="29316" y="72555"/>
                  <a:pt x="28177" y="71411"/>
                  <a:pt x="26705" y="71411"/>
                </a:cubicBezTo>
                <a:lnTo>
                  <a:pt x="16022" y="71411"/>
                </a:lnTo>
                <a:close/>
                <a:moveTo>
                  <a:pt x="37327" y="71411"/>
                </a:moveTo>
                <a:cubicBezTo>
                  <a:pt x="35855" y="71411"/>
                  <a:pt x="34661" y="72555"/>
                  <a:pt x="34661" y="73966"/>
                </a:cubicBezTo>
                <a:lnTo>
                  <a:pt x="34661" y="84183"/>
                </a:lnTo>
                <a:cubicBezTo>
                  <a:pt x="34661" y="85594"/>
                  <a:pt x="35855" y="86738"/>
                  <a:pt x="37327" y="86738"/>
                </a:cubicBezTo>
                <a:lnTo>
                  <a:pt x="48011" y="86738"/>
                </a:lnTo>
                <a:cubicBezTo>
                  <a:pt x="49483" y="86738"/>
                  <a:pt x="50683" y="85594"/>
                  <a:pt x="50683" y="84183"/>
                </a:cubicBezTo>
                <a:lnTo>
                  <a:pt x="50683" y="73966"/>
                </a:lnTo>
                <a:cubicBezTo>
                  <a:pt x="50683" y="72555"/>
                  <a:pt x="49483" y="71411"/>
                  <a:pt x="48011" y="71411"/>
                </a:cubicBezTo>
                <a:lnTo>
                  <a:pt x="37327" y="71411"/>
                </a:lnTo>
                <a:close/>
                <a:moveTo>
                  <a:pt x="98694" y="71411"/>
                </a:moveTo>
                <a:cubicBezTo>
                  <a:pt x="97222" y="71411"/>
                  <a:pt x="96022" y="72555"/>
                  <a:pt x="96022" y="73966"/>
                </a:cubicBezTo>
                <a:cubicBezTo>
                  <a:pt x="96022" y="75377"/>
                  <a:pt x="97222" y="76522"/>
                  <a:pt x="98694" y="76522"/>
                </a:cubicBezTo>
                <a:lnTo>
                  <a:pt x="106705" y="76522"/>
                </a:lnTo>
                <a:cubicBezTo>
                  <a:pt x="108177" y="76522"/>
                  <a:pt x="109377" y="75377"/>
                  <a:pt x="109377" y="73966"/>
                </a:cubicBezTo>
                <a:cubicBezTo>
                  <a:pt x="109377" y="72555"/>
                  <a:pt x="108177" y="71411"/>
                  <a:pt x="106705" y="71411"/>
                </a:cubicBezTo>
                <a:lnTo>
                  <a:pt x="98694" y="71411"/>
                </a:lnTo>
                <a:close/>
                <a:moveTo>
                  <a:pt x="18694" y="76522"/>
                </a:moveTo>
                <a:lnTo>
                  <a:pt x="24033" y="76522"/>
                </a:lnTo>
                <a:cubicBezTo>
                  <a:pt x="24033" y="76522"/>
                  <a:pt x="24033" y="81627"/>
                  <a:pt x="24033" y="81627"/>
                </a:cubicBezTo>
                <a:lnTo>
                  <a:pt x="18694" y="81627"/>
                </a:lnTo>
                <a:lnTo>
                  <a:pt x="18694" y="76522"/>
                </a:lnTo>
                <a:close/>
                <a:moveTo>
                  <a:pt x="40000" y="76522"/>
                </a:moveTo>
                <a:lnTo>
                  <a:pt x="45338" y="76522"/>
                </a:lnTo>
                <a:cubicBezTo>
                  <a:pt x="45338" y="76522"/>
                  <a:pt x="45338" y="81627"/>
                  <a:pt x="45338" y="81627"/>
                </a:cubicBezTo>
                <a:lnTo>
                  <a:pt x="40000" y="81627"/>
                </a:lnTo>
                <a:lnTo>
                  <a:pt x="40000" y="76522"/>
                </a:lnTo>
                <a:close/>
                <a:moveTo>
                  <a:pt x="98694" y="81627"/>
                </a:moveTo>
                <a:cubicBezTo>
                  <a:pt x="97222" y="81627"/>
                  <a:pt x="96022" y="82772"/>
                  <a:pt x="96022" y="84183"/>
                </a:cubicBezTo>
                <a:cubicBezTo>
                  <a:pt x="96022" y="85594"/>
                  <a:pt x="97222" y="86738"/>
                  <a:pt x="98694" y="86738"/>
                </a:cubicBezTo>
                <a:lnTo>
                  <a:pt x="106705" y="86738"/>
                </a:lnTo>
                <a:cubicBezTo>
                  <a:pt x="108177" y="86738"/>
                  <a:pt x="109377" y="85594"/>
                  <a:pt x="109377" y="84183"/>
                </a:cubicBezTo>
                <a:cubicBezTo>
                  <a:pt x="109377" y="82772"/>
                  <a:pt x="108177" y="81627"/>
                  <a:pt x="106705" y="81627"/>
                </a:cubicBezTo>
                <a:lnTo>
                  <a:pt x="98694" y="81627"/>
                </a:lnTo>
                <a:close/>
                <a:moveTo>
                  <a:pt x="16022" y="91788"/>
                </a:moveTo>
                <a:cubicBezTo>
                  <a:pt x="14550" y="91788"/>
                  <a:pt x="13350" y="92933"/>
                  <a:pt x="13350" y="94344"/>
                </a:cubicBezTo>
                <a:lnTo>
                  <a:pt x="13350" y="104561"/>
                </a:lnTo>
                <a:cubicBezTo>
                  <a:pt x="13350" y="105972"/>
                  <a:pt x="14550" y="107116"/>
                  <a:pt x="16022" y="107116"/>
                </a:cubicBezTo>
                <a:lnTo>
                  <a:pt x="26705" y="107116"/>
                </a:lnTo>
                <a:cubicBezTo>
                  <a:pt x="28177" y="107116"/>
                  <a:pt x="29316" y="105972"/>
                  <a:pt x="29316" y="104561"/>
                </a:cubicBezTo>
                <a:lnTo>
                  <a:pt x="29316" y="94344"/>
                </a:lnTo>
                <a:cubicBezTo>
                  <a:pt x="29316" y="92933"/>
                  <a:pt x="28177" y="91788"/>
                  <a:pt x="26705" y="91788"/>
                </a:cubicBezTo>
                <a:lnTo>
                  <a:pt x="16022" y="91788"/>
                </a:lnTo>
                <a:close/>
                <a:moveTo>
                  <a:pt x="37327" y="91788"/>
                </a:moveTo>
                <a:cubicBezTo>
                  <a:pt x="35855" y="91788"/>
                  <a:pt x="34661" y="92933"/>
                  <a:pt x="34661" y="94344"/>
                </a:cubicBezTo>
                <a:lnTo>
                  <a:pt x="34661" y="104561"/>
                </a:lnTo>
                <a:cubicBezTo>
                  <a:pt x="34661" y="105972"/>
                  <a:pt x="35855" y="107116"/>
                  <a:pt x="37327" y="107116"/>
                </a:cubicBezTo>
                <a:lnTo>
                  <a:pt x="48011" y="107116"/>
                </a:lnTo>
                <a:cubicBezTo>
                  <a:pt x="49483" y="107116"/>
                  <a:pt x="50683" y="105972"/>
                  <a:pt x="50683" y="104561"/>
                </a:cubicBezTo>
                <a:lnTo>
                  <a:pt x="50683" y="94344"/>
                </a:lnTo>
                <a:cubicBezTo>
                  <a:pt x="50683" y="92933"/>
                  <a:pt x="49483" y="91788"/>
                  <a:pt x="48011" y="91788"/>
                </a:cubicBezTo>
                <a:lnTo>
                  <a:pt x="37327" y="91788"/>
                </a:lnTo>
                <a:close/>
                <a:moveTo>
                  <a:pt x="98694" y="91788"/>
                </a:moveTo>
                <a:cubicBezTo>
                  <a:pt x="97222" y="91788"/>
                  <a:pt x="96022" y="92933"/>
                  <a:pt x="96022" y="94344"/>
                </a:cubicBezTo>
                <a:cubicBezTo>
                  <a:pt x="96022" y="95755"/>
                  <a:pt x="97222" y="96900"/>
                  <a:pt x="98694" y="96900"/>
                </a:cubicBezTo>
                <a:lnTo>
                  <a:pt x="106705" y="96900"/>
                </a:lnTo>
                <a:cubicBezTo>
                  <a:pt x="108177" y="96900"/>
                  <a:pt x="109377" y="95755"/>
                  <a:pt x="109377" y="94344"/>
                </a:cubicBezTo>
                <a:cubicBezTo>
                  <a:pt x="109377" y="92933"/>
                  <a:pt x="108177" y="91788"/>
                  <a:pt x="106705" y="91788"/>
                </a:cubicBezTo>
                <a:lnTo>
                  <a:pt x="98694" y="91788"/>
                </a:lnTo>
                <a:close/>
                <a:moveTo>
                  <a:pt x="18694" y="96900"/>
                </a:moveTo>
                <a:lnTo>
                  <a:pt x="24033" y="96900"/>
                </a:lnTo>
                <a:cubicBezTo>
                  <a:pt x="24033" y="96900"/>
                  <a:pt x="24033" y="102005"/>
                  <a:pt x="24033" y="102005"/>
                </a:cubicBezTo>
                <a:lnTo>
                  <a:pt x="18694" y="102005"/>
                </a:lnTo>
                <a:lnTo>
                  <a:pt x="18694" y="96900"/>
                </a:lnTo>
                <a:close/>
                <a:moveTo>
                  <a:pt x="40000" y="96900"/>
                </a:moveTo>
                <a:lnTo>
                  <a:pt x="45338" y="96900"/>
                </a:lnTo>
                <a:cubicBezTo>
                  <a:pt x="45338" y="96900"/>
                  <a:pt x="45338" y="102005"/>
                  <a:pt x="45338" y="102005"/>
                </a:cubicBezTo>
                <a:lnTo>
                  <a:pt x="40000" y="102005"/>
                </a:lnTo>
                <a:lnTo>
                  <a:pt x="40000" y="96900"/>
                </a:lnTo>
                <a:close/>
              </a:path>
            </a:pathLst>
          </a:custGeom>
          <a:solidFill>
            <a:srgbClr val="FFFFF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
        <p:nvSpPr>
          <p:cNvPr id="603" name="Shape 603"/>
          <p:cNvSpPr/>
          <p:nvPr/>
        </p:nvSpPr>
        <p:spPr>
          <a:xfrm>
            <a:off x="328249" y="3061106"/>
            <a:ext cx="438000" cy="448500"/>
          </a:xfrm>
          <a:custGeom>
            <a:avLst/>
            <a:gdLst/>
            <a:ahLst/>
            <a:cxnLst/>
            <a:rect l="0" t="0" r="0" b="0"/>
            <a:pathLst>
              <a:path w="120000" h="120000" extrusionOk="0">
                <a:moveTo>
                  <a:pt x="113644" y="56218"/>
                </a:moveTo>
                <a:lnTo>
                  <a:pt x="111566" y="58134"/>
                </a:lnTo>
                <a:cubicBezTo>
                  <a:pt x="111000" y="58659"/>
                  <a:pt x="110005" y="58659"/>
                  <a:pt x="109444" y="58134"/>
                </a:cubicBezTo>
                <a:lnTo>
                  <a:pt x="62061" y="14451"/>
                </a:lnTo>
                <a:cubicBezTo>
                  <a:pt x="60905" y="13384"/>
                  <a:pt x="59094" y="13384"/>
                  <a:pt x="57938" y="14451"/>
                </a:cubicBezTo>
                <a:lnTo>
                  <a:pt x="10555" y="58134"/>
                </a:lnTo>
                <a:cubicBezTo>
                  <a:pt x="9994" y="58653"/>
                  <a:pt x="9000" y="58659"/>
                  <a:pt x="8433" y="58134"/>
                </a:cubicBezTo>
                <a:lnTo>
                  <a:pt x="6355" y="56218"/>
                </a:lnTo>
                <a:cubicBezTo>
                  <a:pt x="6061" y="55944"/>
                  <a:pt x="6000" y="55659"/>
                  <a:pt x="6000" y="55464"/>
                </a:cubicBezTo>
                <a:cubicBezTo>
                  <a:pt x="6000" y="55274"/>
                  <a:pt x="6061" y="54983"/>
                  <a:pt x="6355" y="54715"/>
                </a:cubicBezTo>
                <a:lnTo>
                  <a:pt x="58938" y="6228"/>
                </a:lnTo>
                <a:cubicBezTo>
                  <a:pt x="59222" y="5971"/>
                  <a:pt x="59611" y="5837"/>
                  <a:pt x="60000" y="5837"/>
                </a:cubicBezTo>
                <a:cubicBezTo>
                  <a:pt x="60388" y="5837"/>
                  <a:pt x="60777" y="5971"/>
                  <a:pt x="61061" y="6234"/>
                </a:cubicBezTo>
                <a:lnTo>
                  <a:pt x="113650" y="54715"/>
                </a:lnTo>
                <a:cubicBezTo>
                  <a:pt x="113938" y="54983"/>
                  <a:pt x="114000" y="55274"/>
                  <a:pt x="114000" y="55464"/>
                </a:cubicBezTo>
                <a:cubicBezTo>
                  <a:pt x="114000" y="55659"/>
                  <a:pt x="113938" y="55944"/>
                  <a:pt x="113644" y="56218"/>
                </a:cubicBezTo>
                <a:close/>
                <a:moveTo>
                  <a:pt x="99000" y="112682"/>
                </a:moveTo>
                <a:cubicBezTo>
                  <a:pt x="99000" y="113492"/>
                  <a:pt x="98327" y="114145"/>
                  <a:pt x="97500" y="114145"/>
                </a:cubicBezTo>
                <a:lnTo>
                  <a:pt x="75000" y="114145"/>
                </a:lnTo>
                <a:lnTo>
                  <a:pt x="75000" y="89265"/>
                </a:lnTo>
                <a:cubicBezTo>
                  <a:pt x="75000" y="85226"/>
                  <a:pt x="71633" y="81947"/>
                  <a:pt x="67500" y="81947"/>
                </a:cubicBezTo>
                <a:lnTo>
                  <a:pt x="52500" y="81947"/>
                </a:lnTo>
                <a:cubicBezTo>
                  <a:pt x="48366" y="81947"/>
                  <a:pt x="45000" y="85226"/>
                  <a:pt x="45000" y="89265"/>
                </a:cubicBezTo>
                <a:lnTo>
                  <a:pt x="45000" y="114145"/>
                </a:lnTo>
                <a:lnTo>
                  <a:pt x="22500" y="114145"/>
                </a:lnTo>
                <a:cubicBezTo>
                  <a:pt x="21672" y="114145"/>
                  <a:pt x="21000" y="113492"/>
                  <a:pt x="21000" y="112682"/>
                </a:cubicBezTo>
                <a:lnTo>
                  <a:pt x="21000" y="56558"/>
                </a:lnTo>
                <a:lnTo>
                  <a:pt x="60000" y="20607"/>
                </a:lnTo>
                <a:lnTo>
                  <a:pt x="99000" y="56558"/>
                </a:lnTo>
                <a:cubicBezTo>
                  <a:pt x="99000" y="56558"/>
                  <a:pt x="99000" y="112682"/>
                  <a:pt x="99000" y="112682"/>
                </a:cubicBezTo>
                <a:close/>
                <a:moveTo>
                  <a:pt x="69000" y="114145"/>
                </a:moveTo>
                <a:lnTo>
                  <a:pt x="51000" y="114145"/>
                </a:lnTo>
                <a:lnTo>
                  <a:pt x="51000" y="89265"/>
                </a:lnTo>
                <a:cubicBezTo>
                  <a:pt x="51000" y="88455"/>
                  <a:pt x="51672" y="87801"/>
                  <a:pt x="52500" y="87801"/>
                </a:cubicBezTo>
                <a:lnTo>
                  <a:pt x="67500" y="87801"/>
                </a:lnTo>
                <a:cubicBezTo>
                  <a:pt x="68327" y="87801"/>
                  <a:pt x="69000" y="88455"/>
                  <a:pt x="69000" y="89265"/>
                </a:cubicBezTo>
                <a:cubicBezTo>
                  <a:pt x="69000" y="89265"/>
                  <a:pt x="69000" y="114145"/>
                  <a:pt x="69000" y="114145"/>
                </a:cubicBezTo>
                <a:close/>
                <a:moveTo>
                  <a:pt x="117766" y="50458"/>
                </a:moveTo>
                <a:lnTo>
                  <a:pt x="65183" y="1977"/>
                </a:lnTo>
                <a:cubicBezTo>
                  <a:pt x="62322" y="-659"/>
                  <a:pt x="57677" y="-659"/>
                  <a:pt x="54816" y="1977"/>
                </a:cubicBezTo>
                <a:lnTo>
                  <a:pt x="2233" y="50458"/>
                </a:lnTo>
                <a:cubicBezTo>
                  <a:pt x="794" y="51788"/>
                  <a:pt x="0" y="53564"/>
                  <a:pt x="0" y="55464"/>
                </a:cubicBezTo>
                <a:cubicBezTo>
                  <a:pt x="0" y="57363"/>
                  <a:pt x="794" y="59139"/>
                  <a:pt x="2233" y="60469"/>
                </a:cubicBezTo>
                <a:lnTo>
                  <a:pt x="4316" y="62390"/>
                </a:lnTo>
                <a:cubicBezTo>
                  <a:pt x="7172" y="65021"/>
                  <a:pt x="11816" y="65021"/>
                  <a:pt x="14677" y="62390"/>
                </a:cubicBezTo>
                <a:lnTo>
                  <a:pt x="15000" y="62094"/>
                </a:lnTo>
                <a:lnTo>
                  <a:pt x="15000" y="112682"/>
                </a:lnTo>
                <a:cubicBezTo>
                  <a:pt x="15000" y="116715"/>
                  <a:pt x="18366" y="120000"/>
                  <a:pt x="22500" y="120000"/>
                </a:cubicBezTo>
                <a:lnTo>
                  <a:pt x="97500" y="120000"/>
                </a:lnTo>
                <a:cubicBezTo>
                  <a:pt x="101633" y="120000"/>
                  <a:pt x="105000" y="116715"/>
                  <a:pt x="105000" y="112682"/>
                </a:cubicBezTo>
                <a:lnTo>
                  <a:pt x="105000" y="62094"/>
                </a:lnTo>
                <a:lnTo>
                  <a:pt x="105322" y="62390"/>
                </a:lnTo>
                <a:cubicBezTo>
                  <a:pt x="108177" y="65021"/>
                  <a:pt x="112822" y="65021"/>
                  <a:pt x="115683" y="62390"/>
                </a:cubicBezTo>
                <a:lnTo>
                  <a:pt x="117766" y="60469"/>
                </a:lnTo>
                <a:lnTo>
                  <a:pt x="117766" y="60469"/>
                </a:lnTo>
                <a:cubicBezTo>
                  <a:pt x="119205" y="59139"/>
                  <a:pt x="120000" y="57363"/>
                  <a:pt x="120000" y="55464"/>
                </a:cubicBezTo>
                <a:cubicBezTo>
                  <a:pt x="120000" y="53564"/>
                  <a:pt x="119205" y="51788"/>
                  <a:pt x="117766" y="50458"/>
                </a:cubicBezTo>
                <a:close/>
              </a:path>
            </a:pathLst>
          </a:custGeom>
          <a:solidFill>
            <a:srgbClr val="FFFFFF"/>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Tree>
  </p:cSld>
  <p:clrMapOvr>
    <a:masterClrMapping/>
  </p:clrMapOvr>
  <mc:AlternateContent xmlns:mc="http://schemas.openxmlformats.org/markup-compatibility/2006" xmlns:p14="http://schemas.microsoft.com/office/powerpoint/2010/main">
    <mc:Choice Requires="p14">
      <p:transition spd="slow" p14:dur="2000" advTm="28968"/>
    </mc:Choice>
    <mc:Fallback xmlns="">
      <p:transition spd="slow" advTm="28968"/>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5" name="Group"/>
          <p:cNvGrpSpPr/>
          <p:nvPr/>
        </p:nvGrpSpPr>
        <p:grpSpPr>
          <a:xfrm>
            <a:off x="868766" y="1419050"/>
            <a:ext cx="7898376" cy="3691517"/>
            <a:chOff x="698878" y="0"/>
            <a:chExt cx="21062335" cy="9844044"/>
          </a:xfrm>
        </p:grpSpPr>
        <p:sp>
          <p:nvSpPr>
            <p:cNvPr id="683" name="A unique way to meet with the team"/>
            <p:cNvSpPr txBox="1"/>
            <p:nvPr/>
          </p:nvSpPr>
          <p:spPr>
            <a:xfrm>
              <a:off x="16157592" y="7169984"/>
              <a:ext cx="4698591" cy="26740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ct val="80000"/>
                </a:lnSpc>
                <a:defRPr sz="3600" spc="-107">
                  <a:solidFill>
                    <a:srgbClr val="565A5C"/>
                  </a:solidFill>
                </a:defRPr>
              </a:lvl1pPr>
            </a:lstStyle>
            <a:p>
              <a:pPr algn="ctr"/>
              <a:r>
                <a:rPr sz="1200">
                  <a:latin typeface="Circular Air Pro Book" charset="0"/>
                  <a:ea typeface="Circular Air Pro Book" charset="0"/>
                  <a:cs typeface="Circular Air Pro Book" charset="0"/>
                </a:rPr>
                <a:t>A unique way to meet with the team</a:t>
              </a:r>
            </a:p>
          </p:txBody>
        </p:sp>
        <p:sp>
          <p:nvSpPr>
            <p:cNvPr id="684" name="Off Sites and Retreats"/>
            <p:cNvSpPr txBox="1"/>
            <p:nvPr/>
          </p:nvSpPr>
          <p:spPr>
            <a:xfrm>
              <a:off x="15252562" y="5555831"/>
              <a:ext cx="6508651" cy="9318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a:r>
                <a:rPr lang="en-US" sz="1200" dirty="0">
                  <a:latin typeface="Circular Air Pro Book" charset="0"/>
                  <a:ea typeface="Circular Air Pro Book" charset="0"/>
                  <a:cs typeface="Circular Air Pro Book" charset="0"/>
                </a:rPr>
                <a:t>Meetings &amp; Events</a:t>
              </a:r>
              <a:endParaRPr sz="1200" dirty="0">
                <a:latin typeface="Circular Air Pro Book" charset="0"/>
                <a:ea typeface="Circular Air Pro Book" charset="0"/>
                <a:cs typeface="Circular Air Pro Book" charset="0"/>
              </a:endParaRPr>
            </a:p>
          </p:txBody>
        </p:sp>
        <p:sp>
          <p:nvSpPr>
            <p:cNvPr id="685" name="Being able to live in a real home improves employee experience"/>
            <p:cNvSpPr txBox="1"/>
            <p:nvPr/>
          </p:nvSpPr>
          <p:spPr>
            <a:xfrm>
              <a:off x="5202689" y="7259704"/>
              <a:ext cx="4632067" cy="16905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ct val="80000"/>
                </a:lnSpc>
                <a:defRPr sz="3600" spc="-107">
                  <a:solidFill>
                    <a:srgbClr val="565A5C"/>
                  </a:solidFill>
                </a:defRPr>
              </a:lvl1pPr>
            </a:lstStyle>
            <a:p>
              <a:pPr algn="ctr"/>
              <a:r>
                <a:rPr sz="1200">
                  <a:latin typeface="Circular Air Pro Book" charset="0"/>
                  <a:ea typeface="Circular Air Pro Book" charset="0"/>
                  <a:cs typeface="Circular Air Pro Book" charset="0"/>
                </a:rPr>
                <a:t>Being able to live in a real home </a:t>
              </a:r>
              <a:r>
                <a:rPr lang="en-US" sz="1200" smtClean="0">
                  <a:latin typeface="Circular Air Pro Book" charset="0"/>
                  <a:ea typeface="Circular Air Pro Book" charset="0"/>
                  <a:cs typeface="Circular Air Pro Book" charset="0"/>
                </a:rPr>
                <a:t>for long term research travel </a:t>
              </a:r>
              <a:r>
                <a:rPr sz="1200" smtClean="0">
                  <a:latin typeface="Circular Air Pro Book" charset="0"/>
                  <a:ea typeface="Circular Air Pro Book" charset="0"/>
                  <a:cs typeface="Circular Air Pro Book" charset="0"/>
                </a:rPr>
                <a:t>improves </a:t>
              </a:r>
              <a:r>
                <a:rPr sz="1200">
                  <a:latin typeface="Circular Air Pro Book" charset="0"/>
                  <a:ea typeface="Circular Air Pro Book" charset="0"/>
                  <a:cs typeface="Circular Air Pro Book" charset="0"/>
                </a:rPr>
                <a:t>employee experience</a:t>
              </a:r>
            </a:p>
          </p:txBody>
        </p:sp>
        <p:sp>
          <p:nvSpPr>
            <p:cNvPr id="686" name="Long Stays &amp; Relocations"/>
            <p:cNvSpPr txBox="1"/>
            <p:nvPr/>
          </p:nvSpPr>
          <p:spPr>
            <a:xfrm>
              <a:off x="5361454" y="5619469"/>
              <a:ext cx="4314533" cy="14615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a:r>
                <a:rPr lang="en-US" sz="1200" dirty="0">
                  <a:latin typeface="Circular Air Pro Book" charset="0"/>
                  <a:ea typeface="Circular Air Pro Book" charset="0"/>
                  <a:cs typeface="Circular Air Pro Book" charset="0"/>
                </a:rPr>
                <a:t>Research travel</a:t>
              </a:r>
              <a:endParaRPr sz="1200" dirty="0">
                <a:latin typeface="Circular Air Pro Book" charset="0"/>
                <a:ea typeface="Circular Air Pro Book" charset="0"/>
                <a:cs typeface="Circular Air Pro Book" charset="0"/>
              </a:endParaRPr>
            </a:p>
          </p:txBody>
        </p:sp>
        <p:sp>
          <p:nvSpPr>
            <p:cNvPr id="687" name="Line"/>
            <p:cNvSpPr/>
            <p:nvPr/>
          </p:nvSpPr>
          <p:spPr>
            <a:xfrm>
              <a:off x="5869906" y="5240635"/>
              <a:ext cx="3297633" cy="1"/>
            </a:xfrm>
            <a:prstGeom prst="line">
              <a:avLst/>
            </a:prstGeom>
            <a:noFill/>
            <a:ln w="3175" cap="flat">
              <a:solidFill>
                <a:srgbClr val="9CA299"/>
              </a:solidFill>
              <a:prstDash val="solid"/>
              <a:miter lim="400000"/>
            </a:ln>
            <a:effectLst/>
          </p:spPr>
          <p:txBody>
            <a:bodyPr wrap="square" lIns="0" tIns="0" rIns="0" bIns="0" numCol="1" anchor="t">
              <a:noAutofit/>
            </a:bodyPr>
            <a:lstStyle/>
            <a:p>
              <a:pPr defTabSz="171450">
                <a:defRPr sz="800" b="0" spc="0">
                  <a:solidFill>
                    <a:srgbClr val="000000"/>
                  </a:solidFill>
                  <a:latin typeface="Helvetica"/>
                  <a:ea typeface="Helvetica"/>
                  <a:cs typeface="Helvetica"/>
                  <a:sym typeface="Helvetica"/>
                </a:defRPr>
              </a:pPr>
              <a:endParaRPr sz="1200">
                <a:latin typeface="Circular Air Pro Book" charset="0"/>
                <a:ea typeface="Circular Air Pro Book" charset="0"/>
                <a:cs typeface="Circular Air Pro Book" charset="0"/>
              </a:endParaRPr>
            </a:p>
          </p:txBody>
        </p:sp>
        <p:sp>
          <p:nvSpPr>
            <p:cNvPr id="688" name="Line"/>
            <p:cNvSpPr/>
            <p:nvPr/>
          </p:nvSpPr>
          <p:spPr>
            <a:xfrm>
              <a:off x="698878" y="5229078"/>
              <a:ext cx="3297633" cy="1"/>
            </a:xfrm>
            <a:prstGeom prst="line">
              <a:avLst/>
            </a:prstGeom>
            <a:noFill/>
            <a:ln w="3175" cap="flat">
              <a:solidFill>
                <a:srgbClr val="9CA299"/>
              </a:solidFill>
              <a:prstDash val="solid"/>
              <a:miter lim="400000"/>
            </a:ln>
            <a:effectLst/>
          </p:spPr>
          <p:txBody>
            <a:bodyPr wrap="square" lIns="0" tIns="0" rIns="0" bIns="0" numCol="1" anchor="t">
              <a:noAutofit/>
            </a:bodyPr>
            <a:lstStyle/>
            <a:p>
              <a:pPr defTabSz="171450">
                <a:defRPr sz="800" b="0" spc="0">
                  <a:solidFill>
                    <a:srgbClr val="000000"/>
                  </a:solidFill>
                  <a:latin typeface="Helvetica"/>
                  <a:ea typeface="Helvetica"/>
                  <a:cs typeface="Helvetica"/>
                  <a:sym typeface="Helvetica"/>
                </a:defRPr>
              </a:pPr>
              <a:endParaRPr sz="1200">
                <a:latin typeface="Circular Air Pro Book" charset="0"/>
                <a:ea typeface="Circular Air Pro Book" charset="0"/>
                <a:cs typeface="Circular Air Pro Book" charset="0"/>
              </a:endParaRPr>
            </a:p>
          </p:txBody>
        </p:sp>
        <p:sp>
          <p:nvSpPr>
            <p:cNvPr id="689" name="Choose a large home so your whole team can stay under one roof"/>
            <p:cNvSpPr txBox="1"/>
            <p:nvPr/>
          </p:nvSpPr>
          <p:spPr>
            <a:xfrm>
              <a:off x="10325668" y="7181910"/>
              <a:ext cx="4736341" cy="23204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ct val="80000"/>
                </a:lnSpc>
                <a:defRPr sz="3600" spc="-107">
                  <a:solidFill>
                    <a:srgbClr val="565A5C"/>
                  </a:solidFill>
                </a:defRPr>
              </a:lvl1pPr>
            </a:lstStyle>
            <a:p>
              <a:pPr algn="ctr"/>
              <a:r>
                <a:rPr sz="1200">
                  <a:latin typeface="Circular Air Pro Book" charset="0"/>
                  <a:ea typeface="Circular Air Pro Book" charset="0"/>
                  <a:cs typeface="Circular Air Pro Book" charset="0"/>
                </a:rPr>
                <a:t>Choose a large home so your whole team can stay under one roof</a:t>
              </a:r>
            </a:p>
          </p:txBody>
        </p:sp>
        <p:sp>
          <p:nvSpPr>
            <p:cNvPr id="690" name="Group Trips"/>
            <p:cNvSpPr txBox="1"/>
            <p:nvPr/>
          </p:nvSpPr>
          <p:spPr>
            <a:xfrm>
              <a:off x="10361663" y="5619469"/>
              <a:ext cx="4664351" cy="9318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ctr"/>
              <a:r>
                <a:rPr lang="en-US" sz="1200" dirty="0">
                  <a:latin typeface="Circular Air Pro Book" charset="0"/>
                  <a:ea typeface="Circular Air Pro Book" charset="0"/>
                  <a:cs typeface="Circular Air Pro Book" charset="0"/>
                </a:rPr>
                <a:t>Athletics Travel </a:t>
              </a:r>
              <a:endParaRPr sz="1200" dirty="0">
                <a:latin typeface="Circular Air Pro Book" charset="0"/>
                <a:ea typeface="Circular Air Pro Book" charset="0"/>
                <a:cs typeface="Circular Air Pro Book" charset="0"/>
              </a:endParaRPr>
            </a:p>
          </p:txBody>
        </p:sp>
        <p:sp>
          <p:nvSpPr>
            <p:cNvPr id="691" name="Line"/>
            <p:cNvSpPr/>
            <p:nvPr/>
          </p:nvSpPr>
          <p:spPr>
            <a:xfrm>
              <a:off x="11040935" y="5240635"/>
              <a:ext cx="3297633" cy="1"/>
            </a:xfrm>
            <a:prstGeom prst="line">
              <a:avLst/>
            </a:prstGeom>
            <a:noFill/>
            <a:ln w="3175" cap="flat">
              <a:solidFill>
                <a:srgbClr val="9CA299"/>
              </a:solidFill>
              <a:prstDash val="solid"/>
              <a:miter lim="400000"/>
            </a:ln>
            <a:effectLst/>
          </p:spPr>
          <p:txBody>
            <a:bodyPr wrap="square" lIns="0" tIns="0" rIns="0" bIns="0" numCol="1" anchor="t">
              <a:noAutofit/>
            </a:bodyPr>
            <a:lstStyle/>
            <a:p>
              <a:pPr defTabSz="171450">
                <a:defRPr sz="800" b="0" spc="0">
                  <a:solidFill>
                    <a:srgbClr val="000000"/>
                  </a:solidFill>
                  <a:latin typeface="Helvetica"/>
                  <a:ea typeface="Helvetica"/>
                  <a:cs typeface="Helvetica"/>
                  <a:sym typeface="Helvetica"/>
                </a:defRPr>
              </a:pPr>
              <a:endParaRPr sz="1200">
                <a:latin typeface="Circular Air Pro Book" charset="0"/>
                <a:ea typeface="Circular Air Pro Book" charset="0"/>
                <a:cs typeface="Circular Air Pro Book" charset="0"/>
              </a:endParaRPr>
            </a:p>
          </p:txBody>
        </p:sp>
        <p:pic>
          <p:nvPicPr>
            <p:cNvPr id="692" name="pasted-image.png" descr="pasted-image.png"/>
            <p:cNvPicPr>
              <a:picLocks noChangeAspect="1"/>
            </p:cNvPicPr>
            <p:nvPr/>
          </p:nvPicPr>
          <p:blipFill>
            <a:blip r:embed="rId3">
              <a:extLst/>
            </a:blip>
            <a:srcRect l="2052" r="22947" b="1"/>
            <a:stretch>
              <a:fillRect/>
            </a:stretch>
          </p:blipFill>
          <p:spPr>
            <a:xfrm>
              <a:off x="15877246" y="0"/>
              <a:ext cx="4656255" cy="4656138"/>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6" y="18437"/>
                  </a:cubicBezTo>
                  <a:cubicBezTo>
                    <a:pt x="20639" y="14219"/>
                    <a:pt x="20639" y="7381"/>
                    <a:pt x="16796" y="3163"/>
                  </a:cubicBezTo>
                  <a:cubicBezTo>
                    <a:pt x="14875" y="1054"/>
                    <a:pt x="12357" y="0"/>
                    <a:pt x="9839" y="0"/>
                  </a:cubicBezTo>
                  <a:close/>
                </a:path>
              </a:pathLst>
            </a:custGeom>
            <a:ln w="12700" cap="flat">
              <a:noFill/>
              <a:miter lim="400000"/>
            </a:ln>
            <a:effectLst/>
          </p:spPr>
        </p:pic>
        <p:pic>
          <p:nvPicPr>
            <p:cNvPr id="694" name="pasted-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664" y="161048"/>
              <a:ext cx="4664349" cy="4652837"/>
            </a:xfrm>
            <a:custGeom>
              <a:avLst/>
              <a:gdLst/>
              <a:ahLst/>
              <a:cxnLst>
                <a:cxn ang="0">
                  <a:pos x="wd2" y="hd2"/>
                </a:cxn>
                <a:cxn ang="5400000">
                  <a:pos x="wd2" y="hd2"/>
                </a:cxn>
                <a:cxn ang="10800000">
                  <a:pos x="wd2" y="hd2"/>
                </a:cxn>
                <a:cxn ang="16200000">
                  <a:pos x="wd2" y="hd2"/>
                </a:cxn>
              </a:cxnLst>
              <a:rect l="0" t="0" r="r" b="b"/>
              <a:pathLst>
                <a:path w="19679" h="21600" extrusionOk="0">
                  <a:moveTo>
                    <a:pt x="9700" y="0"/>
                  </a:moveTo>
                  <a:cubicBezTo>
                    <a:pt x="7228" y="38"/>
                    <a:pt x="4767" y="1086"/>
                    <a:pt x="2881" y="3158"/>
                  </a:cubicBezTo>
                  <a:cubicBezTo>
                    <a:pt x="-961" y="7378"/>
                    <a:pt x="-961" y="14222"/>
                    <a:pt x="2881" y="18442"/>
                  </a:cubicBezTo>
                  <a:cubicBezTo>
                    <a:pt x="4767" y="20514"/>
                    <a:pt x="7228" y="21562"/>
                    <a:pt x="9700" y="21600"/>
                  </a:cubicBezTo>
                  <a:lnTo>
                    <a:pt x="9978" y="21600"/>
                  </a:lnTo>
                  <a:cubicBezTo>
                    <a:pt x="12450" y="21562"/>
                    <a:pt x="14911" y="20514"/>
                    <a:pt x="16796" y="18442"/>
                  </a:cubicBezTo>
                  <a:cubicBezTo>
                    <a:pt x="20639" y="14222"/>
                    <a:pt x="20639" y="7378"/>
                    <a:pt x="16796" y="3158"/>
                  </a:cubicBezTo>
                  <a:cubicBezTo>
                    <a:pt x="14911" y="1086"/>
                    <a:pt x="12450" y="38"/>
                    <a:pt x="9978" y="0"/>
                  </a:cubicBezTo>
                  <a:lnTo>
                    <a:pt x="9700" y="0"/>
                  </a:lnTo>
                  <a:close/>
                </a:path>
              </a:pathLst>
            </a:custGeom>
            <a:ln w="12700" cap="flat">
              <a:noFill/>
              <a:miter lim="400000"/>
            </a:ln>
            <a:effectLst/>
          </p:spPr>
        </p:pic>
      </p:grpSp>
      <p:pic>
        <p:nvPicPr>
          <p:cNvPr id="696" name="pasted-image.png" descr="pasted-image.png"/>
          <p:cNvPicPr>
            <a:picLocks noChangeAspect="1"/>
          </p:cNvPicPr>
          <p:nvPr/>
        </p:nvPicPr>
        <p:blipFill>
          <a:blip r:embed="rId5">
            <a:extLst/>
          </a:blip>
          <a:srcRect l="17389" r="9276" b="1"/>
          <a:stretch>
            <a:fillRect/>
          </a:stretch>
        </p:blipFill>
        <p:spPr>
          <a:xfrm>
            <a:off x="604641" y="1468672"/>
            <a:ext cx="1746096" cy="1746052"/>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4"/>
                  <a:pt x="2881" y="3163"/>
                </a:cubicBezTo>
                <a:cubicBezTo>
                  <a:pt x="-961" y="7381"/>
                  <a:pt x="-961" y="14219"/>
                  <a:pt x="2881" y="18437"/>
                </a:cubicBezTo>
                <a:cubicBezTo>
                  <a:pt x="4803" y="20546"/>
                  <a:pt x="7321" y="21600"/>
                  <a:pt x="9839" y="21600"/>
                </a:cubicBezTo>
                <a:cubicBezTo>
                  <a:pt x="12357" y="21600"/>
                  <a:pt x="14875" y="20546"/>
                  <a:pt x="16796" y="18437"/>
                </a:cubicBezTo>
                <a:cubicBezTo>
                  <a:pt x="20639" y="14219"/>
                  <a:pt x="20639" y="7381"/>
                  <a:pt x="16796" y="3163"/>
                </a:cubicBezTo>
                <a:cubicBezTo>
                  <a:pt x="14875" y="1054"/>
                  <a:pt x="12357" y="0"/>
                  <a:pt x="9839" y="0"/>
                </a:cubicBezTo>
                <a:close/>
              </a:path>
            </a:pathLst>
          </a:custGeom>
          <a:ln w="12700">
            <a:miter lim="400000"/>
          </a:ln>
        </p:spPr>
      </p:pic>
      <p:sp>
        <p:nvSpPr>
          <p:cNvPr id="697" name="Availability &amp; Value"/>
          <p:cNvSpPr txBox="1"/>
          <p:nvPr/>
        </p:nvSpPr>
        <p:spPr>
          <a:xfrm>
            <a:off x="604656" y="3516635"/>
            <a:ext cx="1746065" cy="49305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ctr"/>
            <a:r>
              <a:rPr lang="en-US" sz="1200" dirty="0">
                <a:latin typeface="Circular Air Pro Book" charset="0"/>
                <a:ea typeface="Circular Air Pro Book" charset="0"/>
                <a:cs typeface="Circular Air Pro Book" charset="0"/>
              </a:rPr>
              <a:t>Conference Travel </a:t>
            </a:r>
            <a:endParaRPr sz="1200" dirty="0">
              <a:latin typeface="Circular Air Pro Book" charset="0"/>
              <a:ea typeface="Circular Air Pro Book" charset="0"/>
              <a:cs typeface="Circular Air Pro Book" charset="0"/>
            </a:endParaRPr>
          </a:p>
        </p:txBody>
      </p:sp>
      <p:sp>
        <p:nvSpPr>
          <p:cNvPr id="698" name="Availability when and where it’s needed…"/>
          <p:cNvSpPr txBox="1"/>
          <p:nvPr/>
        </p:nvSpPr>
        <p:spPr>
          <a:xfrm>
            <a:off x="585161" y="4094161"/>
            <a:ext cx="1785056" cy="703269"/>
          </a:xfrm>
          <a:prstGeom prst="rect">
            <a:avLst/>
          </a:prstGeom>
          <a:ln w="12700">
            <a:miter lim="400000"/>
          </a:ln>
          <a:extLst>
            <a:ext uri="{C572A759-6A51-4108-AA02-DFA0A04FC94B}">
              <ma14:wrappingTextBoxFlag xmlns:ma14="http://schemas.microsoft.com/office/mac/drawingml/2011/main" val="1"/>
            </a:ext>
          </a:extLst>
        </p:spPr>
        <p:txBody>
          <a:bodyPr lIns="19050" tIns="19050" rIns="19050" bIns="19050">
            <a:spAutoFit/>
          </a:bodyPr>
          <a:lstStyle/>
          <a:p>
            <a:pPr algn="ctr" defTabSz="309563">
              <a:lnSpc>
                <a:spcPct val="90000"/>
              </a:lnSpc>
              <a:defRPr sz="3600" spc="-107">
                <a:solidFill>
                  <a:srgbClr val="565A5C"/>
                </a:solidFill>
              </a:defRPr>
            </a:pPr>
            <a:r>
              <a:rPr sz="1200">
                <a:latin typeface="Circular Air Pro Book" charset="0"/>
                <a:ea typeface="Circular Air Pro Book" charset="0"/>
                <a:cs typeface="Circular Air Pro Book" charset="0"/>
              </a:rPr>
              <a:t>Availability when and where it’s </a:t>
            </a:r>
            <a:r>
              <a:rPr sz="1200" smtClean="0">
                <a:latin typeface="Circular Air Pro Book" charset="0"/>
                <a:ea typeface="Circular Air Pro Book" charset="0"/>
                <a:cs typeface="Circular Air Pro Book" charset="0"/>
              </a:rPr>
              <a:t>needed</a:t>
            </a:r>
            <a:r>
              <a:rPr lang="en-US" sz="1200" smtClean="0">
                <a:latin typeface="Circular Air Pro Book" charset="0"/>
                <a:ea typeface="Circular Air Pro Book" charset="0"/>
                <a:cs typeface="Circular Air Pro Book" charset="0"/>
              </a:rPr>
              <a:t> during conferences</a:t>
            </a:r>
          </a:p>
          <a:p>
            <a:pPr algn="ctr" defTabSz="309563">
              <a:lnSpc>
                <a:spcPct val="90000"/>
              </a:lnSpc>
              <a:defRPr sz="3600" spc="-107">
                <a:solidFill>
                  <a:srgbClr val="565A5C"/>
                </a:solidFill>
              </a:defRPr>
            </a:pPr>
            <a:endParaRPr sz="1200">
              <a:latin typeface="Circular Air Pro Book" charset="0"/>
              <a:ea typeface="Circular Air Pro Book" charset="0"/>
              <a:cs typeface="Circular Air Pro Book" charset="0"/>
            </a:endParaRPr>
          </a:p>
          <a:p>
            <a:pPr algn="ctr" defTabSz="309563">
              <a:lnSpc>
                <a:spcPct val="90000"/>
              </a:lnSpc>
              <a:defRPr sz="3600" spc="-107">
                <a:solidFill>
                  <a:srgbClr val="565A5C"/>
                </a:solidFill>
              </a:defRPr>
            </a:pPr>
            <a:r>
              <a:rPr sz="1200">
                <a:latin typeface="Circular Air Pro Book" charset="0"/>
                <a:ea typeface="Circular Air Pro Book" charset="0"/>
                <a:cs typeface="Circular Air Pro Book" charset="0"/>
              </a:rPr>
              <a:t>30% - 40% savings</a:t>
            </a:r>
          </a:p>
        </p:txBody>
      </p:sp>
      <p:sp>
        <p:nvSpPr>
          <p:cNvPr id="6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rPr sz="1200">
                <a:latin typeface="Circular Air Pro Book" charset="0"/>
                <a:ea typeface="Circular Air Pro Book" charset="0"/>
                <a:cs typeface="Circular Air Pro Book" charset="0"/>
              </a:rPr>
              <a:t>27</a:t>
            </a:fld>
            <a:endParaRPr sz="1200">
              <a:latin typeface="Circular Air Pro Book" charset="0"/>
              <a:ea typeface="Circular Air Pro Book" charset="0"/>
              <a:cs typeface="Circular Air Pro Book" charset="0"/>
            </a:endParaRPr>
          </a:p>
        </p:txBody>
      </p:sp>
      <p:sp>
        <p:nvSpPr>
          <p:cNvPr id="700" name="Line"/>
          <p:cNvSpPr/>
          <p:nvPr/>
        </p:nvSpPr>
        <p:spPr>
          <a:xfrm>
            <a:off x="6819723" y="3391112"/>
            <a:ext cx="1236612" cy="0"/>
          </a:xfrm>
          <a:prstGeom prst="line">
            <a:avLst/>
          </a:prstGeom>
          <a:ln w="3175">
            <a:solidFill>
              <a:srgbClr val="9CA299"/>
            </a:solidFill>
            <a:miter lim="400000"/>
          </a:ln>
        </p:spPr>
        <p:txBody>
          <a:bodyPr lIns="0" tIns="0" rIns="0" bIns="0"/>
          <a:lstStyle/>
          <a:p>
            <a:pPr defTabSz="171450">
              <a:defRPr sz="800" b="0" spc="0">
                <a:solidFill>
                  <a:srgbClr val="000000"/>
                </a:solidFill>
                <a:latin typeface="Helvetica"/>
                <a:ea typeface="Helvetica"/>
                <a:cs typeface="Helvetica"/>
                <a:sym typeface="Helvetica"/>
              </a:defRPr>
            </a:pPr>
            <a:endParaRPr sz="1200">
              <a:latin typeface="Circular Air Pro Book" charset="0"/>
              <a:ea typeface="Circular Air Pro Book" charset="0"/>
              <a:cs typeface="Circular Air Pro Book" charset="0"/>
            </a:endParaRPr>
          </a:p>
        </p:txBody>
      </p:sp>
      <p:pic>
        <p:nvPicPr>
          <p:cNvPr id="21" name="pasted-image.png" descr="pasted-image.png"/>
          <p:cNvPicPr>
            <a:picLocks noChangeAspect="1"/>
          </p:cNvPicPr>
          <p:nvPr/>
        </p:nvPicPr>
        <p:blipFill>
          <a:blip r:embed="rId6">
            <a:extLst/>
          </a:blip>
          <a:srcRect l="16230" r="16231"/>
          <a:stretch>
            <a:fillRect/>
          </a:stretch>
        </p:blipFill>
        <p:spPr>
          <a:xfrm>
            <a:off x="2585195" y="1534649"/>
            <a:ext cx="1682024" cy="1744814"/>
          </a:xfrm>
          <a:custGeom>
            <a:avLst/>
            <a:gdLst/>
            <a:ahLst/>
            <a:cxnLst>
              <a:cxn ang="0">
                <a:pos x="wd2" y="hd2"/>
              </a:cxn>
              <a:cxn ang="5400000">
                <a:pos x="wd2" y="hd2"/>
              </a:cxn>
              <a:cxn ang="10800000">
                <a:pos x="wd2" y="hd2"/>
              </a:cxn>
              <a:cxn ang="16200000">
                <a:pos x="wd2" y="hd2"/>
              </a:cxn>
            </a:cxnLst>
            <a:rect l="0" t="0" r="r" b="b"/>
            <a:pathLst>
              <a:path w="19679" h="21600" extrusionOk="0">
                <a:moveTo>
                  <a:pt x="9700" y="0"/>
                </a:moveTo>
                <a:cubicBezTo>
                  <a:pt x="7228" y="38"/>
                  <a:pt x="4767" y="1086"/>
                  <a:pt x="2881" y="3158"/>
                </a:cubicBezTo>
                <a:cubicBezTo>
                  <a:pt x="-961" y="7378"/>
                  <a:pt x="-961" y="14222"/>
                  <a:pt x="2881" y="18442"/>
                </a:cubicBezTo>
                <a:cubicBezTo>
                  <a:pt x="4767" y="20514"/>
                  <a:pt x="7228" y="21562"/>
                  <a:pt x="9700" y="21600"/>
                </a:cubicBezTo>
                <a:lnTo>
                  <a:pt x="9978" y="21600"/>
                </a:lnTo>
                <a:cubicBezTo>
                  <a:pt x="12450" y="21562"/>
                  <a:pt x="14911" y="20514"/>
                  <a:pt x="16796" y="18442"/>
                </a:cubicBezTo>
                <a:cubicBezTo>
                  <a:pt x="20639" y="14222"/>
                  <a:pt x="20639" y="7378"/>
                  <a:pt x="16796" y="3158"/>
                </a:cubicBezTo>
                <a:cubicBezTo>
                  <a:pt x="14911" y="1086"/>
                  <a:pt x="12450" y="38"/>
                  <a:pt x="9978" y="0"/>
                </a:cubicBezTo>
                <a:lnTo>
                  <a:pt x="9700" y="0"/>
                </a:lnTo>
                <a:close/>
              </a:path>
            </a:pathLst>
          </a:custGeom>
          <a:ln w="12700" cap="flat">
            <a:noFill/>
            <a:miter lim="400000"/>
          </a:ln>
          <a:effectLst/>
        </p:spPr>
      </p:pic>
      <p:sp>
        <p:nvSpPr>
          <p:cNvPr id="24" name="Shape 585"/>
          <p:cNvSpPr txBox="1">
            <a:spLocks noGrp="1"/>
          </p:cNvSpPr>
          <p:nvPr>
            <p:ph type="title"/>
          </p:nvPr>
        </p:nvSpPr>
        <p:spPr>
          <a:xfrm>
            <a:off x="213000" y="448350"/>
            <a:ext cx="8690100" cy="368700"/>
          </a:xfrm>
          <a:prstGeom prst="rect">
            <a:avLst/>
          </a:prstGeom>
        </p:spPr>
        <p:txBody>
          <a:bodyPr wrap="square" lIns="91425" tIns="91425" rIns="91425" bIns="91425" anchor="b" anchorCtr="0">
            <a:noAutofit/>
          </a:bodyPr>
          <a:lstStyle/>
          <a:p>
            <a:pPr lvl="0" rtl="0">
              <a:spcBef>
                <a:spcPts val="0"/>
              </a:spcBef>
              <a:buNone/>
            </a:pPr>
            <a:r>
              <a:rPr lang="en-US" sz="1400" cap="none" dirty="0" smtClean="0">
                <a:solidFill>
                  <a:srgbClr val="959595"/>
                </a:solidFill>
                <a:latin typeface="Circular Air Pro Book" charset="0"/>
                <a:ea typeface="Circular Air Pro Book" charset="0"/>
                <a:cs typeface="Circular Air Pro Book" charset="0"/>
              </a:rPr>
              <a:t>Common Higher Ed Use Cases </a:t>
            </a:r>
            <a:endParaRPr lang="en" sz="1400" cap="none" dirty="0">
              <a:solidFill>
                <a:srgbClr val="959595"/>
              </a:solidFill>
              <a:latin typeface="Circular Air Pro Book" charset="0"/>
              <a:ea typeface="Circular Air Pro Book" charset="0"/>
              <a:cs typeface="Circular Air Pro Book" charset="0"/>
            </a:endParaRPr>
          </a:p>
        </p:txBody>
      </p:sp>
    </p:spTree>
    <p:extLst>
      <p:ext uri="{BB962C8B-B14F-4D97-AF65-F5344CB8AC3E}">
        <p14:creationId xmlns:p14="http://schemas.microsoft.com/office/powerpoint/2010/main" val="61755207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213000" y="1321025"/>
            <a:ext cx="8104200" cy="991200"/>
          </a:xfrm>
          <a:prstGeom prst="rect">
            <a:avLst/>
          </a:prstGeom>
        </p:spPr>
        <p:txBody>
          <a:bodyPr wrap="square" lIns="91425" tIns="91425" rIns="91425" bIns="91425" anchor="t" anchorCtr="0">
            <a:noAutofit/>
          </a:bodyPr>
          <a:lstStyle/>
          <a:p>
            <a:pPr lvl="0" rtl="0">
              <a:spcBef>
                <a:spcPts val="0"/>
              </a:spcBef>
              <a:buNone/>
            </a:pPr>
            <a:r>
              <a:rPr lang="en" dirty="0">
                <a:solidFill>
                  <a:schemeClr val="dk2"/>
                </a:solidFill>
                <a:latin typeface="Circular Air Pro Book" charset="0"/>
                <a:ea typeface="Circular Air Pro Book" charset="0"/>
                <a:cs typeface="Circular Air Pro Book" charset="0"/>
              </a:rPr>
              <a:t>Business travelers give Airbnb an industry-leading satisfaction rating of 4.7 out of 5.</a:t>
            </a:r>
          </a:p>
        </p:txBody>
      </p:sp>
      <p:sp>
        <p:nvSpPr>
          <p:cNvPr id="585" name="Shape 585"/>
          <p:cNvSpPr txBox="1">
            <a:spLocks noGrp="1"/>
          </p:cNvSpPr>
          <p:nvPr>
            <p:ph type="title"/>
          </p:nvPr>
        </p:nvSpPr>
        <p:spPr>
          <a:xfrm>
            <a:off x="213000" y="448350"/>
            <a:ext cx="8690100" cy="368700"/>
          </a:xfrm>
          <a:prstGeom prst="rect">
            <a:avLst/>
          </a:prstGeom>
        </p:spPr>
        <p:txBody>
          <a:bodyPr wrap="square" lIns="91425" tIns="91425" rIns="91425" bIns="91425" anchor="b" anchorCtr="0">
            <a:noAutofit/>
          </a:bodyPr>
          <a:lstStyle/>
          <a:p>
            <a:pPr lvl="0" rtl="0">
              <a:spcBef>
                <a:spcPts val="0"/>
              </a:spcBef>
              <a:buNone/>
            </a:pPr>
            <a:r>
              <a:rPr lang="en" sz="1400" dirty="0">
                <a:solidFill>
                  <a:srgbClr val="959595"/>
                </a:solidFill>
                <a:latin typeface="Circular Air Pro Book" charset="0"/>
                <a:ea typeface="Circular Air Pro Book" charset="0"/>
                <a:cs typeface="Circular Air Pro Book" charset="0"/>
              </a:rPr>
              <a:t>Improved Travel Experience</a:t>
            </a:r>
          </a:p>
        </p:txBody>
      </p:sp>
      <p:sp>
        <p:nvSpPr>
          <p:cNvPr id="586" name="Shape 586"/>
          <p:cNvSpPr txBox="1"/>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rgbClr val="B7B7B7"/>
                </a:solidFill>
                <a:latin typeface="Circular Air Pro Book" charset="0"/>
                <a:ea typeface="Circular Air Pro Book" charset="0"/>
                <a:cs typeface="Circular Air Pro Book" charset="0"/>
                <a:sym typeface="Montserrat"/>
              </a:rPr>
              <a:t>28</a:t>
            </a:fld>
            <a:endParaRPr lang="en" sz="1000" dirty="0">
              <a:solidFill>
                <a:srgbClr val="B7B7B7"/>
              </a:solidFill>
              <a:latin typeface="Circular Air Pro Book" charset="0"/>
              <a:ea typeface="Circular Air Pro Book" charset="0"/>
              <a:cs typeface="Circular Air Pro Book" charset="0"/>
              <a:sym typeface="Montserrat"/>
            </a:endParaRPr>
          </a:p>
        </p:txBody>
      </p:sp>
      <p:sp>
        <p:nvSpPr>
          <p:cNvPr id="587" name="Shape 587"/>
          <p:cNvSpPr txBox="1"/>
          <p:nvPr/>
        </p:nvSpPr>
        <p:spPr>
          <a:xfrm>
            <a:off x="611494" y="3268550"/>
            <a:ext cx="2784000" cy="11034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100000"/>
              <a:buFont typeface="Arial"/>
              <a:buNone/>
            </a:pPr>
            <a:r>
              <a:rPr lang="en" sz="1100" dirty="0">
                <a:solidFill>
                  <a:schemeClr val="dk2"/>
                </a:solidFill>
                <a:latin typeface="Circular Air Pro Book" charset="0"/>
                <a:ea typeface="Circular Air Pro Book" charset="0"/>
                <a:cs typeface="Circular Air Pro Book" charset="0"/>
                <a:sym typeface="Montserrat"/>
              </a:rPr>
              <a:t>Our hosts are personally responsible for guests’ satisfaction and frequently go above and beyond to ensure positive experiences and good reviews</a:t>
            </a:r>
          </a:p>
        </p:txBody>
      </p:sp>
      <p:sp>
        <p:nvSpPr>
          <p:cNvPr id="588" name="Shape 588"/>
          <p:cNvSpPr txBox="1"/>
          <p:nvPr/>
        </p:nvSpPr>
        <p:spPr>
          <a:xfrm>
            <a:off x="611494" y="2748350"/>
            <a:ext cx="2784000" cy="5784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00D1C1"/>
                </a:solidFill>
                <a:latin typeface="Circular Air Pro Book" charset="0"/>
                <a:ea typeface="Circular Air Pro Book" charset="0"/>
                <a:cs typeface="Circular Air Pro Book" charset="0"/>
                <a:sym typeface="Montserrat"/>
              </a:rPr>
              <a:t>Host Accountability</a:t>
            </a:r>
          </a:p>
        </p:txBody>
      </p:sp>
      <p:sp>
        <p:nvSpPr>
          <p:cNvPr id="589" name="Shape 589"/>
          <p:cNvSpPr/>
          <p:nvPr/>
        </p:nvSpPr>
        <p:spPr>
          <a:xfrm>
            <a:off x="728981" y="2439550"/>
            <a:ext cx="471000" cy="448500"/>
          </a:xfrm>
          <a:custGeom>
            <a:avLst/>
            <a:gdLst/>
            <a:ahLst/>
            <a:cxnLst/>
            <a:rect l="0" t="0" r="0" b="0"/>
            <a:pathLst>
              <a:path w="120000" h="120000" extrusionOk="0">
                <a:moveTo>
                  <a:pt x="60000" y="113072"/>
                </a:moveTo>
                <a:cubicBezTo>
                  <a:pt x="23977" y="81438"/>
                  <a:pt x="5716" y="55038"/>
                  <a:pt x="5716" y="34577"/>
                </a:cubicBezTo>
                <a:cubicBezTo>
                  <a:pt x="5716" y="18555"/>
                  <a:pt x="16927" y="6000"/>
                  <a:pt x="31244" y="6000"/>
                </a:cubicBezTo>
                <a:cubicBezTo>
                  <a:pt x="44427" y="6000"/>
                  <a:pt x="51733" y="13650"/>
                  <a:pt x="56150" y="18472"/>
                </a:cubicBezTo>
                <a:cubicBezTo>
                  <a:pt x="49222" y="27550"/>
                  <a:pt x="46394" y="38744"/>
                  <a:pt x="49422" y="46222"/>
                </a:cubicBezTo>
                <a:cubicBezTo>
                  <a:pt x="51261" y="50766"/>
                  <a:pt x="55105" y="53366"/>
                  <a:pt x="60027" y="53366"/>
                </a:cubicBezTo>
                <a:cubicBezTo>
                  <a:pt x="64922" y="53366"/>
                  <a:pt x="68783" y="50755"/>
                  <a:pt x="70622" y="46194"/>
                </a:cubicBezTo>
                <a:cubicBezTo>
                  <a:pt x="73644" y="38716"/>
                  <a:pt x="70800" y="27533"/>
                  <a:pt x="63855" y="18466"/>
                </a:cubicBezTo>
                <a:cubicBezTo>
                  <a:pt x="68272" y="13644"/>
                  <a:pt x="75577" y="6000"/>
                  <a:pt x="88755" y="6000"/>
                </a:cubicBezTo>
                <a:cubicBezTo>
                  <a:pt x="103072" y="6000"/>
                  <a:pt x="114283" y="18555"/>
                  <a:pt x="114283" y="34577"/>
                </a:cubicBezTo>
                <a:cubicBezTo>
                  <a:pt x="114283" y="55038"/>
                  <a:pt x="96022" y="81438"/>
                  <a:pt x="60000" y="113072"/>
                </a:cubicBezTo>
                <a:close/>
                <a:moveTo>
                  <a:pt x="60005" y="23016"/>
                </a:moveTo>
                <a:cubicBezTo>
                  <a:pt x="65788" y="30911"/>
                  <a:pt x="67194" y="39316"/>
                  <a:pt x="65361" y="43855"/>
                </a:cubicBezTo>
                <a:cubicBezTo>
                  <a:pt x="64405" y="46216"/>
                  <a:pt x="62661" y="47366"/>
                  <a:pt x="59972" y="47366"/>
                </a:cubicBezTo>
                <a:cubicBezTo>
                  <a:pt x="57366" y="47366"/>
                  <a:pt x="55638" y="46227"/>
                  <a:pt x="54683" y="43877"/>
                </a:cubicBezTo>
                <a:cubicBezTo>
                  <a:pt x="52844" y="39338"/>
                  <a:pt x="54238" y="30922"/>
                  <a:pt x="60005" y="23016"/>
                </a:cubicBezTo>
                <a:close/>
                <a:moveTo>
                  <a:pt x="88755" y="0"/>
                </a:moveTo>
                <a:cubicBezTo>
                  <a:pt x="73461" y="0"/>
                  <a:pt x="64816" y="8777"/>
                  <a:pt x="60000" y="14022"/>
                </a:cubicBezTo>
                <a:cubicBezTo>
                  <a:pt x="55183" y="8777"/>
                  <a:pt x="46538" y="0"/>
                  <a:pt x="31244" y="0"/>
                </a:cubicBezTo>
                <a:cubicBezTo>
                  <a:pt x="13722" y="0"/>
                  <a:pt x="0" y="15188"/>
                  <a:pt x="0" y="34577"/>
                </a:cubicBezTo>
                <a:cubicBezTo>
                  <a:pt x="0" y="57183"/>
                  <a:pt x="19455" y="85583"/>
                  <a:pt x="57827" y="118983"/>
                </a:cubicBezTo>
                <a:cubicBezTo>
                  <a:pt x="58388" y="119655"/>
                  <a:pt x="59177" y="120000"/>
                  <a:pt x="59972" y="120000"/>
                </a:cubicBezTo>
                <a:cubicBezTo>
                  <a:pt x="59988" y="120000"/>
                  <a:pt x="60011" y="119994"/>
                  <a:pt x="60027" y="120000"/>
                </a:cubicBezTo>
                <a:cubicBezTo>
                  <a:pt x="60822" y="120000"/>
                  <a:pt x="61611" y="119655"/>
                  <a:pt x="62172" y="118983"/>
                </a:cubicBezTo>
                <a:cubicBezTo>
                  <a:pt x="100544" y="85583"/>
                  <a:pt x="120000" y="57183"/>
                  <a:pt x="120000" y="34577"/>
                </a:cubicBezTo>
                <a:cubicBezTo>
                  <a:pt x="120000" y="15188"/>
                  <a:pt x="106277" y="0"/>
                  <a:pt x="88755" y="0"/>
                </a:cubicBezTo>
                <a:close/>
              </a:path>
            </a:pathLst>
          </a:custGeom>
          <a:solidFill>
            <a:srgbClr val="00D1C1"/>
          </a:solidFill>
          <a:ln>
            <a:noFill/>
          </a:ln>
        </p:spPr>
        <p:txBody>
          <a:bodyPr wrap="square" lIns="14300" tIns="14300" rIns="14300" bIns="14300" anchor="ctr" anchorCtr="0">
            <a:noAutofit/>
          </a:bodyPr>
          <a:lstStyle/>
          <a:p>
            <a:pPr marL="0" marR="0" lvl="0" indent="0" algn="ctr" rtl="0">
              <a:lnSpc>
                <a:spcPct val="100000"/>
              </a:lnSpc>
              <a:spcBef>
                <a:spcPts val="0"/>
              </a:spcBef>
              <a:spcAft>
                <a:spcPts val="0"/>
              </a:spcAft>
              <a:buClr>
                <a:srgbClr val="FFFFFF"/>
              </a:buClr>
              <a:buFont typeface="Cabin"/>
              <a:buNone/>
            </a:pPr>
            <a:endParaRPr sz="1100" b="0" i="0" u="none" strike="noStrike" cap="none">
              <a:solidFill>
                <a:srgbClr val="FFFFFF"/>
              </a:solidFill>
              <a:latin typeface="Circular Air Pro Book" charset="0"/>
              <a:ea typeface="Circular Air Pro Book" charset="0"/>
              <a:cs typeface="Circular Air Pro Book" charset="0"/>
              <a:sym typeface="Cabin"/>
            </a:endParaRPr>
          </a:p>
        </p:txBody>
      </p:sp>
    </p:spTree>
  </p:cSld>
  <p:clrMapOvr>
    <a:masterClrMapping/>
  </p:clrMapOvr>
  <mc:AlternateContent xmlns:mc="http://schemas.openxmlformats.org/markup-compatibility/2006" xmlns:p14="http://schemas.microsoft.com/office/powerpoint/2010/main">
    <mc:Choice Requires="p14">
      <p:transition spd="slow" p14:dur="2000" advTm="11291"/>
    </mc:Choice>
    <mc:Fallback xmlns="">
      <p:transition spd="slow" advTm="11291"/>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Shape 626" descr="Business Travel Photo.jpg"/>
          <p:cNvPicPr preferRelativeResize="0"/>
          <p:nvPr/>
        </p:nvPicPr>
        <p:blipFill rotWithShape="1">
          <a:blip r:embed="rId3">
            <a:alphaModFix/>
          </a:blip>
          <a:srcRect t="29606" b="1589"/>
          <a:stretch/>
        </p:blipFill>
        <p:spPr>
          <a:xfrm>
            <a:off x="138574" y="132000"/>
            <a:ext cx="8866850" cy="4879499"/>
          </a:xfrm>
          <a:prstGeom prst="rect">
            <a:avLst/>
          </a:prstGeom>
          <a:noFill/>
          <a:ln>
            <a:noFill/>
          </a:ln>
        </p:spPr>
      </p:pic>
      <p:sp>
        <p:nvSpPr>
          <p:cNvPr id="627" name="Shape 627"/>
          <p:cNvSpPr txBox="1">
            <a:spLocks noGrp="1"/>
          </p:cNvSpPr>
          <p:nvPr>
            <p:ph type="title"/>
          </p:nvPr>
        </p:nvSpPr>
        <p:spPr>
          <a:xfrm>
            <a:off x="418200" y="1849200"/>
            <a:ext cx="8307600" cy="1445100"/>
          </a:xfrm>
          <a:prstGeom prst="rect">
            <a:avLst/>
          </a:prstGeom>
        </p:spPr>
        <p:txBody>
          <a:bodyPr wrap="square" lIns="91425" tIns="91425" rIns="91425" bIns="91425" anchor="ctr" anchorCtr="0">
            <a:noAutofit/>
          </a:bodyPr>
          <a:lstStyle/>
          <a:p>
            <a:pPr lvl="0" rtl="0">
              <a:spcBef>
                <a:spcPts val="0"/>
              </a:spcBef>
              <a:buNone/>
            </a:pPr>
            <a:r>
              <a:rPr lang="en" sz="2400" b="1" dirty="0">
                <a:latin typeface="Circular Air Pro Book" charset="0"/>
                <a:ea typeface="Circular Air Pro Book" charset="0"/>
                <a:cs typeface="Circular Air Pro Book" charset="0"/>
              </a:rPr>
              <a:t>Trust and Safety at Airbnb</a:t>
            </a:r>
          </a:p>
        </p:txBody>
      </p:sp>
    </p:spTree>
  </p:cSld>
  <p:clrMapOvr>
    <a:masterClrMapping/>
  </p:clrMapOvr>
  <mc:AlternateContent xmlns:mc="http://schemas.openxmlformats.org/markup-compatibility/2006" xmlns:p14="http://schemas.microsoft.com/office/powerpoint/2010/main">
    <mc:Choice Requires="p14">
      <p:transition spd="slow" p14:dur="2000" advTm="3146"/>
    </mc:Choice>
    <mc:Fallback xmlns="">
      <p:transition spd="slow" advTm="314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ircular Air Pro Book" charset="0"/>
                <a:ea typeface="Circular Air Pro Book" charset="0"/>
                <a:cs typeface="Circular Air Pro Book" charset="0"/>
              </a:rPr>
              <a:t>Contents</a:t>
            </a:r>
            <a:endParaRPr lang="en-US" dirty="0">
              <a:latin typeface="Circular Air Pro Book" charset="0"/>
              <a:ea typeface="Circular Air Pro Book" charset="0"/>
              <a:cs typeface="Circular Air Pro Book" charset="0"/>
            </a:endParaRPr>
          </a:p>
        </p:txBody>
      </p:sp>
      <p:sp>
        <p:nvSpPr>
          <p:cNvPr id="5" name="Text Placeholder 4"/>
          <p:cNvSpPr>
            <a:spLocks noGrp="1"/>
          </p:cNvSpPr>
          <p:nvPr>
            <p:ph type="body" idx="1"/>
          </p:nvPr>
        </p:nvSpPr>
        <p:spPr/>
        <p:txBody>
          <a:bodyPr/>
          <a:lstStyle/>
          <a:p>
            <a:r>
              <a:rPr lang="en-US" dirty="0" smtClean="0">
                <a:latin typeface="Circular Air Pro Book" charset="0"/>
                <a:ea typeface="Circular Air Pro Book" charset="0"/>
                <a:cs typeface="Circular Air Pro Book" charset="0"/>
              </a:rPr>
              <a:t> Part 1: Intro to Airbnb and Airbnb for Work</a:t>
            </a:r>
          </a:p>
          <a:p>
            <a:endParaRPr lang="en-US" dirty="0" smtClean="0">
              <a:latin typeface="Circular Air Pro Book" charset="0"/>
              <a:ea typeface="Circular Air Pro Book" charset="0"/>
              <a:cs typeface="Circular Air Pro Book" charset="0"/>
            </a:endParaRPr>
          </a:p>
          <a:p>
            <a:r>
              <a:rPr lang="en-US" dirty="0" smtClean="0">
                <a:latin typeface="Circular Air Pro Book" charset="0"/>
                <a:ea typeface="Circular Air Pro Book" charset="0"/>
                <a:cs typeface="Circular Air Pro Book" charset="0"/>
              </a:rPr>
              <a:t> Part II:  Case Study: University of Alberta and Airbnb for Work</a:t>
            </a:r>
            <a:endParaRPr lang="en-US" dirty="0">
              <a:latin typeface="Circular Air Pro Book" charset="0"/>
              <a:ea typeface="Circular Air Pro Book" charset="0"/>
              <a:cs typeface="Circular Air Pro Book"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055953334"/>
      </p:ext>
    </p:extLst>
  </p:cSld>
  <p:clrMapOvr>
    <a:masterClrMapping/>
  </p:clrMapOvr>
  <mc:AlternateContent xmlns:mc="http://schemas.openxmlformats.org/markup-compatibility/2006" xmlns:p14="http://schemas.microsoft.com/office/powerpoint/2010/main">
    <mc:Choice Requires="p14">
      <p:transition spd="slow" p14:dur="2000" advTm="59326"/>
    </mc:Choice>
    <mc:Fallback xmlns="">
      <p:transition spd="slow" advTm="5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title"/>
          </p:nvPr>
        </p:nvSpPr>
        <p:spPr>
          <a:xfrm>
            <a:off x="213000" y="448350"/>
            <a:ext cx="8690100" cy="368700"/>
          </a:xfrm>
          <a:prstGeom prst="rect">
            <a:avLst/>
          </a:prstGeom>
        </p:spPr>
        <p:txBody>
          <a:bodyPr wrap="square" lIns="91425" tIns="91425" rIns="91425" bIns="91425" anchor="b" anchorCtr="0">
            <a:noAutofit/>
          </a:bodyPr>
          <a:lstStyle/>
          <a:p>
            <a:pPr lvl="0" rtl="0">
              <a:spcBef>
                <a:spcPts val="0"/>
              </a:spcBef>
              <a:buNone/>
            </a:pPr>
            <a:r>
              <a:rPr lang="en" sz="1400" dirty="0">
                <a:solidFill>
                  <a:srgbClr val="959595"/>
                </a:solidFill>
                <a:latin typeface="Circular Air Pro Book" charset="0"/>
                <a:ea typeface="Circular Air Pro Book" charset="0"/>
                <a:cs typeface="Circular Air Pro Book" charset="0"/>
              </a:rPr>
              <a:t>Trust &amp; Safety </a:t>
            </a:r>
          </a:p>
        </p:txBody>
      </p:sp>
      <p:sp>
        <p:nvSpPr>
          <p:cNvPr id="696" name="Shape 696"/>
          <p:cNvSpPr txBox="1"/>
          <p:nvPr/>
        </p:nvSpPr>
        <p:spPr>
          <a:xfrm>
            <a:off x="8556783" y="4749850"/>
            <a:ext cx="548700" cy="393600"/>
          </a:xfrm>
          <a:prstGeom prst="rect">
            <a:avLst/>
          </a:prstGeom>
          <a:noFill/>
          <a:ln>
            <a:noFill/>
          </a:ln>
        </p:spPr>
        <p:txBody>
          <a:bodyPr wrap="square" lIns="91425" tIns="91425" rIns="91425" bIns="91425" anchor="ctr" anchorCtr="0">
            <a:noAutofit/>
          </a:bodyPr>
          <a:lstStyle/>
          <a:p>
            <a:pPr lvl="0" algn="r" rtl="0">
              <a:spcBef>
                <a:spcPts val="0"/>
              </a:spcBef>
              <a:buNone/>
            </a:pPr>
            <a:fld id="{00000000-1234-1234-1234-123412341234}" type="slidenum">
              <a:rPr lang="en" sz="1000">
                <a:solidFill>
                  <a:srgbClr val="B7B7B7"/>
                </a:solidFill>
                <a:latin typeface="Circular Air Pro Book" charset="0"/>
                <a:ea typeface="Circular Air Pro Book" charset="0"/>
                <a:cs typeface="Circular Air Pro Book" charset="0"/>
                <a:sym typeface="Montserrat"/>
              </a:rPr>
              <a:t>30</a:t>
            </a:fld>
            <a:endParaRPr lang="en" sz="1000" dirty="0">
              <a:solidFill>
                <a:srgbClr val="B7B7B7"/>
              </a:solidFill>
              <a:latin typeface="Circular Air Pro Book" charset="0"/>
              <a:ea typeface="Circular Air Pro Book" charset="0"/>
              <a:cs typeface="Circular Air Pro Book" charset="0"/>
              <a:sym typeface="Montserrat"/>
            </a:endParaRPr>
          </a:p>
        </p:txBody>
      </p:sp>
      <p:sp>
        <p:nvSpPr>
          <p:cNvPr id="697" name="Shape 697"/>
          <p:cNvSpPr txBox="1">
            <a:spLocks noGrp="1"/>
          </p:cNvSpPr>
          <p:nvPr>
            <p:ph type="title"/>
          </p:nvPr>
        </p:nvSpPr>
        <p:spPr>
          <a:xfrm>
            <a:off x="213000" y="1112875"/>
            <a:ext cx="8104200" cy="1258200"/>
          </a:xfrm>
          <a:prstGeom prst="rect">
            <a:avLst/>
          </a:prstGeom>
        </p:spPr>
        <p:txBody>
          <a:bodyPr wrap="square" lIns="91425" tIns="91425" rIns="91425" bIns="91425" anchor="t" anchorCtr="0">
            <a:noAutofit/>
          </a:bodyPr>
          <a:lstStyle/>
          <a:p>
            <a:pPr lvl="0" rtl="0">
              <a:spcBef>
                <a:spcPts val="0"/>
              </a:spcBef>
              <a:buNone/>
            </a:pPr>
            <a:r>
              <a:rPr lang="en" dirty="0">
                <a:solidFill>
                  <a:schemeClr val="dk2"/>
                </a:solidFill>
                <a:latin typeface="Circular Air Pro Book" charset="0"/>
                <a:ea typeface="Circular Air Pro Book" charset="0"/>
                <a:cs typeface="Circular Air Pro Book" charset="0"/>
              </a:rPr>
              <a:t>How We Keep You Safe</a:t>
            </a:r>
          </a:p>
        </p:txBody>
      </p:sp>
      <p:pic>
        <p:nvPicPr>
          <p:cNvPr id="698" name="Shape 698"/>
          <p:cNvPicPr preferRelativeResize="0"/>
          <p:nvPr/>
        </p:nvPicPr>
        <p:blipFill>
          <a:blip r:embed="rId3">
            <a:alphaModFix/>
          </a:blip>
          <a:stretch>
            <a:fillRect/>
          </a:stretch>
        </p:blipFill>
        <p:spPr>
          <a:xfrm>
            <a:off x="4212666" y="1977472"/>
            <a:ext cx="433333" cy="300000"/>
          </a:xfrm>
          <a:prstGeom prst="rect">
            <a:avLst/>
          </a:prstGeom>
          <a:noFill/>
          <a:ln>
            <a:noFill/>
          </a:ln>
        </p:spPr>
      </p:pic>
      <p:sp>
        <p:nvSpPr>
          <p:cNvPr id="699" name="Shape 699"/>
          <p:cNvSpPr txBox="1">
            <a:spLocks noGrp="1"/>
          </p:cNvSpPr>
          <p:nvPr>
            <p:ph type="body" idx="2"/>
          </p:nvPr>
        </p:nvSpPr>
        <p:spPr>
          <a:xfrm>
            <a:off x="1011074" y="1927675"/>
            <a:ext cx="2868000" cy="2124600"/>
          </a:xfrm>
          <a:prstGeom prst="rect">
            <a:avLst/>
          </a:prstGeom>
        </p:spPr>
        <p:txBody>
          <a:bodyPr wrap="square" lIns="91425" tIns="91425" rIns="91425" bIns="91425" anchor="t" anchorCtr="0">
            <a:noAutofit/>
          </a:bodyPr>
          <a:lstStyle/>
          <a:p>
            <a:pPr lvl="0" rtl="0">
              <a:lnSpc>
                <a:spcPct val="150000"/>
              </a:lnSpc>
              <a:spcBef>
                <a:spcPts val="0"/>
              </a:spcBef>
              <a:buNone/>
            </a:pPr>
            <a:r>
              <a:rPr lang="en" sz="1200" dirty="0">
                <a:latin typeface="Circular Air Pro Book" charset="0"/>
                <a:ea typeface="Circular Air Pro Book" charset="0"/>
                <a:cs typeface="Circular Air Pro Book" charset="0"/>
              </a:rPr>
              <a:t>Risk Scoring</a:t>
            </a:r>
          </a:p>
          <a:p>
            <a:pPr lvl="0" rtl="0">
              <a:lnSpc>
                <a:spcPct val="150000"/>
              </a:lnSpc>
              <a:spcBef>
                <a:spcPts val="0"/>
              </a:spcBef>
              <a:buNone/>
            </a:pPr>
            <a:r>
              <a:rPr lang="en" sz="1200" dirty="0">
                <a:latin typeface="Circular Air Pro Book" charset="0"/>
                <a:ea typeface="Circular Air Pro Book" charset="0"/>
                <a:cs typeface="Circular Air Pro Book" charset="0"/>
              </a:rPr>
              <a:t>Background Checks &amp; Watchlists</a:t>
            </a:r>
          </a:p>
          <a:p>
            <a:pPr lvl="0" rtl="0">
              <a:lnSpc>
                <a:spcPct val="150000"/>
              </a:lnSpc>
              <a:spcBef>
                <a:spcPts val="0"/>
              </a:spcBef>
              <a:buNone/>
            </a:pPr>
            <a:r>
              <a:rPr lang="en" sz="1200" dirty="0">
                <a:latin typeface="Circular Air Pro Book" charset="0"/>
                <a:ea typeface="Circular Air Pro Book" charset="0"/>
                <a:cs typeface="Circular Air Pro Book" charset="0"/>
              </a:rPr>
              <a:t>Data Privacy &amp; Cybersecurity</a:t>
            </a:r>
          </a:p>
          <a:p>
            <a:pPr lvl="0" rtl="0">
              <a:lnSpc>
                <a:spcPct val="150000"/>
              </a:lnSpc>
              <a:spcBef>
                <a:spcPts val="0"/>
              </a:spcBef>
              <a:buNone/>
            </a:pPr>
            <a:r>
              <a:rPr lang="en" sz="1200" dirty="0">
                <a:latin typeface="Circular Air Pro Book" charset="0"/>
                <a:ea typeface="Circular Air Pro Book" charset="0"/>
                <a:cs typeface="Circular Air Pro Book" charset="0"/>
              </a:rPr>
              <a:t>Preventing Scams</a:t>
            </a:r>
          </a:p>
          <a:p>
            <a:pPr lvl="0" rtl="0">
              <a:lnSpc>
                <a:spcPct val="150000"/>
              </a:lnSpc>
              <a:spcBef>
                <a:spcPts val="0"/>
              </a:spcBef>
              <a:buNone/>
            </a:pPr>
            <a:r>
              <a:rPr lang="en" sz="1200" dirty="0">
                <a:latin typeface="Circular Air Pro Book" charset="0"/>
                <a:ea typeface="Circular Air Pro Book" charset="0"/>
                <a:cs typeface="Circular Air Pro Book" charset="0"/>
              </a:rPr>
              <a:t>Home Safety</a:t>
            </a:r>
          </a:p>
        </p:txBody>
      </p:sp>
      <p:sp>
        <p:nvSpPr>
          <p:cNvPr id="700" name="Shape 700"/>
          <p:cNvSpPr txBox="1">
            <a:spLocks noGrp="1"/>
          </p:cNvSpPr>
          <p:nvPr>
            <p:ph type="body" idx="2"/>
          </p:nvPr>
        </p:nvSpPr>
        <p:spPr>
          <a:xfrm>
            <a:off x="4645999" y="1927675"/>
            <a:ext cx="2868000" cy="2124600"/>
          </a:xfrm>
          <a:prstGeom prst="rect">
            <a:avLst/>
          </a:prstGeom>
        </p:spPr>
        <p:txBody>
          <a:bodyPr wrap="square" lIns="91425" tIns="91425" rIns="91425" bIns="91425" anchor="t" anchorCtr="0">
            <a:noAutofit/>
          </a:bodyPr>
          <a:lstStyle/>
          <a:p>
            <a:pPr lvl="0" rtl="0">
              <a:lnSpc>
                <a:spcPct val="150000"/>
              </a:lnSpc>
              <a:spcBef>
                <a:spcPts val="0"/>
              </a:spcBef>
              <a:buClr>
                <a:schemeClr val="dk1"/>
              </a:buClr>
              <a:buSzPct val="91666"/>
              <a:buFont typeface="Arial"/>
              <a:buNone/>
            </a:pPr>
            <a:r>
              <a:rPr lang="en" sz="1200" dirty="0">
                <a:latin typeface="Circular Air Pro Book" charset="0"/>
                <a:ea typeface="Circular Air Pro Book" charset="0"/>
                <a:cs typeface="Circular Air Pro Book" charset="0"/>
              </a:rPr>
              <a:t>Detailed Profiles</a:t>
            </a:r>
          </a:p>
          <a:p>
            <a:pPr lvl="0" rtl="0">
              <a:lnSpc>
                <a:spcPct val="150000"/>
              </a:lnSpc>
              <a:spcBef>
                <a:spcPts val="0"/>
              </a:spcBef>
              <a:buClr>
                <a:schemeClr val="dk1"/>
              </a:buClr>
              <a:buSzPct val="91666"/>
              <a:buFont typeface="Arial"/>
              <a:buNone/>
            </a:pPr>
            <a:r>
              <a:rPr lang="en" sz="1200" dirty="0">
                <a:latin typeface="Circular Air Pro Book" charset="0"/>
                <a:ea typeface="Circular Air Pro Book" charset="0"/>
                <a:cs typeface="Circular Air Pro Book" charset="0"/>
              </a:rPr>
              <a:t>Secure On-Platform Messaging</a:t>
            </a:r>
          </a:p>
          <a:p>
            <a:pPr lvl="0" rtl="0">
              <a:lnSpc>
                <a:spcPct val="150000"/>
              </a:lnSpc>
              <a:spcBef>
                <a:spcPts val="0"/>
              </a:spcBef>
              <a:buClr>
                <a:schemeClr val="dk1"/>
              </a:buClr>
              <a:buSzPct val="91666"/>
              <a:buFont typeface="Arial"/>
              <a:buNone/>
            </a:pPr>
            <a:r>
              <a:rPr lang="en" sz="1200" dirty="0">
                <a:latin typeface="Circular Air Pro Book" charset="0"/>
                <a:ea typeface="Circular Air Pro Book" charset="0"/>
                <a:cs typeface="Circular Air Pro Book" charset="0"/>
              </a:rPr>
              <a:t>Reviews</a:t>
            </a:r>
          </a:p>
          <a:p>
            <a:pPr lvl="0" rtl="0">
              <a:lnSpc>
                <a:spcPct val="150000"/>
              </a:lnSpc>
              <a:spcBef>
                <a:spcPts val="0"/>
              </a:spcBef>
              <a:buClr>
                <a:schemeClr val="dk1"/>
              </a:buClr>
              <a:buSzPct val="91666"/>
              <a:buFont typeface="Arial"/>
              <a:buNone/>
            </a:pPr>
            <a:r>
              <a:rPr lang="en" sz="1200" dirty="0">
                <a:latin typeface="Circular Air Pro Book" charset="0"/>
                <a:ea typeface="Circular Air Pro Book" charset="0"/>
                <a:cs typeface="Circular Air Pro Book" charset="0"/>
              </a:rPr>
              <a:t>24/7 Global Response &amp; Assistance</a:t>
            </a:r>
          </a:p>
          <a:p>
            <a:pPr lvl="0" rtl="0">
              <a:lnSpc>
                <a:spcPct val="150000"/>
              </a:lnSpc>
              <a:spcBef>
                <a:spcPts val="0"/>
              </a:spcBef>
              <a:buClr>
                <a:schemeClr val="dk1"/>
              </a:buClr>
              <a:buSzPct val="91666"/>
              <a:buFont typeface="Arial"/>
              <a:buNone/>
            </a:pPr>
            <a:r>
              <a:rPr lang="en" sz="1200" dirty="0">
                <a:latin typeface="Circular Air Pro Book" charset="0"/>
                <a:ea typeface="Circular Air Pro Book" charset="0"/>
                <a:cs typeface="Circular Air Pro Book" charset="0"/>
              </a:rPr>
              <a:t>Insurance</a:t>
            </a:r>
          </a:p>
        </p:txBody>
      </p:sp>
      <p:pic>
        <p:nvPicPr>
          <p:cNvPr id="701" name="Shape 701"/>
          <p:cNvPicPr preferRelativeResize="0"/>
          <p:nvPr/>
        </p:nvPicPr>
        <p:blipFill>
          <a:blip r:embed="rId4">
            <a:alphaModFix/>
          </a:blip>
          <a:stretch>
            <a:fillRect/>
          </a:stretch>
        </p:blipFill>
        <p:spPr>
          <a:xfrm>
            <a:off x="639874" y="2364351"/>
            <a:ext cx="295000" cy="300000"/>
          </a:xfrm>
          <a:prstGeom prst="rect">
            <a:avLst/>
          </a:prstGeom>
          <a:noFill/>
          <a:ln>
            <a:noFill/>
          </a:ln>
        </p:spPr>
      </p:pic>
      <p:pic>
        <p:nvPicPr>
          <p:cNvPr id="702" name="Shape 702"/>
          <p:cNvPicPr preferRelativeResize="0"/>
          <p:nvPr/>
        </p:nvPicPr>
        <p:blipFill>
          <a:blip r:embed="rId5">
            <a:alphaModFix/>
          </a:blip>
          <a:stretch>
            <a:fillRect/>
          </a:stretch>
        </p:blipFill>
        <p:spPr>
          <a:xfrm>
            <a:off x="4247903" y="3531600"/>
            <a:ext cx="362859" cy="368699"/>
          </a:xfrm>
          <a:prstGeom prst="rect">
            <a:avLst/>
          </a:prstGeom>
          <a:noFill/>
          <a:ln>
            <a:noFill/>
          </a:ln>
        </p:spPr>
      </p:pic>
      <p:pic>
        <p:nvPicPr>
          <p:cNvPr id="703" name="Shape 703"/>
          <p:cNvPicPr preferRelativeResize="0"/>
          <p:nvPr/>
        </p:nvPicPr>
        <p:blipFill>
          <a:blip r:embed="rId6">
            <a:alphaModFix/>
          </a:blip>
          <a:stretch>
            <a:fillRect/>
          </a:stretch>
        </p:blipFill>
        <p:spPr>
          <a:xfrm>
            <a:off x="4281833" y="3119344"/>
            <a:ext cx="294999" cy="378374"/>
          </a:xfrm>
          <a:prstGeom prst="rect">
            <a:avLst/>
          </a:prstGeom>
          <a:noFill/>
          <a:ln>
            <a:noFill/>
          </a:ln>
        </p:spPr>
      </p:pic>
      <p:pic>
        <p:nvPicPr>
          <p:cNvPr id="704" name="Shape 704"/>
          <p:cNvPicPr preferRelativeResize="0"/>
          <p:nvPr/>
        </p:nvPicPr>
        <p:blipFill>
          <a:blip r:embed="rId7">
            <a:alphaModFix/>
          </a:blip>
          <a:stretch>
            <a:fillRect/>
          </a:stretch>
        </p:blipFill>
        <p:spPr>
          <a:xfrm>
            <a:off x="4247908" y="2351375"/>
            <a:ext cx="362850" cy="325950"/>
          </a:xfrm>
          <a:prstGeom prst="rect">
            <a:avLst/>
          </a:prstGeom>
          <a:noFill/>
          <a:ln>
            <a:noFill/>
          </a:ln>
        </p:spPr>
      </p:pic>
      <p:pic>
        <p:nvPicPr>
          <p:cNvPr id="705" name="Shape 705"/>
          <p:cNvPicPr preferRelativeResize="0"/>
          <p:nvPr/>
        </p:nvPicPr>
        <p:blipFill>
          <a:blip r:embed="rId8">
            <a:alphaModFix/>
          </a:blip>
          <a:stretch>
            <a:fillRect/>
          </a:stretch>
        </p:blipFill>
        <p:spPr>
          <a:xfrm>
            <a:off x="4281833" y="2763247"/>
            <a:ext cx="295000" cy="295000"/>
          </a:xfrm>
          <a:prstGeom prst="rect">
            <a:avLst/>
          </a:prstGeom>
          <a:noFill/>
          <a:ln>
            <a:noFill/>
          </a:ln>
        </p:spPr>
      </p:pic>
      <p:pic>
        <p:nvPicPr>
          <p:cNvPr id="706" name="Shape 706"/>
          <p:cNvPicPr preferRelativeResize="0"/>
          <p:nvPr/>
        </p:nvPicPr>
        <p:blipFill>
          <a:blip r:embed="rId9">
            <a:alphaModFix/>
          </a:blip>
          <a:stretch>
            <a:fillRect/>
          </a:stretch>
        </p:blipFill>
        <p:spPr>
          <a:xfrm>
            <a:off x="639874" y="2719808"/>
            <a:ext cx="294999" cy="382872"/>
          </a:xfrm>
          <a:prstGeom prst="rect">
            <a:avLst/>
          </a:prstGeom>
          <a:noFill/>
          <a:ln>
            <a:noFill/>
          </a:ln>
        </p:spPr>
      </p:pic>
      <p:pic>
        <p:nvPicPr>
          <p:cNvPr id="707" name="Shape 707"/>
          <p:cNvPicPr preferRelativeResize="0"/>
          <p:nvPr/>
        </p:nvPicPr>
        <p:blipFill>
          <a:blip r:embed="rId10">
            <a:alphaModFix/>
          </a:blip>
          <a:stretch>
            <a:fillRect/>
          </a:stretch>
        </p:blipFill>
        <p:spPr>
          <a:xfrm>
            <a:off x="639874" y="3135725"/>
            <a:ext cx="294999" cy="270813"/>
          </a:xfrm>
          <a:prstGeom prst="rect">
            <a:avLst/>
          </a:prstGeom>
          <a:noFill/>
          <a:ln>
            <a:noFill/>
          </a:ln>
        </p:spPr>
      </p:pic>
      <p:pic>
        <p:nvPicPr>
          <p:cNvPr id="708" name="Shape 708"/>
          <p:cNvPicPr preferRelativeResize="0"/>
          <p:nvPr/>
        </p:nvPicPr>
        <p:blipFill>
          <a:blip r:embed="rId11">
            <a:alphaModFix/>
          </a:blip>
          <a:stretch>
            <a:fillRect/>
          </a:stretch>
        </p:blipFill>
        <p:spPr>
          <a:xfrm>
            <a:off x="605949" y="1946050"/>
            <a:ext cx="362850" cy="362850"/>
          </a:xfrm>
          <a:prstGeom prst="rect">
            <a:avLst/>
          </a:prstGeom>
          <a:noFill/>
          <a:ln>
            <a:noFill/>
          </a:ln>
        </p:spPr>
      </p:pic>
      <p:pic>
        <p:nvPicPr>
          <p:cNvPr id="709" name="Shape 709"/>
          <p:cNvPicPr preferRelativeResize="0"/>
          <p:nvPr/>
        </p:nvPicPr>
        <p:blipFill>
          <a:blip r:embed="rId12">
            <a:alphaModFix/>
          </a:blip>
          <a:stretch>
            <a:fillRect/>
          </a:stretch>
        </p:blipFill>
        <p:spPr>
          <a:xfrm>
            <a:off x="639874" y="3531600"/>
            <a:ext cx="294999" cy="3450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319"/>
    </mc:Choice>
    <mc:Fallback xmlns="">
      <p:transition spd="slow" advTm="2319"/>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213000" y="1756650"/>
            <a:ext cx="3178500" cy="991200"/>
          </a:xfrm>
          <a:prstGeom prst="rect">
            <a:avLst/>
          </a:prstGeom>
        </p:spPr>
        <p:txBody>
          <a:bodyPr wrap="square" lIns="91425" tIns="91425" rIns="91425" bIns="91425" anchor="t" anchorCtr="0">
            <a:noAutofit/>
          </a:bodyPr>
          <a:lstStyle/>
          <a:p>
            <a:pPr lvl="0" rtl="0">
              <a:spcBef>
                <a:spcPts val="0"/>
              </a:spcBef>
              <a:buNone/>
            </a:pPr>
            <a:r>
              <a:rPr lang="en" sz="1600" dirty="0">
                <a:solidFill>
                  <a:schemeClr val="dk2"/>
                </a:solidFill>
                <a:latin typeface="Circular Air Pro Book" charset="0"/>
                <a:ea typeface="Circular Air Pro Book" charset="0"/>
                <a:cs typeface="Circular Air Pro Book" charset="0"/>
              </a:rPr>
              <a:t>Building a safe &amp; trusted environment is the most important thing we do. </a:t>
            </a:r>
          </a:p>
        </p:txBody>
      </p:sp>
      <p:sp>
        <p:nvSpPr>
          <p:cNvPr id="633" name="Shape 633"/>
          <p:cNvSpPr txBox="1">
            <a:spLocks noGrp="1"/>
          </p:cNvSpPr>
          <p:nvPr>
            <p:ph type="title"/>
          </p:nvPr>
        </p:nvSpPr>
        <p:spPr>
          <a:xfrm>
            <a:off x="213000" y="448350"/>
            <a:ext cx="8690100" cy="368700"/>
          </a:xfrm>
          <a:prstGeom prst="rect">
            <a:avLst/>
          </a:prstGeom>
        </p:spPr>
        <p:txBody>
          <a:bodyPr wrap="square" lIns="91425" tIns="91425" rIns="91425" bIns="91425" anchor="b" anchorCtr="0">
            <a:noAutofit/>
          </a:bodyPr>
          <a:lstStyle/>
          <a:p>
            <a:pPr lvl="0" rtl="0">
              <a:spcBef>
                <a:spcPts val="0"/>
              </a:spcBef>
              <a:buNone/>
            </a:pPr>
            <a:r>
              <a:rPr lang="en" sz="1400" dirty="0">
                <a:solidFill>
                  <a:srgbClr val="959595"/>
                </a:solidFill>
                <a:latin typeface="Circular Air Pro Book" charset="0"/>
                <a:ea typeface="Circular Air Pro Book" charset="0"/>
                <a:cs typeface="Circular Air Pro Book" charset="0"/>
              </a:rPr>
              <a:t>Trust &amp; Safety</a:t>
            </a:r>
          </a:p>
        </p:txBody>
      </p:sp>
      <p:sp>
        <p:nvSpPr>
          <p:cNvPr id="634" name="Shape 634"/>
          <p:cNvSpPr txBox="1">
            <a:spLocks noGrp="1"/>
          </p:cNvSpPr>
          <p:nvPr>
            <p:ph type="title"/>
          </p:nvPr>
        </p:nvSpPr>
        <p:spPr>
          <a:xfrm>
            <a:off x="213000" y="2806800"/>
            <a:ext cx="3318300" cy="1112100"/>
          </a:xfrm>
          <a:prstGeom prst="rect">
            <a:avLst/>
          </a:prstGeom>
        </p:spPr>
        <p:txBody>
          <a:bodyPr wrap="square" lIns="91425" tIns="91425" rIns="91425" bIns="91425" anchor="t" anchorCtr="0">
            <a:noAutofit/>
          </a:bodyPr>
          <a:lstStyle/>
          <a:p>
            <a:pPr lvl="0" rtl="0">
              <a:spcBef>
                <a:spcPts val="0"/>
              </a:spcBef>
              <a:buNone/>
            </a:pPr>
            <a:r>
              <a:rPr lang="en" sz="1200" b="0" dirty="0">
                <a:solidFill>
                  <a:schemeClr val="dk2"/>
                </a:solidFill>
                <a:latin typeface="Circular Air Pro Book" charset="0"/>
                <a:ea typeface="Circular Air Pro Book" charset="0"/>
                <a:cs typeface="Circular Air Pro Book" charset="0"/>
              </a:rPr>
              <a:t>There have been more than 200 million guest arrivals in Airbnb listings to date and negative incidents are extremely rare.</a:t>
            </a:r>
          </a:p>
          <a:p>
            <a:pPr lvl="0" rtl="0">
              <a:spcBef>
                <a:spcPts val="0"/>
              </a:spcBef>
              <a:buNone/>
            </a:pPr>
            <a:endParaRPr sz="1200" b="0">
              <a:solidFill>
                <a:srgbClr val="565A5C"/>
              </a:solidFill>
              <a:latin typeface="Circular Air Pro Book" charset="0"/>
              <a:ea typeface="Circular Air Pro Book" charset="0"/>
              <a:cs typeface="Circular Air Pro Book" charset="0"/>
            </a:endParaRPr>
          </a:p>
        </p:txBody>
      </p:sp>
      <p:sp>
        <p:nvSpPr>
          <p:cNvPr id="635" name="Shape 635"/>
          <p:cNvSpPr/>
          <p:nvPr/>
        </p:nvSpPr>
        <p:spPr>
          <a:xfrm>
            <a:off x="3661973" y="0"/>
            <a:ext cx="5482200" cy="5143500"/>
          </a:xfrm>
          <a:prstGeom prst="rect">
            <a:avLst/>
          </a:prstGeom>
          <a:solidFill>
            <a:srgbClr val="00D1C1">
              <a:alpha val="38460"/>
            </a:srgbClr>
          </a:solidFill>
          <a:ln>
            <a:noFill/>
          </a:ln>
        </p:spPr>
        <p:txBody>
          <a:bodyPr wrap="square" lIns="91425" tIns="91425" rIns="91425" bIns="91425" anchor="ctr" anchorCtr="0">
            <a:noAutofit/>
          </a:bodyPr>
          <a:lstStyle/>
          <a:p>
            <a:pPr lvl="0" rtl="0">
              <a:spcBef>
                <a:spcPts val="0"/>
              </a:spcBef>
              <a:buNone/>
            </a:pPr>
            <a:endParaRPr>
              <a:latin typeface="Circular Air Pro Book" charset="0"/>
              <a:ea typeface="Circular Air Pro Book" charset="0"/>
              <a:cs typeface="Circular Air Pro Book" charset="0"/>
            </a:endParaRPr>
          </a:p>
        </p:txBody>
      </p:sp>
      <p:pic>
        <p:nvPicPr>
          <p:cNvPr id="636" name="Shape 636">
            <a:hlinkClick r:id="rId3"/>
          </p:cNvPr>
          <p:cNvPicPr preferRelativeResize="0"/>
          <p:nvPr/>
        </p:nvPicPr>
        <p:blipFill rotWithShape="1">
          <a:blip r:embed="rId4">
            <a:alphaModFix/>
          </a:blip>
          <a:srcRect l="15119" r="13731"/>
          <a:stretch/>
        </p:blipFill>
        <p:spPr>
          <a:xfrm>
            <a:off x="3661974" y="0"/>
            <a:ext cx="5482199" cy="5143498"/>
          </a:xfrm>
          <a:prstGeom prst="rect">
            <a:avLst/>
          </a:prstGeom>
          <a:noFill/>
          <a:ln>
            <a:noFill/>
          </a:ln>
        </p:spPr>
      </p:pic>
      <p:sp>
        <p:nvSpPr>
          <p:cNvPr id="638" name="Shape 638"/>
          <p:cNvSpPr txBox="1">
            <a:spLocks noGrp="1"/>
          </p:cNvSpPr>
          <p:nvPr>
            <p:ph type="title"/>
          </p:nvPr>
        </p:nvSpPr>
        <p:spPr>
          <a:xfrm>
            <a:off x="4781274" y="1780936"/>
            <a:ext cx="3243599" cy="368700"/>
          </a:xfrm>
          <a:prstGeom prst="rect">
            <a:avLst/>
          </a:prstGeom>
        </p:spPr>
        <p:txBody>
          <a:bodyPr wrap="square" lIns="91425" tIns="91425" rIns="91425" bIns="91425" anchor="t" anchorCtr="0">
            <a:noAutofit/>
          </a:bodyPr>
          <a:lstStyle/>
          <a:p>
            <a:pPr lvl="0" rtl="0">
              <a:spcBef>
                <a:spcPts val="0"/>
              </a:spcBef>
              <a:buNone/>
            </a:pPr>
            <a:r>
              <a:rPr lang="en" sz="1600" dirty="0">
                <a:solidFill>
                  <a:srgbClr val="FFFFFF"/>
                </a:solidFill>
                <a:latin typeface="Circular Air Pro Book" charset="0"/>
                <a:ea typeface="Circular Air Pro Book" charset="0"/>
                <a:cs typeface="Circular Air Pro Book" charset="0"/>
              </a:rPr>
              <a:t>How Airbnb Designs for Trust</a:t>
            </a:r>
          </a:p>
        </p:txBody>
      </p:sp>
      <p:sp>
        <p:nvSpPr>
          <p:cNvPr id="640" name="Shape 640"/>
          <p:cNvSpPr txBox="1"/>
          <p:nvPr/>
        </p:nvSpPr>
        <p:spPr>
          <a:xfrm>
            <a:off x="3818950" y="4259150"/>
            <a:ext cx="2922600" cy="695700"/>
          </a:xfrm>
          <a:prstGeom prst="rect">
            <a:avLst/>
          </a:prstGeom>
          <a:noFill/>
          <a:ln>
            <a:noFill/>
          </a:ln>
        </p:spPr>
        <p:txBody>
          <a:bodyPr wrap="square" lIns="91425" tIns="91425" rIns="91425" bIns="91425" anchor="ctr" anchorCtr="0">
            <a:noAutofit/>
          </a:bodyPr>
          <a:lstStyle/>
          <a:p>
            <a:pPr lvl="0" rtl="0">
              <a:spcBef>
                <a:spcPts val="0"/>
              </a:spcBef>
              <a:buNone/>
            </a:pPr>
            <a:r>
              <a:rPr lang="en" sz="1200" dirty="0">
                <a:solidFill>
                  <a:srgbClr val="FFFFFF"/>
                </a:solidFill>
                <a:latin typeface="Circular Air Pro Book" charset="0"/>
                <a:ea typeface="Circular Air Pro Book" charset="0"/>
                <a:cs typeface="Circular Air Pro Book" charset="0"/>
                <a:sym typeface="Montserrat"/>
              </a:rPr>
              <a:t>Photo: Joe Gebbia, Co-Founder</a:t>
            </a:r>
          </a:p>
        </p:txBody>
      </p:sp>
      <p:pic>
        <p:nvPicPr>
          <p:cNvPr id="641" name="Shape 641"/>
          <p:cNvPicPr preferRelativeResize="0"/>
          <p:nvPr/>
        </p:nvPicPr>
        <p:blipFill>
          <a:blip r:embed="rId5">
            <a:alphaModFix/>
          </a:blip>
          <a:stretch>
            <a:fillRect/>
          </a:stretch>
        </p:blipFill>
        <p:spPr>
          <a:xfrm>
            <a:off x="8024875" y="4456050"/>
            <a:ext cx="835000" cy="301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5593"/>
    </mc:Choice>
    <mc:Fallback xmlns="">
      <p:transition spd="slow" advTm="3559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213000" y="1756650"/>
            <a:ext cx="3178500" cy="991200"/>
          </a:xfrm>
          <a:prstGeom prst="rect">
            <a:avLst/>
          </a:prstGeom>
        </p:spPr>
        <p:txBody>
          <a:bodyPr wrap="square" lIns="91425" tIns="91425" rIns="91425" bIns="91425" anchor="t" anchorCtr="0">
            <a:noAutofit/>
          </a:bodyPr>
          <a:lstStyle/>
          <a:p>
            <a:pPr lvl="0" rtl="0">
              <a:spcBef>
                <a:spcPts val="0"/>
              </a:spcBef>
              <a:buNone/>
            </a:pPr>
            <a:r>
              <a:rPr lang="en" sz="1600" dirty="0">
                <a:solidFill>
                  <a:schemeClr val="dk2"/>
                </a:solidFill>
                <a:latin typeface="Circular Air Pro Book" charset="0"/>
                <a:ea typeface="Circular Air Pro Book" charset="0"/>
                <a:cs typeface="Circular Air Pro Book" charset="0"/>
              </a:rPr>
              <a:t>Building a safe &amp; trusted environment is the most important thing we do. </a:t>
            </a:r>
          </a:p>
        </p:txBody>
      </p:sp>
      <p:sp>
        <p:nvSpPr>
          <p:cNvPr id="633" name="Shape 633"/>
          <p:cNvSpPr txBox="1">
            <a:spLocks noGrp="1"/>
          </p:cNvSpPr>
          <p:nvPr>
            <p:ph type="title"/>
          </p:nvPr>
        </p:nvSpPr>
        <p:spPr>
          <a:xfrm>
            <a:off x="213000" y="448350"/>
            <a:ext cx="8690100" cy="368700"/>
          </a:xfrm>
          <a:prstGeom prst="rect">
            <a:avLst/>
          </a:prstGeom>
        </p:spPr>
        <p:txBody>
          <a:bodyPr wrap="square" lIns="91425" tIns="91425" rIns="91425" bIns="91425" anchor="b" anchorCtr="0">
            <a:noAutofit/>
          </a:bodyPr>
          <a:lstStyle/>
          <a:p>
            <a:pPr lvl="0" rtl="0">
              <a:spcBef>
                <a:spcPts val="0"/>
              </a:spcBef>
              <a:buNone/>
            </a:pPr>
            <a:r>
              <a:rPr lang="en" sz="1400" dirty="0">
                <a:solidFill>
                  <a:srgbClr val="959595"/>
                </a:solidFill>
                <a:latin typeface="Circular Air Pro Book" charset="0"/>
                <a:ea typeface="Circular Air Pro Book" charset="0"/>
                <a:cs typeface="Circular Air Pro Book" charset="0"/>
              </a:rPr>
              <a:t>Trust &amp; Safety</a:t>
            </a:r>
          </a:p>
        </p:txBody>
      </p:sp>
      <p:sp>
        <p:nvSpPr>
          <p:cNvPr id="634" name="Shape 634"/>
          <p:cNvSpPr txBox="1">
            <a:spLocks noGrp="1"/>
          </p:cNvSpPr>
          <p:nvPr>
            <p:ph type="title"/>
          </p:nvPr>
        </p:nvSpPr>
        <p:spPr>
          <a:xfrm>
            <a:off x="213000" y="2806800"/>
            <a:ext cx="3318300" cy="1112100"/>
          </a:xfrm>
          <a:prstGeom prst="rect">
            <a:avLst/>
          </a:prstGeom>
        </p:spPr>
        <p:txBody>
          <a:bodyPr wrap="square" lIns="91425" tIns="91425" rIns="91425" bIns="91425" anchor="t" anchorCtr="0">
            <a:noAutofit/>
          </a:bodyPr>
          <a:lstStyle/>
          <a:p>
            <a:pPr lvl="0" rtl="0">
              <a:spcBef>
                <a:spcPts val="0"/>
              </a:spcBef>
              <a:buNone/>
            </a:pPr>
            <a:r>
              <a:rPr lang="en" sz="1200" b="0" dirty="0">
                <a:solidFill>
                  <a:schemeClr val="dk2"/>
                </a:solidFill>
                <a:latin typeface="Circular Air Pro Book" charset="0"/>
                <a:ea typeface="Circular Air Pro Book" charset="0"/>
                <a:cs typeface="Circular Air Pro Book" charset="0"/>
              </a:rPr>
              <a:t>There have been more than 200 million guest arrivals in Airbnb listings to date and negative incidents are extremely rare.</a:t>
            </a:r>
          </a:p>
          <a:p>
            <a:pPr lvl="0" rtl="0">
              <a:spcBef>
                <a:spcPts val="0"/>
              </a:spcBef>
              <a:buNone/>
            </a:pPr>
            <a:endParaRPr sz="1200" b="0">
              <a:solidFill>
                <a:srgbClr val="565A5C"/>
              </a:solidFill>
              <a:latin typeface="Circular Air Pro Book" charset="0"/>
              <a:ea typeface="Circular Air Pro Book" charset="0"/>
              <a:cs typeface="Circular Air Pro Book" charset="0"/>
            </a:endParaRPr>
          </a:p>
        </p:txBody>
      </p:sp>
      <p:sp>
        <p:nvSpPr>
          <p:cNvPr id="635" name="Shape 635"/>
          <p:cNvSpPr/>
          <p:nvPr/>
        </p:nvSpPr>
        <p:spPr>
          <a:xfrm>
            <a:off x="3661973" y="0"/>
            <a:ext cx="5482200" cy="5143500"/>
          </a:xfrm>
          <a:prstGeom prst="rect">
            <a:avLst/>
          </a:prstGeom>
          <a:solidFill>
            <a:srgbClr val="00D1C1">
              <a:alpha val="38460"/>
            </a:srgbClr>
          </a:solidFill>
          <a:ln>
            <a:noFill/>
          </a:ln>
        </p:spPr>
        <p:txBody>
          <a:bodyPr wrap="square" lIns="91425" tIns="91425" rIns="91425" bIns="91425" anchor="ctr" anchorCtr="0">
            <a:noAutofit/>
          </a:bodyPr>
          <a:lstStyle/>
          <a:p>
            <a:pPr lvl="0" rtl="0">
              <a:spcBef>
                <a:spcPts val="0"/>
              </a:spcBef>
              <a:buNone/>
            </a:pPr>
            <a:endParaRPr>
              <a:latin typeface="Circular Air Pro Book" charset="0"/>
              <a:ea typeface="Circular Air Pro Book" charset="0"/>
              <a:cs typeface="Circular Air Pro Book" charset="0"/>
            </a:endParaRPr>
          </a:p>
        </p:txBody>
      </p:sp>
      <p:pic>
        <p:nvPicPr>
          <p:cNvPr id="636" name="Shape 636">
            <a:hlinkClick r:id="rId5"/>
          </p:cNvPr>
          <p:cNvPicPr preferRelativeResize="0"/>
          <p:nvPr/>
        </p:nvPicPr>
        <p:blipFill rotWithShape="1">
          <a:blip r:embed="rId6">
            <a:alphaModFix/>
          </a:blip>
          <a:srcRect l="15119" r="13731"/>
          <a:stretch/>
        </p:blipFill>
        <p:spPr>
          <a:xfrm>
            <a:off x="3661974" y="0"/>
            <a:ext cx="5482199" cy="5143498"/>
          </a:xfrm>
          <a:prstGeom prst="rect">
            <a:avLst/>
          </a:prstGeom>
          <a:noFill/>
          <a:ln>
            <a:noFill/>
          </a:ln>
        </p:spPr>
      </p:pic>
      <p:pic>
        <p:nvPicPr>
          <p:cNvPr id="637" name="Shape 637"/>
          <p:cNvPicPr preferRelativeResize="0"/>
          <p:nvPr/>
        </p:nvPicPr>
        <p:blipFill>
          <a:blip r:embed="rId7">
            <a:alphaModFix amt="80000"/>
          </a:blip>
          <a:stretch>
            <a:fillRect/>
          </a:stretch>
        </p:blipFill>
        <p:spPr>
          <a:xfrm>
            <a:off x="6124500" y="2293175"/>
            <a:ext cx="557149" cy="557149"/>
          </a:xfrm>
          <a:prstGeom prst="rect">
            <a:avLst/>
          </a:prstGeom>
          <a:noFill/>
          <a:ln>
            <a:noFill/>
          </a:ln>
        </p:spPr>
      </p:pic>
      <p:sp>
        <p:nvSpPr>
          <p:cNvPr id="638" name="Shape 638"/>
          <p:cNvSpPr txBox="1">
            <a:spLocks noGrp="1"/>
          </p:cNvSpPr>
          <p:nvPr>
            <p:ph type="title"/>
          </p:nvPr>
        </p:nvSpPr>
        <p:spPr>
          <a:xfrm>
            <a:off x="4781274" y="1780936"/>
            <a:ext cx="3243599" cy="368700"/>
          </a:xfrm>
          <a:prstGeom prst="rect">
            <a:avLst/>
          </a:prstGeom>
        </p:spPr>
        <p:txBody>
          <a:bodyPr wrap="square" lIns="91425" tIns="91425" rIns="91425" bIns="91425" anchor="t" anchorCtr="0">
            <a:noAutofit/>
          </a:bodyPr>
          <a:lstStyle/>
          <a:p>
            <a:pPr lvl="0" rtl="0">
              <a:spcBef>
                <a:spcPts val="0"/>
              </a:spcBef>
              <a:buNone/>
            </a:pPr>
            <a:r>
              <a:rPr lang="en" sz="1600" dirty="0">
                <a:solidFill>
                  <a:srgbClr val="FFFFFF"/>
                </a:solidFill>
                <a:latin typeface="Circular Air Pro Book" charset="0"/>
                <a:ea typeface="Circular Air Pro Book" charset="0"/>
                <a:cs typeface="Circular Air Pro Book" charset="0"/>
              </a:rPr>
              <a:t>How Airbnb Designs for Trust</a:t>
            </a:r>
          </a:p>
        </p:txBody>
      </p:sp>
      <p:sp>
        <p:nvSpPr>
          <p:cNvPr id="639" name="Shape 639" title="Joe Quote on Trust and Safety.mov">
            <a:hlinkClick r:id="rId8"/>
          </p:cNvPr>
          <p:cNvSpPr/>
          <p:nvPr/>
        </p:nvSpPr>
        <p:spPr>
          <a:xfrm>
            <a:off x="3661975" y="0"/>
            <a:ext cx="5612875" cy="5143500"/>
          </a:xfrm>
          <a:prstGeom prst="rect">
            <a:avLst/>
          </a:prstGeom>
          <a:noFill/>
          <a:ln>
            <a:noFill/>
          </a:ln>
        </p:spPr>
      </p:sp>
      <p:sp>
        <p:nvSpPr>
          <p:cNvPr id="640" name="Shape 640"/>
          <p:cNvSpPr txBox="1"/>
          <p:nvPr/>
        </p:nvSpPr>
        <p:spPr>
          <a:xfrm>
            <a:off x="3818950" y="4259150"/>
            <a:ext cx="2922600" cy="695700"/>
          </a:xfrm>
          <a:prstGeom prst="rect">
            <a:avLst/>
          </a:prstGeom>
          <a:noFill/>
          <a:ln>
            <a:noFill/>
          </a:ln>
        </p:spPr>
        <p:txBody>
          <a:bodyPr wrap="square" lIns="91425" tIns="91425" rIns="91425" bIns="91425" anchor="ctr" anchorCtr="0">
            <a:noAutofit/>
          </a:bodyPr>
          <a:lstStyle/>
          <a:p>
            <a:pPr lvl="0" rtl="0">
              <a:spcBef>
                <a:spcPts val="0"/>
              </a:spcBef>
              <a:buNone/>
            </a:pPr>
            <a:r>
              <a:rPr lang="en" sz="1200" dirty="0">
                <a:solidFill>
                  <a:srgbClr val="FFFFFF"/>
                </a:solidFill>
                <a:latin typeface="Circular Air Pro Book" charset="0"/>
                <a:ea typeface="Circular Air Pro Book" charset="0"/>
                <a:cs typeface="Circular Air Pro Book" charset="0"/>
                <a:sym typeface="Montserrat"/>
              </a:rPr>
              <a:t>Photo: Joe Gebbia, Co-Founder</a:t>
            </a:r>
          </a:p>
        </p:txBody>
      </p:sp>
      <p:pic>
        <p:nvPicPr>
          <p:cNvPr id="641" name="Shape 641"/>
          <p:cNvPicPr preferRelativeResize="0"/>
          <p:nvPr/>
        </p:nvPicPr>
        <p:blipFill>
          <a:blip r:embed="rId9">
            <a:alphaModFix/>
          </a:blip>
          <a:stretch>
            <a:fillRect/>
          </a:stretch>
        </p:blipFill>
        <p:spPr>
          <a:xfrm>
            <a:off x="8024875" y="4456050"/>
            <a:ext cx="835000" cy="301900"/>
          </a:xfrm>
          <a:prstGeom prst="rect">
            <a:avLst/>
          </a:prstGeom>
          <a:noFill/>
          <a:ln>
            <a:noFill/>
          </a:ln>
        </p:spPr>
      </p:pic>
      <p:pic>
        <p:nvPicPr>
          <p:cNvPr id="2" name="Joe Quote on Trust and Safet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8073" y="0"/>
            <a:ext cx="9152472" cy="5143498"/>
          </a:xfrm>
          <a:prstGeom prst="rect">
            <a:avLst/>
          </a:prstGeom>
        </p:spPr>
      </p:pic>
    </p:spTree>
    <p:extLst>
      <p:ext uri="{BB962C8B-B14F-4D97-AF65-F5344CB8AC3E}">
        <p14:creationId xmlns:p14="http://schemas.microsoft.com/office/powerpoint/2010/main" val="1076293852"/>
      </p:ext>
    </p:extLst>
  </p:cSld>
  <p:clrMapOvr>
    <a:masterClrMapping/>
  </p:clrMapOvr>
  <mc:AlternateContent xmlns:mc="http://schemas.openxmlformats.org/markup-compatibility/2006" xmlns:p14="http://schemas.microsoft.com/office/powerpoint/2010/main">
    <mc:Choice Requires="p14">
      <p:transition spd="slow" p14:dur="2000" advTm="12244"/>
    </mc:Choice>
    <mc:Fallback xmlns="">
      <p:transition spd="slow" advTm="1224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mod="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Shape 714" descr="Image"/>
          <p:cNvPicPr preferRelativeResize="0"/>
          <p:nvPr/>
        </p:nvPicPr>
        <p:blipFill rotWithShape="1">
          <a:blip r:embed="rId3">
            <a:alphaModFix amt="19869"/>
          </a:blip>
          <a:srcRect t="7791" b="7799"/>
          <a:stretch/>
        </p:blipFill>
        <p:spPr>
          <a:xfrm>
            <a:off x="0" y="0"/>
            <a:ext cx="9144000" cy="5145600"/>
          </a:xfrm>
          <a:prstGeom prst="rect">
            <a:avLst/>
          </a:prstGeom>
          <a:noFill/>
          <a:ln>
            <a:noFill/>
          </a:ln>
        </p:spPr>
      </p:pic>
      <p:sp>
        <p:nvSpPr>
          <p:cNvPr id="715" name="Shape 715"/>
          <p:cNvSpPr txBox="1">
            <a:spLocks noGrp="1"/>
          </p:cNvSpPr>
          <p:nvPr>
            <p:ph type="title"/>
          </p:nvPr>
        </p:nvSpPr>
        <p:spPr>
          <a:xfrm>
            <a:off x="418200" y="1849200"/>
            <a:ext cx="8307600" cy="1445100"/>
          </a:xfrm>
          <a:prstGeom prst="rect">
            <a:avLst/>
          </a:prstGeom>
        </p:spPr>
        <p:txBody>
          <a:bodyPr wrap="square" lIns="91425" tIns="91425" rIns="91425" bIns="91425" anchor="ctr" anchorCtr="0">
            <a:noAutofit/>
          </a:bodyPr>
          <a:lstStyle/>
          <a:p>
            <a:pPr lvl="0" rtl="0">
              <a:spcBef>
                <a:spcPts val="0"/>
              </a:spcBef>
              <a:buClr>
                <a:schemeClr val="dk1"/>
              </a:buClr>
              <a:buSzPct val="36666"/>
              <a:buFont typeface="Arial"/>
              <a:buNone/>
            </a:pPr>
            <a:r>
              <a:rPr lang="en" dirty="0">
                <a:solidFill>
                  <a:schemeClr val="lt1"/>
                </a:solidFill>
                <a:latin typeface="Circular Air Pro Book" charset="0"/>
                <a:ea typeface="Circular Air Pro Book" charset="0"/>
                <a:cs typeface="Circular Air Pro Book" charset="0"/>
              </a:rPr>
              <a:t>About The University of Alberta</a:t>
            </a:r>
          </a:p>
        </p:txBody>
      </p:sp>
    </p:spTree>
  </p:cSld>
  <p:clrMapOvr>
    <a:masterClrMapping/>
  </p:clrMapOvr>
  <mc:AlternateContent xmlns:mc="http://schemas.openxmlformats.org/markup-compatibility/2006" xmlns:p14="http://schemas.microsoft.com/office/powerpoint/2010/main">
    <mc:Choice Requires="p14">
      <p:transition spd="slow" p14:dur="2000" advTm="1877"/>
    </mc:Choice>
    <mc:Fallback xmlns="">
      <p:transition spd="slow" advTm="1877"/>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Shape 720"/>
          <p:cNvSpPr txBox="1">
            <a:spLocks noGrp="1"/>
          </p:cNvSpPr>
          <p:nvPr>
            <p:ph type="body" idx="1"/>
          </p:nvPr>
        </p:nvSpPr>
        <p:spPr>
          <a:xfrm>
            <a:off x="179000" y="1263775"/>
            <a:ext cx="2713500" cy="3493500"/>
          </a:xfrm>
          <a:prstGeom prst="rect">
            <a:avLst/>
          </a:prstGeom>
        </p:spPr>
        <p:txBody>
          <a:bodyPr wrap="square" lIns="91425" tIns="91425" rIns="91425" bIns="91425" anchor="t" anchorCtr="0">
            <a:noAutofit/>
          </a:bodyPr>
          <a:lstStyle/>
          <a:p>
            <a:pPr lvl="0">
              <a:spcBef>
                <a:spcPts val="0"/>
              </a:spcBef>
              <a:buNone/>
            </a:pPr>
            <a:r>
              <a:rPr lang="en" b="1" dirty="0">
                <a:latin typeface="Circular Air Pro Book" charset="0"/>
                <a:ea typeface="Circular Air Pro Book" charset="0"/>
                <a:cs typeface="Circular Air Pro Book" charset="0"/>
              </a:rPr>
              <a:t>Travel Program Spend Fiscal Year 2016</a:t>
            </a:r>
          </a:p>
          <a:p>
            <a:pPr lvl="0" rtl="0">
              <a:spcBef>
                <a:spcPts val="0"/>
              </a:spcBef>
              <a:spcAft>
                <a:spcPts val="0"/>
              </a:spcAft>
              <a:buNone/>
            </a:pPr>
            <a:r>
              <a:rPr lang="en" b="1" u="sng" dirty="0">
                <a:latin typeface="Circular Air Pro Book" charset="0"/>
                <a:ea typeface="Circular Air Pro Book" charset="0"/>
                <a:cs typeface="Circular Air Pro Book" charset="0"/>
              </a:rPr>
              <a:t>T &amp; E Claims</a:t>
            </a:r>
          </a:p>
          <a:p>
            <a:pPr lvl="0" rtl="0">
              <a:spcBef>
                <a:spcPts val="0"/>
              </a:spcBef>
              <a:spcAft>
                <a:spcPts val="0"/>
              </a:spcAft>
              <a:buNone/>
            </a:pPr>
            <a:r>
              <a:rPr lang="en" dirty="0">
                <a:latin typeface="Circular Air Pro Book" charset="0"/>
                <a:ea typeface="Circular Air Pro Book" charset="0"/>
                <a:cs typeface="Circular Air Pro Book" charset="0"/>
              </a:rPr>
              <a:t>Airfare </a:t>
            </a:r>
            <a:r>
              <a:rPr lang="en" dirty="0" smtClean="0">
                <a:latin typeface="Circular Air Pro Book" charset="0"/>
                <a:ea typeface="Circular Air Pro Book" charset="0"/>
                <a:cs typeface="Circular Air Pro Book" charset="0"/>
              </a:rPr>
              <a:t>       </a:t>
            </a:r>
            <a:endParaRPr lang="en-US" dirty="0" smtClean="0">
              <a:latin typeface="Circular Air Pro Book" charset="0"/>
              <a:ea typeface="Circular Air Pro Book" charset="0"/>
              <a:cs typeface="Circular Air Pro Book" charset="0"/>
            </a:endParaRPr>
          </a:p>
          <a:p>
            <a:pPr lvl="0" rtl="0">
              <a:spcBef>
                <a:spcPts val="0"/>
              </a:spcBef>
              <a:spcAft>
                <a:spcPts val="0"/>
              </a:spcAft>
              <a:buNone/>
            </a:pPr>
            <a:r>
              <a:rPr lang="en" dirty="0" smtClean="0">
                <a:latin typeface="Circular Air Pro Book" charset="0"/>
                <a:ea typeface="Circular Air Pro Book" charset="0"/>
                <a:cs typeface="Circular Air Pro Book" charset="0"/>
              </a:rPr>
              <a:t>Ground </a:t>
            </a:r>
            <a:r>
              <a:rPr lang="en" dirty="0">
                <a:latin typeface="Circular Air Pro Book" charset="0"/>
                <a:ea typeface="Circular Air Pro Book" charset="0"/>
                <a:cs typeface="Circular Air Pro Book" charset="0"/>
              </a:rPr>
              <a:t>Trans         </a:t>
            </a:r>
          </a:p>
          <a:p>
            <a:pPr lvl="0" rtl="0">
              <a:spcBef>
                <a:spcPts val="0"/>
              </a:spcBef>
              <a:spcAft>
                <a:spcPts val="0"/>
              </a:spcAft>
              <a:buNone/>
            </a:pPr>
            <a:r>
              <a:rPr lang="en" dirty="0">
                <a:latin typeface="Circular Air Pro Book" charset="0"/>
                <a:ea typeface="Circular Air Pro Book" charset="0"/>
                <a:cs typeface="Circular Air Pro Book" charset="0"/>
              </a:rPr>
              <a:t>Vehicle Rental      </a:t>
            </a:r>
          </a:p>
          <a:p>
            <a:pPr lvl="0" rtl="0">
              <a:spcBef>
                <a:spcPts val="0"/>
              </a:spcBef>
              <a:spcAft>
                <a:spcPts val="0"/>
              </a:spcAft>
              <a:buNone/>
            </a:pPr>
            <a:r>
              <a:rPr lang="en" dirty="0">
                <a:latin typeface="Circular Air Pro Book" charset="0"/>
                <a:ea typeface="Circular Air Pro Book" charset="0"/>
                <a:cs typeface="Circular Air Pro Book" charset="0"/>
              </a:rPr>
              <a:t>Private Auto           </a:t>
            </a:r>
          </a:p>
          <a:p>
            <a:pPr lvl="0" rtl="0">
              <a:spcBef>
                <a:spcPts val="0"/>
              </a:spcBef>
              <a:spcAft>
                <a:spcPts val="0"/>
              </a:spcAft>
              <a:buNone/>
            </a:pPr>
            <a:r>
              <a:rPr lang="en" dirty="0">
                <a:latin typeface="Circular Air Pro Book" charset="0"/>
                <a:ea typeface="Circular Air Pro Book" charset="0"/>
                <a:cs typeface="Circular Air Pro Book" charset="0"/>
              </a:rPr>
              <a:t>Accommodations </a:t>
            </a:r>
          </a:p>
          <a:p>
            <a:pPr lvl="0" rtl="0">
              <a:spcBef>
                <a:spcPts val="0"/>
              </a:spcBef>
              <a:spcAft>
                <a:spcPts val="0"/>
              </a:spcAft>
              <a:buNone/>
            </a:pPr>
            <a:r>
              <a:rPr lang="en" dirty="0">
                <a:latin typeface="Circular Air Pro Book" charset="0"/>
                <a:ea typeface="Circular Air Pro Book" charset="0"/>
                <a:cs typeface="Circular Air Pro Book" charset="0"/>
              </a:rPr>
              <a:t>Meals                      </a:t>
            </a:r>
            <a:r>
              <a:rPr lang="en-US" dirty="0" smtClean="0">
                <a:latin typeface="Circular Air Pro Book" charset="0"/>
                <a:ea typeface="Circular Air Pro Book" charset="0"/>
                <a:cs typeface="Circular Air Pro Book" charset="0"/>
              </a:rPr>
              <a:t> </a:t>
            </a:r>
            <a:endParaRPr lang="en" dirty="0">
              <a:latin typeface="Circular Air Pro Book" charset="0"/>
              <a:ea typeface="Circular Air Pro Book" charset="0"/>
              <a:cs typeface="Circular Air Pro Book" charset="0"/>
            </a:endParaRPr>
          </a:p>
          <a:p>
            <a:pPr lvl="0" rtl="0">
              <a:spcBef>
                <a:spcPts val="0"/>
              </a:spcBef>
              <a:spcAft>
                <a:spcPts val="0"/>
              </a:spcAft>
              <a:buNone/>
            </a:pPr>
            <a:r>
              <a:rPr lang="en" dirty="0">
                <a:latin typeface="Circular Air Pro Book" charset="0"/>
                <a:ea typeface="Circular Air Pro Book" charset="0"/>
                <a:cs typeface="Circular Air Pro Book" charset="0"/>
              </a:rPr>
              <a:t>Registrations          </a:t>
            </a:r>
          </a:p>
          <a:p>
            <a:pPr lvl="0" rtl="0">
              <a:spcBef>
                <a:spcPts val="0"/>
              </a:spcBef>
              <a:spcAft>
                <a:spcPts val="0"/>
              </a:spcAft>
              <a:buNone/>
            </a:pPr>
            <a:r>
              <a:rPr lang="en" dirty="0">
                <a:latin typeface="Circular Air Pro Book" charset="0"/>
                <a:ea typeface="Circular Air Pro Book" charset="0"/>
                <a:cs typeface="Circular Air Pro Book" charset="0"/>
              </a:rPr>
              <a:t>Hospitality              </a:t>
            </a:r>
          </a:p>
          <a:p>
            <a:pPr lvl="0" rtl="0">
              <a:spcBef>
                <a:spcPts val="0"/>
              </a:spcBef>
              <a:spcAft>
                <a:spcPts val="0"/>
              </a:spcAft>
              <a:buNone/>
            </a:pPr>
            <a:r>
              <a:rPr lang="en" dirty="0">
                <a:latin typeface="Circular Air Pro Book" charset="0"/>
                <a:ea typeface="Circular Air Pro Book" charset="0"/>
                <a:cs typeface="Circular Air Pro Book" charset="0"/>
              </a:rPr>
              <a:t>Communications  </a:t>
            </a:r>
          </a:p>
          <a:p>
            <a:pPr lvl="0" rtl="0">
              <a:spcBef>
                <a:spcPts val="0"/>
              </a:spcBef>
              <a:spcAft>
                <a:spcPts val="0"/>
              </a:spcAft>
              <a:buNone/>
            </a:pPr>
            <a:r>
              <a:rPr lang="en" dirty="0">
                <a:latin typeface="Circular Air Pro Book" charset="0"/>
                <a:ea typeface="Circular Air Pro Book" charset="0"/>
                <a:cs typeface="Circular Air Pro Book" charset="0"/>
              </a:rPr>
              <a:t>T &amp; E Spend            </a:t>
            </a:r>
          </a:p>
          <a:p>
            <a:pPr lvl="0" rtl="0">
              <a:spcBef>
                <a:spcPts val="0"/>
              </a:spcBef>
              <a:spcAft>
                <a:spcPts val="0"/>
              </a:spcAft>
              <a:buNone/>
            </a:pPr>
            <a:r>
              <a:rPr lang="en" dirty="0">
                <a:latin typeface="Circular Air Pro Book" charset="0"/>
                <a:ea typeface="Circular Air Pro Book" charset="0"/>
                <a:cs typeface="Circular Air Pro Book" charset="0"/>
              </a:rPr>
              <a:t>Central Pay Spend </a:t>
            </a:r>
          </a:p>
          <a:p>
            <a:pPr lvl="0" rtl="0">
              <a:spcBef>
                <a:spcPts val="0"/>
              </a:spcBef>
              <a:spcAft>
                <a:spcPts val="0"/>
              </a:spcAft>
              <a:buNone/>
            </a:pPr>
            <a:r>
              <a:rPr lang="en" b="1" dirty="0">
                <a:latin typeface="Circular Air Pro Book" charset="0"/>
                <a:ea typeface="Circular Air Pro Book" charset="0"/>
                <a:cs typeface="Circular Air Pro Book" charset="0"/>
              </a:rPr>
              <a:t>Grand Total </a:t>
            </a:r>
            <a:r>
              <a:rPr lang="en" b="1" dirty="0" smtClean="0">
                <a:latin typeface="Circular Air Pro Book" charset="0"/>
                <a:ea typeface="Circular Air Pro Book" charset="0"/>
                <a:cs typeface="Circular Air Pro Book" charset="0"/>
              </a:rPr>
              <a:t>         </a:t>
            </a:r>
            <a:endParaRPr lang="en" b="1" dirty="0">
              <a:latin typeface="Circular Air Pro Book" charset="0"/>
              <a:ea typeface="Circular Air Pro Book" charset="0"/>
              <a:cs typeface="Circular Air Pro Book" charset="0"/>
            </a:endParaRPr>
          </a:p>
          <a:p>
            <a:pPr lvl="0">
              <a:spcBef>
                <a:spcPts val="0"/>
              </a:spcBef>
              <a:buNone/>
            </a:pPr>
            <a:endParaRPr>
              <a:latin typeface="Circular Air Pro Book" charset="0"/>
              <a:ea typeface="Circular Air Pro Book" charset="0"/>
              <a:cs typeface="Circular Air Pro Book" charset="0"/>
            </a:endParaRPr>
          </a:p>
          <a:p>
            <a:pPr lvl="0">
              <a:spcBef>
                <a:spcPts val="0"/>
              </a:spcBef>
              <a:buNone/>
            </a:pPr>
            <a:endParaRPr>
              <a:latin typeface="Circular Air Pro Book" charset="0"/>
              <a:ea typeface="Circular Air Pro Book" charset="0"/>
              <a:cs typeface="Circular Air Pro Book" charset="0"/>
            </a:endParaRPr>
          </a:p>
        </p:txBody>
      </p:sp>
      <p:sp>
        <p:nvSpPr>
          <p:cNvPr id="721" name="Shape 721"/>
          <p:cNvSpPr txBox="1">
            <a:spLocks noGrp="1"/>
          </p:cNvSpPr>
          <p:nvPr>
            <p:ph type="title"/>
          </p:nvPr>
        </p:nvSpPr>
        <p:spPr>
          <a:xfrm>
            <a:off x="213000" y="524550"/>
            <a:ext cx="2713500" cy="368700"/>
          </a:xfrm>
          <a:prstGeom prst="rect">
            <a:avLst/>
          </a:prstGeom>
        </p:spPr>
        <p:txBody>
          <a:bodyPr wrap="square" lIns="91425" tIns="91425" rIns="91425" bIns="91425" anchor="b" anchorCtr="0">
            <a:noAutofit/>
          </a:bodyPr>
          <a:lstStyle/>
          <a:p>
            <a:pPr lvl="0">
              <a:spcBef>
                <a:spcPts val="0"/>
              </a:spcBef>
              <a:buNone/>
            </a:pPr>
            <a:r>
              <a:rPr lang="en" dirty="0">
                <a:latin typeface="Circular Air Pro Book" charset="0"/>
                <a:ea typeface="Circular Air Pro Book" charset="0"/>
                <a:cs typeface="Circular Air Pro Book" charset="0"/>
              </a:rPr>
              <a:t>The University of Alberta</a:t>
            </a:r>
          </a:p>
        </p:txBody>
      </p:sp>
      <p:sp>
        <p:nvSpPr>
          <p:cNvPr id="4" name="Shape 720"/>
          <p:cNvSpPr txBox="1">
            <a:spLocks/>
          </p:cNvSpPr>
          <p:nvPr/>
        </p:nvSpPr>
        <p:spPr>
          <a:xfrm>
            <a:off x="1897153" y="2040199"/>
            <a:ext cx="2713500" cy="34935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1000"/>
              </a:spcAft>
              <a:buClr>
                <a:srgbClr val="FF5A5F"/>
              </a:buClr>
              <a:buFont typeface="Proxima Nova"/>
              <a:buChar char="●"/>
              <a:defRPr sz="1400" b="0" i="0" u="none" strike="noStrike" cap="none">
                <a:solidFill>
                  <a:srgbClr val="FFFFFF"/>
                </a:solidFill>
                <a:latin typeface="Proxima Nova"/>
                <a:ea typeface="Proxima Nova"/>
                <a:cs typeface="Proxima Nova"/>
                <a:sym typeface="Proxima Nova"/>
              </a:defRPr>
            </a:lvl1pPr>
            <a:lvl2pPr marR="0" lvl="1" algn="l" rtl="0">
              <a:lnSpc>
                <a:spcPct val="100000"/>
              </a:lnSpc>
              <a:spcBef>
                <a:spcPts val="0"/>
              </a:spcBef>
              <a:spcAft>
                <a:spcPts val="1000"/>
              </a:spcAft>
              <a:buClr>
                <a:srgbClr val="FFB400"/>
              </a:buClr>
              <a:buFont typeface="Proxima Nova"/>
              <a:buChar char="○"/>
              <a:defRPr sz="1400" b="0" i="0" u="none" strike="noStrike" cap="none">
                <a:solidFill>
                  <a:srgbClr val="FFFFFF"/>
                </a:solidFill>
                <a:latin typeface="Proxima Nova"/>
                <a:ea typeface="Proxima Nova"/>
                <a:cs typeface="Proxima Nova"/>
                <a:sym typeface="Proxima Nova"/>
              </a:defRPr>
            </a:lvl2pPr>
            <a:lvl3pPr marR="0" lvl="2" algn="l" rtl="0">
              <a:lnSpc>
                <a:spcPct val="100000"/>
              </a:lnSpc>
              <a:spcBef>
                <a:spcPts val="0"/>
              </a:spcBef>
              <a:spcAft>
                <a:spcPts val="1000"/>
              </a:spcAft>
              <a:buClr>
                <a:srgbClr val="FFFFFF"/>
              </a:buClr>
              <a:buFont typeface="Proxima Nova"/>
              <a:buChar char="■"/>
              <a:defRPr sz="1400" b="0" i="0" u="none" strike="noStrike" cap="none">
                <a:solidFill>
                  <a:srgbClr val="FFFFFF"/>
                </a:solidFill>
                <a:latin typeface="Proxima Nova"/>
                <a:ea typeface="Proxima Nova"/>
                <a:cs typeface="Proxima Nova"/>
                <a:sym typeface="Proxima Nova"/>
              </a:defRPr>
            </a:lvl3pPr>
            <a:lvl4pPr marR="0" lvl="3" algn="l" rtl="0">
              <a:lnSpc>
                <a:spcPct val="100000"/>
              </a:lnSpc>
              <a:spcBef>
                <a:spcPts val="0"/>
              </a:spcBef>
              <a:spcAft>
                <a:spcPts val="1000"/>
              </a:spcAft>
              <a:buClr>
                <a:srgbClr val="FFFFFF"/>
              </a:buClr>
              <a:buFont typeface="Proxima Nova"/>
              <a:buChar char="●"/>
              <a:defRPr sz="1400" b="0" i="0" u="none" strike="noStrike" cap="none">
                <a:solidFill>
                  <a:srgbClr val="FFFFFF"/>
                </a:solidFill>
                <a:latin typeface="Proxima Nova"/>
                <a:ea typeface="Proxima Nova"/>
                <a:cs typeface="Proxima Nova"/>
                <a:sym typeface="Proxima Nova"/>
              </a:defRPr>
            </a:lvl4pPr>
            <a:lvl5pPr marR="0" lvl="4" algn="l" rtl="0">
              <a:lnSpc>
                <a:spcPct val="100000"/>
              </a:lnSpc>
              <a:spcBef>
                <a:spcPts val="0"/>
              </a:spcBef>
              <a:spcAft>
                <a:spcPts val="1000"/>
              </a:spcAft>
              <a:buClr>
                <a:srgbClr val="FFFFFF"/>
              </a:buClr>
              <a:buFont typeface="Proxima Nova"/>
              <a:buChar char="○"/>
              <a:defRPr sz="1400" b="0" i="0" u="none" strike="noStrike" cap="none">
                <a:solidFill>
                  <a:srgbClr val="FFFFFF"/>
                </a:solidFill>
                <a:latin typeface="Proxima Nova"/>
                <a:ea typeface="Proxima Nova"/>
                <a:cs typeface="Proxima Nova"/>
                <a:sym typeface="Proxima Nova"/>
              </a:defRPr>
            </a:lvl5pPr>
            <a:lvl6pPr marR="0" lvl="5" algn="l" rtl="0">
              <a:lnSpc>
                <a:spcPct val="100000"/>
              </a:lnSpc>
              <a:spcBef>
                <a:spcPts val="0"/>
              </a:spcBef>
              <a:spcAft>
                <a:spcPts val="1000"/>
              </a:spcAft>
              <a:buClr>
                <a:srgbClr val="FFFFFF"/>
              </a:buClr>
              <a:buFont typeface="Proxima Nova"/>
              <a:buChar char="■"/>
              <a:defRPr sz="1400" b="0" i="0" u="none" strike="noStrike" cap="none">
                <a:solidFill>
                  <a:srgbClr val="FFFFFF"/>
                </a:solidFill>
                <a:latin typeface="Proxima Nova"/>
                <a:ea typeface="Proxima Nova"/>
                <a:cs typeface="Proxima Nova"/>
                <a:sym typeface="Proxima Nova"/>
              </a:defRPr>
            </a:lvl6pPr>
            <a:lvl7pPr marR="0" lvl="6" algn="l" rtl="0">
              <a:lnSpc>
                <a:spcPct val="100000"/>
              </a:lnSpc>
              <a:spcBef>
                <a:spcPts val="0"/>
              </a:spcBef>
              <a:spcAft>
                <a:spcPts val="1000"/>
              </a:spcAft>
              <a:buClr>
                <a:srgbClr val="FFFFFF"/>
              </a:buClr>
              <a:buFont typeface="Proxima Nova"/>
              <a:buChar char="●"/>
              <a:defRPr sz="1400" b="0" i="0" u="none" strike="noStrike" cap="none">
                <a:solidFill>
                  <a:srgbClr val="FFFFFF"/>
                </a:solidFill>
                <a:latin typeface="Proxima Nova"/>
                <a:ea typeface="Proxima Nova"/>
                <a:cs typeface="Proxima Nova"/>
                <a:sym typeface="Proxima Nova"/>
              </a:defRPr>
            </a:lvl7pPr>
            <a:lvl8pPr marR="0" lvl="7" algn="l" rtl="0">
              <a:lnSpc>
                <a:spcPct val="100000"/>
              </a:lnSpc>
              <a:spcBef>
                <a:spcPts val="0"/>
              </a:spcBef>
              <a:spcAft>
                <a:spcPts val="1000"/>
              </a:spcAft>
              <a:buClr>
                <a:srgbClr val="FFFFFF"/>
              </a:buClr>
              <a:buFont typeface="Proxima Nova"/>
              <a:buChar char="○"/>
              <a:defRPr sz="1400" b="0" i="0" u="none" strike="noStrike" cap="none">
                <a:solidFill>
                  <a:srgbClr val="FFFFFF"/>
                </a:solidFill>
                <a:latin typeface="Proxima Nova"/>
                <a:ea typeface="Proxima Nova"/>
                <a:cs typeface="Proxima Nova"/>
                <a:sym typeface="Proxima Nova"/>
              </a:defRPr>
            </a:lvl8pPr>
            <a:lvl9pPr marR="0" lvl="8" algn="l" rtl="0">
              <a:lnSpc>
                <a:spcPct val="100000"/>
              </a:lnSpc>
              <a:spcBef>
                <a:spcPts val="0"/>
              </a:spcBef>
              <a:spcAft>
                <a:spcPts val="1000"/>
              </a:spcAft>
              <a:buClr>
                <a:srgbClr val="FFFFFF"/>
              </a:buClr>
              <a:buFont typeface="Proxima Nova"/>
              <a:buChar char="■"/>
              <a:defRPr sz="1400" b="0" i="0" u="none" strike="noStrike" cap="none">
                <a:solidFill>
                  <a:srgbClr val="FFFFFF"/>
                </a:solidFill>
                <a:latin typeface="Proxima Nova"/>
                <a:ea typeface="Proxima Nova"/>
                <a:cs typeface="Proxima Nova"/>
                <a:sym typeface="Proxima Nova"/>
              </a:defRPr>
            </a:lvl9pPr>
          </a:lstStyle>
          <a:p>
            <a:pPr>
              <a:spcAft>
                <a:spcPts val="0"/>
              </a:spcAft>
              <a:buFont typeface="Proxima Nova"/>
              <a:buNone/>
            </a:pPr>
            <a:r>
              <a:rPr lang="en" dirty="0" smtClean="0">
                <a:latin typeface="Circular Air Pro Book" charset="0"/>
                <a:ea typeface="Circular Air Pro Book" charset="0"/>
                <a:cs typeface="Circular Air Pro Book" charset="0"/>
              </a:rPr>
              <a:t>$5,390,606</a:t>
            </a:r>
          </a:p>
          <a:p>
            <a:pPr>
              <a:spcAft>
                <a:spcPts val="0"/>
              </a:spcAft>
              <a:buFont typeface="Proxima Nova"/>
              <a:buNone/>
            </a:pPr>
            <a:r>
              <a:rPr lang="en" dirty="0" smtClean="0">
                <a:latin typeface="Circular Air Pro Book" charset="0"/>
                <a:ea typeface="Circular Air Pro Book" charset="0"/>
                <a:cs typeface="Circular Air Pro Book" charset="0"/>
              </a:rPr>
              <a:t>$1,171,089</a:t>
            </a:r>
          </a:p>
          <a:p>
            <a:pPr>
              <a:spcAft>
                <a:spcPts val="0"/>
              </a:spcAft>
              <a:buFont typeface="Proxima Nova"/>
              <a:buNone/>
            </a:pPr>
            <a:r>
              <a:rPr lang="en" dirty="0" smtClean="0">
                <a:latin typeface="Circular Air Pro Book" charset="0"/>
                <a:ea typeface="Circular Air Pro Book" charset="0"/>
                <a:cs typeface="Circular Air Pro Book" charset="0"/>
              </a:rPr>
              <a:t>$438,233</a:t>
            </a:r>
          </a:p>
          <a:p>
            <a:pPr>
              <a:spcAft>
                <a:spcPts val="0"/>
              </a:spcAft>
              <a:buFont typeface="Proxima Nova"/>
              <a:buNone/>
            </a:pPr>
            <a:r>
              <a:rPr lang="en" dirty="0" smtClean="0">
                <a:latin typeface="Circular Air Pro Book" charset="0"/>
                <a:ea typeface="Circular Air Pro Book" charset="0"/>
                <a:cs typeface="Circular Air Pro Book" charset="0"/>
              </a:rPr>
              <a:t>$1,198,020</a:t>
            </a:r>
          </a:p>
          <a:p>
            <a:pPr>
              <a:spcAft>
                <a:spcPts val="0"/>
              </a:spcAft>
              <a:buFont typeface="Proxima Nova"/>
              <a:buNone/>
            </a:pPr>
            <a:r>
              <a:rPr lang="en" dirty="0" smtClean="0">
                <a:latin typeface="Circular Air Pro Book" charset="0"/>
                <a:ea typeface="Circular Air Pro Book" charset="0"/>
                <a:cs typeface="Circular Air Pro Book" charset="0"/>
              </a:rPr>
              <a:t>$6,538,890</a:t>
            </a:r>
          </a:p>
          <a:p>
            <a:pPr>
              <a:spcAft>
                <a:spcPts val="0"/>
              </a:spcAft>
              <a:buFont typeface="Proxima Nova"/>
              <a:buNone/>
            </a:pPr>
            <a:r>
              <a:rPr lang="en" dirty="0" smtClean="0">
                <a:latin typeface="Circular Air Pro Book" charset="0"/>
                <a:ea typeface="Circular Air Pro Book" charset="0"/>
                <a:cs typeface="Circular Air Pro Book" charset="0"/>
              </a:rPr>
              <a:t>$2,547,864</a:t>
            </a:r>
          </a:p>
          <a:p>
            <a:pPr>
              <a:spcAft>
                <a:spcPts val="0"/>
              </a:spcAft>
              <a:buFont typeface="Proxima Nova"/>
              <a:buNone/>
            </a:pPr>
            <a:r>
              <a:rPr lang="en" dirty="0" smtClean="0">
                <a:latin typeface="Circular Air Pro Book" charset="0"/>
                <a:ea typeface="Circular Air Pro Book" charset="0"/>
                <a:cs typeface="Circular Air Pro Book" charset="0"/>
              </a:rPr>
              <a:t>$2,412,419</a:t>
            </a:r>
          </a:p>
          <a:p>
            <a:pPr>
              <a:spcAft>
                <a:spcPts val="0"/>
              </a:spcAft>
              <a:buFont typeface="Proxima Nova"/>
              <a:buNone/>
            </a:pPr>
            <a:r>
              <a:rPr lang="en" dirty="0" smtClean="0">
                <a:latin typeface="Circular Air Pro Book" charset="0"/>
                <a:ea typeface="Circular Air Pro Book" charset="0"/>
                <a:cs typeface="Circular Air Pro Book" charset="0"/>
              </a:rPr>
              <a:t>$1,045,152</a:t>
            </a:r>
          </a:p>
          <a:p>
            <a:pPr>
              <a:spcAft>
                <a:spcPts val="0"/>
              </a:spcAft>
              <a:buFont typeface="Proxima Nova"/>
              <a:buNone/>
            </a:pPr>
            <a:r>
              <a:rPr lang="en" dirty="0" smtClean="0">
                <a:latin typeface="Circular Air Pro Book" charset="0"/>
                <a:ea typeface="Circular Air Pro Book" charset="0"/>
                <a:cs typeface="Circular Air Pro Book" charset="0"/>
              </a:rPr>
              <a:t>$29,641</a:t>
            </a:r>
          </a:p>
          <a:p>
            <a:pPr>
              <a:spcAft>
                <a:spcPts val="0"/>
              </a:spcAft>
              <a:buFont typeface="Proxima Nova"/>
              <a:buNone/>
            </a:pPr>
            <a:r>
              <a:rPr lang="en" dirty="0" smtClean="0">
                <a:latin typeface="Circular Air Pro Book" charset="0"/>
                <a:ea typeface="Circular Air Pro Book" charset="0"/>
                <a:cs typeface="Circular Air Pro Book" charset="0"/>
              </a:rPr>
              <a:t>$20,771,915</a:t>
            </a:r>
          </a:p>
          <a:p>
            <a:pPr>
              <a:spcAft>
                <a:spcPts val="0"/>
              </a:spcAft>
              <a:buFont typeface="Proxima Nova"/>
              <a:buNone/>
            </a:pPr>
            <a:r>
              <a:rPr lang="en" dirty="0" smtClean="0">
                <a:latin typeface="Circular Air Pro Book" charset="0"/>
                <a:ea typeface="Circular Air Pro Book" charset="0"/>
                <a:cs typeface="Circular Air Pro Book" charset="0"/>
              </a:rPr>
              <a:t>$8,555,118</a:t>
            </a:r>
          </a:p>
          <a:p>
            <a:pPr>
              <a:spcAft>
                <a:spcPts val="0"/>
              </a:spcAft>
              <a:buFont typeface="Proxima Nova"/>
              <a:buNone/>
            </a:pPr>
            <a:r>
              <a:rPr lang="en" b="1" dirty="0" smtClean="0">
                <a:latin typeface="Circular Air Pro Book" charset="0"/>
                <a:ea typeface="Circular Air Pro Book" charset="0"/>
                <a:cs typeface="Circular Air Pro Book" charset="0"/>
              </a:rPr>
              <a:t>$29,327,033</a:t>
            </a:r>
          </a:p>
          <a:p>
            <a:pPr>
              <a:buFont typeface="Proxima Nova"/>
              <a:buNone/>
            </a:pPr>
            <a:endParaRPr lang="en" dirty="0" smtClean="0">
              <a:latin typeface="Circular Air Pro Book" charset="0"/>
              <a:ea typeface="Circular Air Pro Book" charset="0"/>
              <a:cs typeface="Circular Air Pro Book" charset="0"/>
            </a:endParaRPr>
          </a:p>
          <a:p>
            <a:pPr>
              <a:buFont typeface="Proxima Nova"/>
              <a:buNone/>
            </a:pPr>
            <a:endParaRPr lang="en" dirty="0">
              <a:latin typeface="Circular Air Pro Book" charset="0"/>
              <a:ea typeface="Circular Air Pro Book" charset="0"/>
              <a:cs typeface="Circular Air Pro Book"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4649"/>
    </mc:Choice>
    <mc:Fallback xmlns="">
      <p:transition spd="slow" advTm="104649"/>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Shape 726"/>
          <p:cNvSpPr txBox="1">
            <a:spLocks noGrp="1"/>
          </p:cNvSpPr>
          <p:nvPr>
            <p:ph type="title"/>
          </p:nvPr>
        </p:nvSpPr>
        <p:spPr>
          <a:xfrm>
            <a:off x="418200" y="1849200"/>
            <a:ext cx="8307600" cy="1445100"/>
          </a:xfrm>
          <a:prstGeom prst="rect">
            <a:avLst/>
          </a:prstGeom>
        </p:spPr>
        <p:txBody>
          <a:bodyPr wrap="square" lIns="91425" tIns="91425" rIns="91425" bIns="91425" anchor="ctr" anchorCtr="0">
            <a:noAutofit/>
          </a:bodyPr>
          <a:lstStyle/>
          <a:p>
            <a:pPr lvl="0" rtl="0">
              <a:spcBef>
                <a:spcPts val="0"/>
              </a:spcBef>
              <a:buNone/>
            </a:pPr>
            <a:r>
              <a:rPr lang="en" dirty="0">
                <a:latin typeface="Circular Air Pro Book" charset="0"/>
                <a:ea typeface="Circular Air Pro Book" charset="0"/>
                <a:cs typeface="Circular Air Pro Book" charset="0"/>
              </a:rPr>
              <a:t>Airbnb + U of A</a:t>
            </a:r>
          </a:p>
        </p:txBody>
      </p:sp>
    </p:spTree>
  </p:cSld>
  <p:clrMapOvr>
    <a:masterClrMapping/>
  </p:clrMapOvr>
  <mc:AlternateContent xmlns:mc="http://schemas.openxmlformats.org/markup-compatibility/2006" xmlns:p14="http://schemas.microsoft.com/office/powerpoint/2010/main">
    <mc:Choice Requires="p14">
      <p:transition spd="slow" p14:dur="2000" advTm="1135"/>
    </mc:Choice>
    <mc:Fallback xmlns="">
      <p:transition spd="slow" advTm="1135"/>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Shape 731"/>
          <p:cNvSpPr txBox="1">
            <a:spLocks noGrp="1"/>
          </p:cNvSpPr>
          <p:nvPr>
            <p:ph type="title"/>
          </p:nvPr>
        </p:nvSpPr>
        <p:spPr>
          <a:xfrm>
            <a:off x="213000" y="524550"/>
            <a:ext cx="8690100" cy="368700"/>
          </a:xfrm>
          <a:prstGeom prst="rect">
            <a:avLst/>
          </a:prstGeom>
        </p:spPr>
        <p:txBody>
          <a:bodyPr wrap="square" lIns="91425" tIns="91425" rIns="91425" bIns="91425" anchor="b" anchorCtr="0">
            <a:noAutofit/>
          </a:bodyPr>
          <a:lstStyle/>
          <a:p>
            <a:pPr lvl="0" rtl="0">
              <a:spcBef>
                <a:spcPts val="0"/>
              </a:spcBef>
              <a:buNone/>
            </a:pPr>
            <a:r>
              <a:rPr lang="en" dirty="0">
                <a:solidFill>
                  <a:srgbClr val="565A5C"/>
                </a:solidFill>
                <a:latin typeface="Circular Air Pro Book" charset="0"/>
                <a:ea typeface="Circular Air Pro Book" charset="0"/>
                <a:cs typeface="Circular Air Pro Book" charset="0"/>
              </a:rPr>
              <a:t>Timeline </a:t>
            </a:r>
          </a:p>
        </p:txBody>
      </p:sp>
      <p:cxnSp>
        <p:nvCxnSpPr>
          <p:cNvPr id="732" name="Shape 732"/>
          <p:cNvCxnSpPr/>
          <p:nvPr/>
        </p:nvCxnSpPr>
        <p:spPr>
          <a:xfrm rot="10800000" flipH="1">
            <a:off x="-9300" y="2571900"/>
            <a:ext cx="9153300" cy="4800"/>
          </a:xfrm>
          <a:prstGeom prst="straightConnector1">
            <a:avLst/>
          </a:prstGeom>
          <a:noFill/>
          <a:ln w="28575" cap="flat" cmpd="sng">
            <a:solidFill>
              <a:srgbClr val="FF5A5F"/>
            </a:solidFill>
            <a:prstDash val="solid"/>
            <a:round/>
            <a:headEnd type="none" w="lg" len="lg"/>
            <a:tailEnd type="none" w="lg" len="lg"/>
          </a:ln>
        </p:spPr>
      </p:cxnSp>
      <p:sp>
        <p:nvSpPr>
          <p:cNvPr id="733" name="Shape 733"/>
          <p:cNvSpPr txBox="1"/>
          <p:nvPr/>
        </p:nvSpPr>
        <p:spPr>
          <a:xfrm>
            <a:off x="213000" y="2068450"/>
            <a:ext cx="1677300"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September, 2016</a:t>
            </a:r>
          </a:p>
        </p:txBody>
      </p:sp>
      <p:sp>
        <p:nvSpPr>
          <p:cNvPr id="734" name="Shape 734"/>
          <p:cNvSpPr txBox="1"/>
          <p:nvPr/>
        </p:nvSpPr>
        <p:spPr>
          <a:xfrm>
            <a:off x="2310600" y="2048819"/>
            <a:ext cx="1677300"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October 2016</a:t>
            </a:r>
          </a:p>
        </p:txBody>
      </p:sp>
      <p:sp>
        <p:nvSpPr>
          <p:cNvPr id="735" name="Shape 735"/>
          <p:cNvSpPr txBox="1"/>
          <p:nvPr/>
        </p:nvSpPr>
        <p:spPr>
          <a:xfrm>
            <a:off x="4004450" y="2054630"/>
            <a:ext cx="1677300"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November, 2016</a:t>
            </a:r>
          </a:p>
        </p:txBody>
      </p:sp>
      <p:sp>
        <p:nvSpPr>
          <p:cNvPr id="736" name="Shape 736"/>
          <p:cNvSpPr txBox="1"/>
          <p:nvPr/>
        </p:nvSpPr>
        <p:spPr>
          <a:xfrm>
            <a:off x="213000" y="2706350"/>
            <a:ext cx="1677300" cy="1712100"/>
          </a:xfrm>
          <a:prstGeom prst="rect">
            <a:avLst/>
          </a:prstGeom>
          <a:noFill/>
          <a:ln>
            <a:noFill/>
          </a:ln>
        </p:spPr>
        <p:txBody>
          <a:bodyPr wrap="square" lIns="91425" tIns="91425" rIns="91425" bIns="91425" anchor="t" anchorCtr="0">
            <a:noAutofit/>
          </a:bodyPr>
          <a:lstStyle/>
          <a:p>
            <a:pPr lvl="0" rtl="0">
              <a:spcBef>
                <a:spcPts val="0"/>
              </a:spcBef>
              <a:buNone/>
            </a:pPr>
            <a:r>
              <a:rPr lang="en" b="1" dirty="0">
                <a:solidFill>
                  <a:srgbClr val="565A5C"/>
                </a:solidFill>
                <a:latin typeface="Circular Air Pro Book" charset="0"/>
                <a:ea typeface="Circular Air Pro Book" charset="0"/>
                <a:cs typeface="Circular Air Pro Book" charset="0"/>
                <a:sym typeface="Proxima Nova"/>
              </a:rPr>
              <a:t>1st meeting. </a:t>
            </a:r>
            <a:r>
              <a:rPr lang="en" dirty="0">
                <a:solidFill>
                  <a:srgbClr val="565A5C"/>
                </a:solidFill>
                <a:latin typeface="Circular Air Pro Book" charset="0"/>
                <a:ea typeface="Circular Air Pro Book" charset="0"/>
                <a:cs typeface="Circular Air Pro Book" charset="0"/>
                <a:sym typeface="Proxima Nova"/>
              </a:rPr>
              <a:t> </a:t>
            </a:r>
          </a:p>
          <a:p>
            <a:pPr lvl="0" rtl="0">
              <a:spcBef>
                <a:spcPts val="0"/>
              </a:spcBef>
              <a:buNone/>
            </a:pPr>
            <a:endParaRPr dirty="0">
              <a:solidFill>
                <a:srgbClr val="565A5C"/>
              </a:solidFill>
              <a:latin typeface="Circular Air Pro Book" charset="0"/>
              <a:ea typeface="Circular Air Pro Book" charset="0"/>
              <a:cs typeface="Circular Air Pro Book" charset="0"/>
              <a:sym typeface="Proxima Nova"/>
            </a:endParaRPr>
          </a:p>
          <a:p>
            <a:pPr lvl="0" rtl="0">
              <a:spcBef>
                <a:spcPts val="0"/>
              </a:spcBef>
              <a:buNone/>
            </a:pPr>
            <a:r>
              <a:rPr lang="en" sz="1200" dirty="0">
                <a:solidFill>
                  <a:srgbClr val="565A5C"/>
                </a:solidFill>
                <a:latin typeface="Circular Air Pro Book" charset="0"/>
                <a:ea typeface="Circular Air Pro Book" charset="0"/>
                <a:cs typeface="Circular Air Pro Book" charset="0"/>
                <a:sym typeface="Proxima Nova"/>
              </a:rPr>
              <a:t>Greg &amp; Nicole Fluet (Associate Director, Business Services) meet at SCTEM conference in San Diego, CA</a:t>
            </a:r>
          </a:p>
        </p:txBody>
      </p:sp>
      <p:sp>
        <p:nvSpPr>
          <p:cNvPr id="737" name="Shape 737"/>
          <p:cNvSpPr txBox="1"/>
          <p:nvPr/>
        </p:nvSpPr>
        <p:spPr>
          <a:xfrm>
            <a:off x="2310600" y="2760804"/>
            <a:ext cx="1677300" cy="1712100"/>
          </a:xfrm>
          <a:prstGeom prst="rect">
            <a:avLst/>
          </a:prstGeom>
          <a:noFill/>
          <a:ln>
            <a:noFill/>
          </a:ln>
        </p:spPr>
        <p:txBody>
          <a:bodyPr wrap="square" lIns="91425" tIns="91425" rIns="91425" bIns="91425" anchor="t" anchorCtr="0">
            <a:noAutofit/>
          </a:bodyPr>
          <a:lstStyle/>
          <a:p>
            <a:pPr lvl="0" rtl="0">
              <a:spcBef>
                <a:spcPts val="0"/>
              </a:spcBef>
              <a:buNone/>
            </a:pPr>
            <a:r>
              <a:rPr lang="en" b="1" dirty="0">
                <a:solidFill>
                  <a:srgbClr val="565A5C"/>
                </a:solidFill>
                <a:latin typeface="Circular Air Pro Book" charset="0"/>
                <a:ea typeface="Circular Air Pro Book" charset="0"/>
                <a:cs typeface="Circular Air Pro Book" charset="0"/>
                <a:sym typeface="Proxima Nova"/>
              </a:rPr>
              <a:t>Intro call.</a:t>
            </a:r>
            <a:r>
              <a:rPr lang="en" dirty="0">
                <a:solidFill>
                  <a:srgbClr val="565A5C"/>
                </a:solidFill>
                <a:latin typeface="Circular Air Pro Book" charset="0"/>
                <a:ea typeface="Circular Air Pro Book" charset="0"/>
                <a:cs typeface="Circular Air Pro Book" charset="0"/>
                <a:sym typeface="Proxima Nova"/>
              </a:rPr>
              <a:t>  </a:t>
            </a:r>
          </a:p>
          <a:p>
            <a:pPr lvl="0" rtl="0">
              <a:spcBef>
                <a:spcPts val="0"/>
              </a:spcBef>
              <a:buNone/>
            </a:pPr>
            <a:endParaRPr>
              <a:solidFill>
                <a:srgbClr val="565A5C"/>
              </a:solidFill>
              <a:latin typeface="Circular Air Pro Book" charset="0"/>
              <a:ea typeface="Circular Air Pro Book" charset="0"/>
              <a:cs typeface="Circular Air Pro Book" charset="0"/>
              <a:sym typeface="Proxima Nova"/>
            </a:endParaRPr>
          </a:p>
          <a:p>
            <a:pPr lvl="0" rtl="0">
              <a:spcBef>
                <a:spcPts val="0"/>
              </a:spcBef>
              <a:buNone/>
            </a:pPr>
            <a:r>
              <a:rPr lang="en" sz="1200" dirty="0">
                <a:solidFill>
                  <a:srgbClr val="565A5C"/>
                </a:solidFill>
                <a:latin typeface="Circular Air Pro Book" charset="0"/>
                <a:ea typeface="Circular Air Pro Book" charset="0"/>
                <a:cs typeface="Circular Air Pro Book" charset="0"/>
                <a:sym typeface="Proxima Nova"/>
              </a:rPr>
              <a:t>As a follow up to their meeting, Greg and Phil schedule an intro call </a:t>
            </a:r>
          </a:p>
        </p:txBody>
      </p:sp>
      <p:sp>
        <p:nvSpPr>
          <p:cNvPr id="738" name="Shape 738"/>
          <p:cNvSpPr txBox="1"/>
          <p:nvPr/>
        </p:nvSpPr>
        <p:spPr>
          <a:xfrm>
            <a:off x="4089125" y="2760804"/>
            <a:ext cx="1677300" cy="1712100"/>
          </a:xfrm>
          <a:prstGeom prst="rect">
            <a:avLst/>
          </a:prstGeom>
          <a:noFill/>
          <a:ln>
            <a:noFill/>
          </a:ln>
        </p:spPr>
        <p:txBody>
          <a:bodyPr wrap="square" lIns="91425" tIns="91425" rIns="91425" bIns="91425" anchor="t" anchorCtr="0">
            <a:noAutofit/>
          </a:bodyPr>
          <a:lstStyle/>
          <a:p>
            <a:pPr lvl="0" rtl="0">
              <a:spcBef>
                <a:spcPts val="0"/>
              </a:spcBef>
              <a:buNone/>
            </a:pPr>
            <a:r>
              <a:rPr lang="en" b="1" dirty="0">
                <a:solidFill>
                  <a:srgbClr val="565A5C"/>
                </a:solidFill>
                <a:latin typeface="Circular Air Pro Book" charset="0"/>
                <a:ea typeface="Circular Air Pro Book" charset="0"/>
                <a:cs typeface="Circular Air Pro Book" charset="0"/>
                <a:sym typeface="Proxima Nova"/>
              </a:rPr>
              <a:t>2nd meeting.</a:t>
            </a:r>
            <a:r>
              <a:rPr lang="en" dirty="0">
                <a:solidFill>
                  <a:srgbClr val="565A5C"/>
                </a:solidFill>
                <a:latin typeface="Circular Air Pro Book" charset="0"/>
                <a:ea typeface="Circular Air Pro Book" charset="0"/>
                <a:cs typeface="Circular Air Pro Book" charset="0"/>
                <a:sym typeface="Proxima Nova"/>
              </a:rPr>
              <a:t> </a:t>
            </a:r>
          </a:p>
          <a:p>
            <a:pPr lvl="0" rtl="0">
              <a:spcBef>
                <a:spcPts val="0"/>
              </a:spcBef>
              <a:buNone/>
            </a:pPr>
            <a:endParaRPr>
              <a:solidFill>
                <a:srgbClr val="565A5C"/>
              </a:solidFill>
              <a:latin typeface="Circular Air Pro Book" charset="0"/>
              <a:ea typeface="Circular Air Pro Book" charset="0"/>
              <a:cs typeface="Circular Air Pro Book" charset="0"/>
              <a:sym typeface="Proxima Nova"/>
            </a:endParaRPr>
          </a:p>
          <a:p>
            <a:pPr lvl="0" rtl="0">
              <a:spcBef>
                <a:spcPts val="0"/>
              </a:spcBef>
              <a:buNone/>
            </a:pPr>
            <a:r>
              <a:rPr lang="en" sz="1200" dirty="0">
                <a:solidFill>
                  <a:srgbClr val="565A5C"/>
                </a:solidFill>
                <a:latin typeface="Circular Air Pro Book" charset="0"/>
                <a:ea typeface="Circular Air Pro Book" charset="0"/>
                <a:cs typeface="Circular Air Pro Book" charset="0"/>
                <a:sym typeface="Proxima Nova"/>
              </a:rPr>
              <a:t>Greg and Phil have a follow up meeting at ACTE Canada in Vancouver </a:t>
            </a:r>
          </a:p>
          <a:p>
            <a:pPr lvl="0" rtl="0">
              <a:spcBef>
                <a:spcPts val="0"/>
              </a:spcBef>
              <a:buNone/>
            </a:pPr>
            <a:endParaRPr>
              <a:solidFill>
                <a:srgbClr val="565A5C"/>
              </a:solidFill>
              <a:latin typeface="Circular Air Pro Book" charset="0"/>
              <a:ea typeface="Circular Air Pro Book" charset="0"/>
              <a:cs typeface="Circular Air Pro Book" charset="0"/>
              <a:sym typeface="Proxima Nova"/>
            </a:endParaRPr>
          </a:p>
        </p:txBody>
      </p:sp>
      <p:sp>
        <p:nvSpPr>
          <p:cNvPr id="739" name="Shape 739"/>
          <p:cNvSpPr txBox="1"/>
          <p:nvPr/>
        </p:nvSpPr>
        <p:spPr>
          <a:xfrm>
            <a:off x="6102049" y="2740094"/>
            <a:ext cx="1677299" cy="1712100"/>
          </a:xfrm>
          <a:prstGeom prst="rect">
            <a:avLst/>
          </a:prstGeom>
          <a:noFill/>
          <a:ln>
            <a:noFill/>
          </a:ln>
        </p:spPr>
        <p:txBody>
          <a:bodyPr wrap="square" lIns="91425" tIns="91425" rIns="91425" bIns="91425" anchor="t" anchorCtr="0">
            <a:noAutofit/>
          </a:bodyPr>
          <a:lstStyle/>
          <a:p>
            <a:pPr lvl="0" rtl="0">
              <a:spcBef>
                <a:spcPts val="0"/>
              </a:spcBef>
              <a:buNone/>
            </a:pPr>
            <a:r>
              <a:rPr lang="en" b="1" dirty="0">
                <a:solidFill>
                  <a:srgbClr val="565A5C"/>
                </a:solidFill>
                <a:latin typeface="Circular Air Pro Book" charset="0"/>
                <a:ea typeface="Circular Air Pro Book" charset="0"/>
                <a:cs typeface="Circular Air Pro Book" charset="0"/>
                <a:sym typeface="Proxima Nova"/>
              </a:rPr>
              <a:t>U of A creates </a:t>
            </a:r>
            <a:r>
              <a:rPr lang="en" b="1" dirty="0" smtClean="0">
                <a:solidFill>
                  <a:srgbClr val="565A5C"/>
                </a:solidFill>
                <a:latin typeface="Circular Air Pro Book" charset="0"/>
                <a:ea typeface="Circular Air Pro Book" charset="0"/>
                <a:cs typeface="Circular Air Pro Book" charset="0"/>
                <a:sym typeface="Proxima Nova"/>
              </a:rPr>
              <a:t>solution</a:t>
            </a:r>
            <a:r>
              <a:rPr lang="en-US" b="1" dirty="0" smtClean="0">
                <a:solidFill>
                  <a:srgbClr val="565A5C"/>
                </a:solidFill>
                <a:latin typeface="Circular Air Pro Book" charset="0"/>
                <a:ea typeface="Circular Air Pro Book" charset="0"/>
                <a:cs typeface="Circular Air Pro Book" charset="0"/>
                <a:sym typeface="Proxima Nova"/>
              </a:rPr>
              <a:t> </a:t>
            </a:r>
            <a:r>
              <a:rPr lang="en" b="1" dirty="0" smtClean="0">
                <a:solidFill>
                  <a:srgbClr val="565A5C"/>
                </a:solidFill>
                <a:latin typeface="Circular Air Pro Book" charset="0"/>
                <a:ea typeface="Circular Air Pro Book" charset="0"/>
                <a:cs typeface="Circular Air Pro Book" charset="0"/>
                <a:sym typeface="Proxima Nova"/>
              </a:rPr>
              <a:t>support doc</a:t>
            </a:r>
            <a:r>
              <a:rPr lang="en-US" b="1" dirty="0" smtClean="0">
                <a:solidFill>
                  <a:srgbClr val="565A5C"/>
                </a:solidFill>
                <a:latin typeface="Circular Air Pro Book" charset="0"/>
                <a:ea typeface="Circular Air Pro Book" charset="0"/>
                <a:cs typeface="Circular Air Pro Book" charset="0"/>
                <a:sym typeface="Proxima Nova"/>
              </a:rPr>
              <a:t>ument.</a:t>
            </a:r>
            <a:endParaRPr lang="en" b="1" dirty="0">
              <a:solidFill>
                <a:srgbClr val="565A5C"/>
              </a:solidFill>
              <a:latin typeface="Circular Air Pro Book" charset="0"/>
              <a:ea typeface="Circular Air Pro Book" charset="0"/>
              <a:cs typeface="Circular Air Pro Book" charset="0"/>
              <a:sym typeface="Proxima Nova"/>
            </a:endParaRPr>
          </a:p>
          <a:p>
            <a:pPr lvl="0" rtl="0">
              <a:spcBef>
                <a:spcPts val="0"/>
              </a:spcBef>
              <a:buNone/>
            </a:pPr>
            <a:endParaRPr b="1" dirty="0">
              <a:solidFill>
                <a:srgbClr val="565A5C"/>
              </a:solidFill>
              <a:latin typeface="Circular Air Pro Book" charset="0"/>
              <a:ea typeface="Circular Air Pro Book" charset="0"/>
              <a:cs typeface="Circular Air Pro Book" charset="0"/>
              <a:sym typeface="Proxima Nova"/>
            </a:endParaRPr>
          </a:p>
          <a:p>
            <a:pPr lvl="0" rtl="0">
              <a:spcBef>
                <a:spcPts val="0"/>
              </a:spcBef>
              <a:buNone/>
            </a:pPr>
            <a:r>
              <a:rPr lang="en-US" sz="1200" dirty="0" smtClean="0">
                <a:solidFill>
                  <a:srgbClr val="565A5C"/>
                </a:solidFill>
                <a:latin typeface="Circular Air Pro Book" charset="0"/>
                <a:ea typeface="Circular Air Pro Book" charset="0"/>
                <a:cs typeface="Circular Air Pro Book" charset="0"/>
                <a:sym typeface="Proxima Nova"/>
              </a:rPr>
              <a:t>Travel Management at U of A build their case</a:t>
            </a:r>
            <a:endParaRPr lang="en" sz="1200" b="1" dirty="0">
              <a:solidFill>
                <a:srgbClr val="565A5C"/>
              </a:solidFill>
              <a:latin typeface="Circular Air Pro Book" charset="0"/>
              <a:ea typeface="Circular Air Pro Book" charset="0"/>
              <a:cs typeface="Circular Air Pro Book" charset="0"/>
              <a:sym typeface="Proxima Nova"/>
            </a:endParaRPr>
          </a:p>
        </p:txBody>
      </p:sp>
      <p:sp>
        <p:nvSpPr>
          <p:cNvPr id="740" name="Shape 740"/>
          <p:cNvSpPr txBox="1"/>
          <p:nvPr/>
        </p:nvSpPr>
        <p:spPr>
          <a:xfrm>
            <a:off x="6102050" y="2019097"/>
            <a:ext cx="1677299"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December, 2016</a:t>
            </a:r>
          </a:p>
        </p:txBody>
      </p:sp>
      <p:sp>
        <p:nvSpPr>
          <p:cNvPr id="743" name="Shape 743"/>
          <p:cNvSpPr txBox="1">
            <a:spLocks noGrp="1"/>
          </p:cNvSpPr>
          <p:nvPr>
            <p:ph type="subTitle" idx="2"/>
          </p:nvPr>
        </p:nvSpPr>
        <p:spPr>
          <a:xfrm>
            <a:off x="213000" y="859780"/>
            <a:ext cx="8690100" cy="204600"/>
          </a:xfrm>
          <a:prstGeom prst="rect">
            <a:avLst/>
          </a:prstGeom>
        </p:spPr>
        <p:txBody>
          <a:bodyPr wrap="square" lIns="91425" tIns="91425" rIns="91425" bIns="91425" anchor="ctr" anchorCtr="0">
            <a:noAutofit/>
          </a:bodyPr>
          <a:lstStyle/>
          <a:p>
            <a:pPr lvl="0" rtl="0">
              <a:spcBef>
                <a:spcPts val="0"/>
              </a:spcBef>
              <a:buNone/>
            </a:pPr>
            <a:r>
              <a:rPr lang="en" dirty="0">
                <a:solidFill>
                  <a:srgbClr val="565A5C"/>
                </a:solidFill>
                <a:latin typeface="Circular Air Pro Book" charset="0"/>
                <a:ea typeface="Circular Air Pro Book" charset="0"/>
                <a:cs typeface="Circular Air Pro Book" charset="0"/>
              </a:rPr>
              <a:t>Due Diligence Phase</a:t>
            </a:r>
          </a:p>
        </p:txBody>
      </p:sp>
      <p:sp>
        <p:nvSpPr>
          <p:cNvPr id="744" name="Shape 744"/>
          <p:cNvSpPr/>
          <p:nvPr/>
        </p:nvSpPr>
        <p:spPr>
          <a:xfrm>
            <a:off x="297675" y="2483400"/>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745" name="Shape 745"/>
          <p:cNvSpPr/>
          <p:nvPr/>
        </p:nvSpPr>
        <p:spPr>
          <a:xfrm>
            <a:off x="2310600" y="2485950"/>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746" name="Shape 746"/>
          <p:cNvSpPr/>
          <p:nvPr/>
        </p:nvSpPr>
        <p:spPr>
          <a:xfrm>
            <a:off x="4085221" y="2483400"/>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747" name="Shape 747"/>
          <p:cNvSpPr/>
          <p:nvPr/>
        </p:nvSpPr>
        <p:spPr>
          <a:xfrm>
            <a:off x="6102050" y="2486271"/>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7322"/>
    </mc:Choice>
    <mc:Fallback xmlns="">
      <p:transition spd="slow" advTm="47322"/>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418200" y="1849200"/>
            <a:ext cx="8307600" cy="1445100"/>
          </a:xfrm>
          <a:prstGeom prst="rect">
            <a:avLst/>
          </a:prstGeom>
        </p:spPr>
        <p:txBody>
          <a:bodyPr wrap="square" lIns="91425" tIns="91425" rIns="91425" bIns="91425" anchor="ctr" anchorCtr="0">
            <a:noAutofit/>
          </a:bodyPr>
          <a:lstStyle/>
          <a:p>
            <a:pPr lvl="0" rtl="0">
              <a:spcBef>
                <a:spcPts val="0"/>
              </a:spcBef>
              <a:buNone/>
            </a:pPr>
            <a:r>
              <a:rPr lang="en" dirty="0">
                <a:latin typeface="Circular Air Pro Book" charset="0"/>
                <a:ea typeface="Circular Air Pro Book" charset="0"/>
                <a:cs typeface="Circular Air Pro Book" charset="0"/>
              </a:rPr>
              <a:t>University of Alberta’s </a:t>
            </a:r>
            <a:r>
              <a:rPr lang="en-US" dirty="0" smtClean="0">
                <a:latin typeface="Circular Air Pro Book" charset="0"/>
                <a:ea typeface="Circular Air Pro Book" charset="0"/>
                <a:cs typeface="Circular Air Pro Book" charset="0"/>
              </a:rPr>
              <a:t>Internal Support Doc</a:t>
            </a:r>
            <a:endParaRPr lang="en" dirty="0">
              <a:latin typeface="Circular Air Pro Book" charset="0"/>
              <a:ea typeface="Circular Air Pro Book" charset="0"/>
              <a:cs typeface="Circular Air Pro Book"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98714"/>
    </mc:Choice>
    <mc:Fallback xmlns="">
      <p:transition spd="slow" advTm="98714"/>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p:cNvSpPr txBox="1">
            <a:spLocks noGrp="1"/>
          </p:cNvSpPr>
          <p:nvPr>
            <p:ph type="title"/>
          </p:nvPr>
        </p:nvSpPr>
        <p:spPr>
          <a:xfrm>
            <a:off x="213000" y="524550"/>
            <a:ext cx="8690100" cy="368700"/>
          </a:xfrm>
          <a:prstGeom prst="rect">
            <a:avLst/>
          </a:prstGeom>
        </p:spPr>
        <p:txBody>
          <a:bodyPr wrap="square" lIns="91425" tIns="91425" rIns="91425" bIns="91425" anchor="b" anchorCtr="0">
            <a:noAutofit/>
          </a:bodyPr>
          <a:lstStyle/>
          <a:p>
            <a:pPr lvl="0" rtl="0">
              <a:spcBef>
                <a:spcPts val="0"/>
              </a:spcBef>
              <a:buNone/>
            </a:pPr>
            <a:r>
              <a:rPr lang="en" dirty="0">
                <a:solidFill>
                  <a:srgbClr val="565A5C"/>
                </a:solidFill>
                <a:latin typeface="Circular Air Pro Book" charset="0"/>
                <a:ea typeface="Circular Air Pro Book" charset="0"/>
                <a:cs typeface="Circular Air Pro Book" charset="0"/>
              </a:rPr>
              <a:t>Timeline </a:t>
            </a:r>
          </a:p>
        </p:txBody>
      </p:sp>
      <p:cxnSp>
        <p:nvCxnSpPr>
          <p:cNvPr id="759" name="Shape 759"/>
          <p:cNvCxnSpPr/>
          <p:nvPr/>
        </p:nvCxnSpPr>
        <p:spPr>
          <a:xfrm rot="10800000" flipH="1">
            <a:off x="-9300" y="2571900"/>
            <a:ext cx="9153300" cy="4800"/>
          </a:xfrm>
          <a:prstGeom prst="straightConnector1">
            <a:avLst/>
          </a:prstGeom>
          <a:noFill/>
          <a:ln w="28575" cap="flat" cmpd="sng">
            <a:solidFill>
              <a:srgbClr val="FF5A5F"/>
            </a:solidFill>
            <a:prstDash val="solid"/>
            <a:round/>
            <a:headEnd type="none" w="lg" len="lg"/>
            <a:tailEnd type="none" w="lg" len="lg"/>
          </a:ln>
        </p:spPr>
      </p:cxnSp>
      <p:sp>
        <p:nvSpPr>
          <p:cNvPr id="760" name="Shape 760"/>
          <p:cNvSpPr txBox="1"/>
          <p:nvPr/>
        </p:nvSpPr>
        <p:spPr>
          <a:xfrm>
            <a:off x="213000" y="2068450"/>
            <a:ext cx="1677300"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May, 2017</a:t>
            </a:r>
          </a:p>
        </p:txBody>
      </p:sp>
      <p:sp>
        <p:nvSpPr>
          <p:cNvPr id="761" name="Shape 761"/>
          <p:cNvSpPr txBox="1"/>
          <p:nvPr/>
        </p:nvSpPr>
        <p:spPr>
          <a:xfrm>
            <a:off x="1899500" y="2068450"/>
            <a:ext cx="1677300"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June 2017</a:t>
            </a:r>
          </a:p>
        </p:txBody>
      </p:sp>
      <p:sp>
        <p:nvSpPr>
          <p:cNvPr id="762" name="Shape 762"/>
          <p:cNvSpPr txBox="1"/>
          <p:nvPr/>
        </p:nvSpPr>
        <p:spPr>
          <a:xfrm>
            <a:off x="3586105" y="2068450"/>
            <a:ext cx="1677300"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July, 2017 </a:t>
            </a:r>
          </a:p>
        </p:txBody>
      </p:sp>
      <p:sp>
        <p:nvSpPr>
          <p:cNvPr id="763" name="Shape 763"/>
          <p:cNvSpPr txBox="1"/>
          <p:nvPr/>
        </p:nvSpPr>
        <p:spPr>
          <a:xfrm>
            <a:off x="213000" y="2706350"/>
            <a:ext cx="1677300" cy="1712100"/>
          </a:xfrm>
          <a:prstGeom prst="rect">
            <a:avLst/>
          </a:prstGeom>
          <a:noFill/>
          <a:ln>
            <a:noFill/>
          </a:ln>
        </p:spPr>
        <p:txBody>
          <a:bodyPr wrap="square" lIns="91425" tIns="91425" rIns="91425" bIns="91425" anchor="t" anchorCtr="0">
            <a:noAutofit/>
          </a:bodyPr>
          <a:lstStyle/>
          <a:p>
            <a:pPr lvl="0">
              <a:spcBef>
                <a:spcPts val="0"/>
              </a:spcBef>
              <a:buNone/>
            </a:pPr>
            <a:r>
              <a:rPr lang="en" b="1" dirty="0" smtClean="0">
                <a:solidFill>
                  <a:srgbClr val="565A5C"/>
                </a:solidFill>
                <a:latin typeface="Circular Air Pro Book" charset="0"/>
                <a:ea typeface="Circular Air Pro Book" charset="0"/>
                <a:cs typeface="Circular Air Pro Book" charset="0"/>
                <a:sym typeface="Proxima Nova"/>
              </a:rPr>
              <a:t>Contract Executed</a:t>
            </a:r>
            <a:endParaRPr lang="en" b="1" dirty="0">
              <a:solidFill>
                <a:srgbClr val="565A5C"/>
              </a:solidFill>
              <a:latin typeface="Circular Air Pro Book" charset="0"/>
              <a:ea typeface="Circular Air Pro Book" charset="0"/>
              <a:cs typeface="Circular Air Pro Book" charset="0"/>
              <a:sym typeface="Proxima Nova"/>
            </a:endParaRPr>
          </a:p>
          <a:p>
            <a:pPr lvl="0"/>
            <a:endParaRPr lang="en-US" sz="1200" dirty="0">
              <a:solidFill>
                <a:srgbClr val="565A5C"/>
              </a:solidFill>
              <a:latin typeface="Circular Air Pro Book" charset="0"/>
              <a:ea typeface="Circular Air Pro Book" charset="0"/>
              <a:cs typeface="Circular Air Pro Book" charset="0"/>
              <a:sym typeface="Proxima Nova"/>
            </a:endParaRPr>
          </a:p>
          <a:p>
            <a:pPr lvl="0"/>
            <a:r>
              <a:rPr lang="en-US" sz="1200" dirty="0" smtClean="0">
                <a:solidFill>
                  <a:srgbClr val="565A5C"/>
                </a:solidFill>
                <a:latin typeface="Circular Air Pro Book" charset="0"/>
                <a:ea typeface="Circular Air Pro Book" charset="0"/>
                <a:cs typeface="Circular Air Pro Book" charset="0"/>
                <a:sym typeface="Proxima Nova"/>
              </a:rPr>
              <a:t>R</a:t>
            </a:r>
            <a:r>
              <a:rPr lang="en" sz="1200" dirty="0" smtClean="0">
                <a:solidFill>
                  <a:srgbClr val="565A5C"/>
                </a:solidFill>
                <a:latin typeface="Circular Air Pro Book" charset="0"/>
                <a:ea typeface="Circular Air Pro Book" charset="0"/>
                <a:cs typeface="Circular Air Pro Book" charset="0"/>
                <a:sym typeface="Proxima Nova"/>
              </a:rPr>
              <a:t>eference </a:t>
            </a:r>
            <a:r>
              <a:rPr lang="en" sz="1200" dirty="0">
                <a:solidFill>
                  <a:srgbClr val="565A5C"/>
                </a:solidFill>
                <a:latin typeface="Circular Air Pro Book" charset="0"/>
                <a:ea typeface="Circular Air Pro Book" charset="0"/>
                <a:cs typeface="Circular Air Pro Book" charset="0"/>
                <a:sym typeface="Proxima Nova"/>
              </a:rPr>
              <a:t>check</a:t>
            </a:r>
            <a:r>
              <a:rPr lang="en-US" sz="1200" dirty="0" smtClean="0">
                <a:solidFill>
                  <a:srgbClr val="565A5C"/>
                </a:solidFill>
                <a:latin typeface="Circular Air Pro Book" charset="0"/>
                <a:ea typeface="Circular Air Pro Book" charset="0"/>
                <a:cs typeface="Circular Air Pro Book" charset="0"/>
                <a:sym typeface="Proxima Nova"/>
              </a:rPr>
              <a:t>s</a:t>
            </a:r>
          </a:p>
          <a:p>
            <a:pPr lvl="0"/>
            <a:endParaRPr lang="en-US" sz="1200" dirty="0" smtClean="0">
              <a:solidFill>
                <a:srgbClr val="565A5C"/>
              </a:solidFill>
              <a:latin typeface="Circular Air Pro Book" charset="0"/>
              <a:ea typeface="Circular Air Pro Book" charset="0"/>
              <a:cs typeface="Circular Air Pro Book" charset="0"/>
              <a:sym typeface="Proxima Nova"/>
            </a:endParaRPr>
          </a:p>
          <a:p>
            <a:pPr lvl="0"/>
            <a:r>
              <a:rPr lang="en-US" sz="1200" dirty="0" smtClean="0">
                <a:solidFill>
                  <a:srgbClr val="565A5C"/>
                </a:solidFill>
                <a:latin typeface="Circular Air Pro Book" charset="0"/>
                <a:ea typeface="Circular Air Pro Book" charset="0"/>
                <a:cs typeface="Circular Air Pro Book" charset="0"/>
                <a:sym typeface="Proxima Nova"/>
              </a:rPr>
              <a:t>Rebate negotiations</a:t>
            </a:r>
          </a:p>
          <a:p>
            <a:pPr lvl="0"/>
            <a:endParaRPr lang="en-US" sz="1200" dirty="0">
              <a:solidFill>
                <a:srgbClr val="565A5C"/>
              </a:solidFill>
              <a:latin typeface="Circular Air Pro Book" charset="0"/>
              <a:ea typeface="Circular Air Pro Book" charset="0"/>
              <a:cs typeface="Circular Air Pro Book" charset="0"/>
              <a:sym typeface="Proxima Nova"/>
            </a:endParaRPr>
          </a:p>
          <a:p>
            <a:pPr lvl="0"/>
            <a:r>
              <a:rPr lang="en-US" sz="1200" dirty="0" smtClean="0">
                <a:solidFill>
                  <a:srgbClr val="565A5C"/>
                </a:solidFill>
                <a:latin typeface="Circular Air Pro Book" charset="0"/>
                <a:ea typeface="Circular Air Pro Book" charset="0"/>
                <a:cs typeface="Circular Air Pro Book" charset="0"/>
                <a:sym typeface="Proxima Nova"/>
              </a:rPr>
              <a:t>Redlines and final legal reviews </a:t>
            </a:r>
            <a:endParaRPr lang="en" sz="1200" dirty="0">
              <a:solidFill>
                <a:srgbClr val="565A5C"/>
              </a:solidFill>
              <a:latin typeface="Circular Air Pro Book" charset="0"/>
              <a:ea typeface="Circular Air Pro Book" charset="0"/>
              <a:cs typeface="Circular Air Pro Book" charset="0"/>
              <a:sym typeface="Proxima Nova"/>
            </a:endParaRPr>
          </a:p>
          <a:p>
            <a:pPr lvl="0" rtl="0">
              <a:spcBef>
                <a:spcPts val="0"/>
              </a:spcBef>
              <a:buNone/>
            </a:pPr>
            <a:endParaRPr lang="en-US" sz="1200" dirty="0" smtClean="0">
              <a:solidFill>
                <a:srgbClr val="565A5C"/>
              </a:solidFill>
              <a:latin typeface="Circular Air Pro Book" charset="0"/>
              <a:ea typeface="Circular Air Pro Book" charset="0"/>
              <a:cs typeface="Circular Air Pro Book" charset="0"/>
              <a:sym typeface="Proxima Nova"/>
            </a:endParaRPr>
          </a:p>
          <a:p>
            <a:pPr lvl="0" rtl="0">
              <a:spcBef>
                <a:spcPts val="0"/>
              </a:spcBef>
              <a:buNone/>
            </a:pPr>
            <a:endParaRPr lang="en-US" sz="1200" dirty="0">
              <a:solidFill>
                <a:srgbClr val="565A5C"/>
              </a:solidFill>
              <a:latin typeface="Circular Air Pro Book" charset="0"/>
              <a:ea typeface="Circular Air Pro Book" charset="0"/>
              <a:cs typeface="Circular Air Pro Book" charset="0"/>
              <a:sym typeface="Proxima Nova"/>
            </a:endParaRPr>
          </a:p>
        </p:txBody>
      </p:sp>
      <p:sp>
        <p:nvSpPr>
          <p:cNvPr id="764" name="Shape 764"/>
          <p:cNvSpPr txBox="1"/>
          <p:nvPr/>
        </p:nvSpPr>
        <p:spPr>
          <a:xfrm>
            <a:off x="1890200" y="2706350"/>
            <a:ext cx="1677300" cy="1712100"/>
          </a:xfrm>
          <a:prstGeom prst="rect">
            <a:avLst/>
          </a:prstGeom>
          <a:noFill/>
          <a:ln>
            <a:noFill/>
          </a:ln>
        </p:spPr>
        <p:txBody>
          <a:bodyPr wrap="square" lIns="91425" tIns="91425" rIns="91425" bIns="91425" anchor="t" anchorCtr="0">
            <a:noAutofit/>
          </a:bodyPr>
          <a:lstStyle/>
          <a:p>
            <a:pPr lvl="0">
              <a:spcBef>
                <a:spcPts val="0"/>
              </a:spcBef>
              <a:buNone/>
            </a:pPr>
            <a:r>
              <a:rPr lang="en" b="1" dirty="0">
                <a:solidFill>
                  <a:srgbClr val="565A5C"/>
                </a:solidFill>
                <a:latin typeface="Circular Air Pro Book" charset="0"/>
                <a:ea typeface="Circular Air Pro Book" charset="0"/>
                <a:cs typeface="Circular Air Pro Book" charset="0"/>
                <a:sym typeface="Proxima Nova"/>
              </a:rPr>
              <a:t>Onboarding Call</a:t>
            </a:r>
          </a:p>
          <a:p>
            <a:pPr lvl="0">
              <a:spcBef>
                <a:spcPts val="0"/>
              </a:spcBef>
              <a:buNone/>
            </a:pPr>
            <a:endParaRPr>
              <a:solidFill>
                <a:srgbClr val="565A5C"/>
              </a:solidFill>
              <a:latin typeface="Circular Air Pro Book" charset="0"/>
              <a:ea typeface="Circular Air Pro Book" charset="0"/>
              <a:cs typeface="Circular Air Pro Book" charset="0"/>
              <a:sym typeface="Proxima Nova"/>
            </a:endParaRPr>
          </a:p>
          <a:p>
            <a:pPr lvl="0" rtl="0">
              <a:spcBef>
                <a:spcPts val="0"/>
              </a:spcBef>
              <a:buNone/>
            </a:pPr>
            <a:endParaRPr lang="en-US" sz="1200" dirty="0" smtClean="0">
              <a:solidFill>
                <a:srgbClr val="565A5C"/>
              </a:solidFill>
              <a:latin typeface="Circular Air Pro Book" charset="0"/>
              <a:ea typeface="Circular Air Pro Book" charset="0"/>
              <a:cs typeface="Circular Air Pro Book" charset="0"/>
              <a:sym typeface="Proxima Nova"/>
            </a:endParaRPr>
          </a:p>
          <a:p>
            <a:pPr lvl="0" rtl="0">
              <a:spcBef>
                <a:spcPts val="0"/>
              </a:spcBef>
              <a:buNone/>
            </a:pPr>
            <a:r>
              <a:rPr lang="en" sz="1200" dirty="0" smtClean="0">
                <a:solidFill>
                  <a:srgbClr val="565A5C"/>
                </a:solidFill>
                <a:latin typeface="Circular Air Pro Book" charset="0"/>
                <a:ea typeface="Circular Air Pro Book" charset="0"/>
                <a:cs typeface="Circular Air Pro Book" charset="0"/>
                <a:sym typeface="Proxima Nova"/>
              </a:rPr>
              <a:t>Airbnb </a:t>
            </a:r>
            <a:r>
              <a:rPr lang="en" sz="1200" dirty="0">
                <a:solidFill>
                  <a:srgbClr val="565A5C"/>
                </a:solidFill>
                <a:latin typeface="Circular Air Pro Book" charset="0"/>
                <a:ea typeface="Circular Air Pro Book" charset="0"/>
                <a:cs typeface="Circular Air Pro Book" charset="0"/>
                <a:sym typeface="Proxima Nova"/>
              </a:rPr>
              <a:t>Account Manager and U of A’s travel stakeholders discuss action plan to activate program</a:t>
            </a:r>
          </a:p>
        </p:txBody>
      </p:sp>
      <p:sp>
        <p:nvSpPr>
          <p:cNvPr id="765" name="Shape 765"/>
          <p:cNvSpPr txBox="1"/>
          <p:nvPr/>
        </p:nvSpPr>
        <p:spPr>
          <a:xfrm>
            <a:off x="3586100" y="2706350"/>
            <a:ext cx="1677300" cy="1712100"/>
          </a:xfrm>
          <a:prstGeom prst="rect">
            <a:avLst/>
          </a:prstGeom>
          <a:noFill/>
          <a:ln>
            <a:noFill/>
          </a:ln>
        </p:spPr>
        <p:txBody>
          <a:bodyPr wrap="square" lIns="91425" tIns="91425" rIns="91425" bIns="91425" anchor="t" anchorCtr="0">
            <a:noAutofit/>
          </a:bodyPr>
          <a:lstStyle/>
          <a:p>
            <a:pPr lvl="0">
              <a:spcBef>
                <a:spcPts val="0"/>
              </a:spcBef>
              <a:buNone/>
            </a:pPr>
            <a:r>
              <a:rPr lang="en" b="1" dirty="0">
                <a:solidFill>
                  <a:srgbClr val="565A5C"/>
                </a:solidFill>
                <a:latin typeface="Circular Air Pro Book" charset="0"/>
                <a:ea typeface="Circular Air Pro Book" charset="0"/>
                <a:cs typeface="Circular Air Pro Book" charset="0"/>
                <a:sym typeface="Proxima Nova"/>
              </a:rPr>
              <a:t>U of A Launches Airbnb program </a:t>
            </a:r>
          </a:p>
          <a:p>
            <a:pPr lvl="0" rtl="0">
              <a:spcBef>
                <a:spcPts val="0"/>
              </a:spcBef>
              <a:buNone/>
            </a:pPr>
            <a:endParaRPr lang="en-US" dirty="0">
              <a:solidFill>
                <a:srgbClr val="565A5C"/>
              </a:solidFill>
              <a:latin typeface="Circular Air Pro Book" charset="0"/>
              <a:ea typeface="Circular Air Pro Book" charset="0"/>
              <a:cs typeface="Circular Air Pro Book" charset="0"/>
              <a:sym typeface="Proxima Nova"/>
            </a:endParaRPr>
          </a:p>
          <a:p>
            <a:pPr lvl="0" rtl="0">
              <a:spcBef>
                <a:spcPts val="0"/>
              </a:spcBef>
              <a:buNone/>
            </a:pPr>
            <a:r>
              <a:rPr lang="en" sz="1200" dirty="0" smtClean="0">
                <a:solidFill>
                  <a:srgbClr val="565A5C"/>
                </a:solidFill>
                <a:latin typeface="Circular Air Pro Book" charset="0"/>
                <a:ea typeface="Circular Air Pro Book" charset="0"/>
                <a:cs typeface="Circular Air Pro Book" charset="0"/>
                <a:sym typeface="Proxima Nova"/>
              </a:rPr>
              <a:t>Email </a:t>
            </a:r>
            <a:r>
              <a:rPr lang="en" sz="1200" dirty="0">
                <a:solidFill>
                  <a:srgbClr val="565A5C"/>
                </a:solidFill>
                <a:latin typeface="Circular Air Pro Book" charset="0"/>
                <a:ea typeface="Circular Air Pro Book" charset="0"/>
                <a:cs typeface="Circular Air Pro Book" charset="0"/>
                <a:sym typeface="Proxima Nova"/>
              </a:rPr>
              <a:t>to staff, newsletter mention, update to U of A’s travel webpage</a:t>
            </a:r>
          </a:p>
          <a:p>
            <a:pPr lvl="0" rtl="0">
              <a:spcBef>
                <a:spcPts val="0"/>
              </a:spcBef>
              <a:buNone/>
            </a:pPr>
            <a:endParaRPr>
              <a:solidFill>
                <a:srgbClr val="565A5C"/>
              </a:solidFill>
              <a:latin typeface="Circular Air Pro Book" charset="0"/>
              <a:ea typeface="Circular Air Pro Book" charset="0"/>
              <a:cs typeface="Circular Air Pro Book" charset="0"/>
              <a:sym typeface="Proxima Nova"/>
            </a:endParaRPr>
          </a:p>
        </p:txBody>
      </p:sp>
      <p:sp>
        <p:nvSpPr>
          <p:cNvPr id="766" name="Shape 766"/>
          <p:cNvSpPr txBox="1"/>
          <p:nvPr/>
        </p:nvSpPr>
        <p:spPr>
          <a:xfrm>
            <a:off x="5222425" y="2706350"/>
            <a:ext cx="1677300" cy="2013600"/>
          </a:xfrm>
          <a:prstGeom prst="rect">
            <a:avLst/>
          </a:prstGeom>
          <a:noFill/>
          <a:ln>
            <a:noFill/>
          </a:ln>
        </p:spPr>
        <p:txBody>
          <a:bodyPr wrap="square" lIns="91425" tIns="91425" rIns="91425" bIns="91425" anchor="t" anchorCtr="0">
            <a:noAutofit/>
          </a:bodyPr>
          <a:lstStyle/>
          <a:p>
            <a:pPr lvl="0">
              <a:spcBef>
                <a:spcPts val="0"/>
              </a:spcBef>
              <a:buNone/>
            </a:pPr>
            <a:r>
              <a:rPr lang="en" b="1" dirty="0">
                <a:solidFill>
                  <a:srgbClr val="565A5C"/>
                </a:solidFill>
                <a:latin typeface="Circular Air Pro Book" charset="0"/>
                <a:ea typeface="Circular Air Pro Book" charset="0"/>
                <a:cs typeface="Circular Air Pro Book" charset="0"/>
                <a:sym typeface="Proxima Nova"/>
              </a:rPr>
              <a:t>Check in Aug. 22</a:t>
            </a:r>
          </a:p>
          <a:p>
            <a:pPr lvl="0">
              <a:spcBef>
                <a:spcPts val="0"/>
              </a:spcBef>
              <a:buNone/>
            </a:pPr>
            <a:endParaRPr b="1">
              <a:solidFill>
                <a:srgbClr val="565A5C"/>
              </a:solidFill>
              <a:latin typeface="Circular Air Pro Book" charset="0"/>
              <a:ea typeface="Circular Air Pro Book" charset="0"/>
              <a:cs typeface="Circular Air Pro Book" charset="0"/>
              <a:sym typeface="Proxima Nova"/>
            </a:endParaRPr>
          </a:p>
          <a:p>
            <a:pPr lvl="0">
              <a:spcBef>
                <a:spcPts val="0"/>
              </a:spcBef>
              <a:buNone/>
            </a:pPr>
            <a:endParaRPr lang="en-US" sz="1100" dirty="0" smtClean="0">
              <a:solidFill>
                <a:srgbClr val="565A5C"/>
              </a:solidFill>
              <a:latin typeface="Circular Air Pro Book" charset="0"/>
              <a:ea typeface="Circular Air Pro Book" charset="0"/>
              <a:cs typeface="Circular Air Pro Book" charset="0"/>
              <a:sym typeface="Proxima Nova"/>
            </a:endParaRPr>
          </a:p>
          <a:p>
            <a:pPr lvl="0">
              <a:spcBef>
                <a:spcPts val="0"/>
              </a:spcBef>
              <a:buNone/>
            </a:pPr>
            <a:r>
              <a:rPr lang="en" sz="1100" dirty="0" smtClean="0">
                <a:solidFill>
                  <a:srgbClr val="565A5C"/>
                </a:solidFill>
                <a:latin typeface="Circular Air Pro Book" charset="0"/>
                <a:ea typeface="Circular Air Pro Book" charset="0"/>
                <a:cs typeface="Circular Air Pro Book" charset="0"/>
                <a:sym typeface="Proxima Nova"/>
              </a:rPr>
              <a:t>Stats </a:t>
            </a:r>
            <a:r>
              <a:rPr lang="en" sz="1100" dirty="0">
                <a:solidFill>
                  <a:srgbClr val="565A5C"/>
                </a:solidFill>
                <a:latin typeface="Circular Air Pro Book" charset="0"/>
                <a:ea typeface="Circular Air Pro Book" charset="0"/>
                <a:cs typeface="Circular Air Pro Book" charset="0"/>
                <a:sym typeface="Proxima Nova"/>
              </a:rPr>
              <a:t>post launch: </a:t>
            </a:r>
          </a:p>
          <a:p>
            <a:pPr lvl="0">
              <a:spcBef>
                <a:spcPts val="0"/>
              </a:spcBef>
              <a:buNone/>
            </a:pPr>
            <a:r>
              <a:rPr lang="en" sz="1100" dirty="0">
                <a:solidFill>
                  <a:srgbClr val="565A5C"/>
                </a:solidFill>
                <a:latin typeface="Circular Air Pro Book" charset="0"/>
                <a:ea typeface="Circular Air Pro Book" charset="0"/>
                <a:cs typeface="Circular Air Pro Book" charset="0"/>
                <a:sym typeface="Proxima Nova"/>
              </a:rPr>
              <a:t>2017 YTD data</a:t>
            </a:r>
          </a:p>
          <a:p>
            <a:pPr lvl="0">
              <a:spcBef>
                <a:spcPts val="0"/>
              </a:spcBef>
              <a:buNone/>
            </a:pPr>
            <a:r>
              <a:rPr lang="en" sz="1100" dirty="0">
                <a:solidFill>
                  <a:srgbClr val="565A5C"/>
                </a:solidFill>
                <a:latin typeface="Circular Air Pro Book" charset="0"/>
                <a:ea typeface="Circular Air Pro Book" charset="0"/>
                <a:cs typeface="Circular Air Pro Book" charset="0"/>
                <a:sym typeface="Proxima Nova"/>
              </a:rPr>
              <a:t>Travelers: 2669 + 284 since go live (6/15)</a:t>
            </a:r>
          </a:p>
          <a:p>
            <a:pPr lvl="0">
              <a:spcBef>
                <a:spcPts val="0"/>
              </a:spcBef>
              <a:buNone/>
            </a:pPr>
            <a:endParaRPr lang="en-US" sz="1100" dirty="0" smtClean="0">
              <a:solidFill>
                <a:srgbClr val="565A5C"/>
              </a:solidFill>
              <a:latin typeface="Circular Air Pro Book" charset="0"/>
              <a:ea typeface="Circular Air Pro Book" charset="0"/>
              <a:cs typeface="Circular Air Pro Book" charset="0"/>
              <a:sym typeface="Proxima Nova"/>
            </a:endParaRPr>
          </a:p>
          <a:p>
            <a:pPr lvl="0">
              <a:spcBef>
                <a:spcPts val="0"/>
              </a:spcBef>
              <a:buNone/>
            </a:pPr>
            <a:r>
              <a:rPr lang="en" sz="1100" dirty="0" smtClean="0">
                <a:solidFill>
                  <a:srgbClr val="565A5C"/>
                </a:solidFill>
                <a:latin typeface="Circular Air Pro Book" charset="0"/>
                <a:ea typeface="Circular Air Pro Book" charset="0"/>
                <a:cs typeface="Circular Air Pro Book" charset="0"/>
                <a:sym typeface="Proxima Nova"/>
              </a:rPr>
              <a:t>Nights </a:t>
            </a:r>
            <a:r>
              <a:rPr lang="en" sz="1100" dirty="0">
                <a:solidFill>
                  <a:srgbClr val="565A5C"/>
                </a:solidFill>
                <a:latin typeface="Circular Air Pro Book" charset="0"/>
                <a:ea typeface="Circular Air Pro Book" charset="0"/>
                <a:cs typeface="Circular Air Pro Book" charset="0"/>
                <a:sym typeface="Proxima Nova"/>
              </a:rPr>
              <a:t>4170 + 744 (6/15)</a:t>
            </a:r>
          </a:p>
          <a:p>
            <a:pPr lvl="0">
              <a:spcBef>
                <a:spcPts val="0"/>
              </a:spcBef>
              <a:buClr>
                <a:schemeClr val="dk1"/>
              </a:buClr>
              <a:buSzPct val="100000"/>
              <a:buFont typeface="Arial"/>
              <a:buNone/>
            </a:pPr>
            <a:endParaRPr lang="en-US" sz="1100" dirty="0" smtClean="0">
              <a:solidFill>
                <a:srgbClr val="565A5C"/>
              </a:solidFill>
              <a:latin typeface="Circular Air Pro Book" charset="0"/>
              <a:ea typeface="Circular Air Pro Book" charset="0"/>
              <a:cs typeface="Circular Air Pro Book" charset="0"/>
              <a:sym typeface="Proxima Nova"/>
            </a:endParaRPr>
          </a:p>
          <a:p>
            <a:pPr lvl="0">
              <a:spcBef>
                <a:spcPts val="0"/>
              </a:spcBef>
              <a:buClr>
                <a:schemeClr val="dk1"/>
              </a:buClr>
              <a:buSzPct val="100000"/>
              <a:buFont typeface="Arial"/>
              <a:buNone/>
            </a:pPr>
            <a:r>
              <a:rPr lang="en" sz="1100" dirty="0" smtClean="0">
                <a:solidFill>
                  <a:srgbClr val="565A5C"/>
                </a:solidFill>
                <a:latin typeface="Circular Air Pro Book" charset="0"/>
                <a:ea typeface="Circular Air Pro Book" charset="0"/>
                <a:cs typeface="Circular Air Pro Book" charset="0"/>
                <a:sym typeface="Proxima Nova"/>
              </a:rPr>
              <a:t>Spend </a:t>
            </a:r>
            <a:r>
              <a:rPr lang="en" sz="1100" dirty="0">
                <a:solidFill>
                  <a:srgbClr val="565A5C"/>
                </a:solidFill>
                <a:latin typeface="Circular Air Pro Book" charset="0"/>
                <a:ea typeface="Circular Air Pro Book" charset="0"/>
                <a:cs typeface="Circular Air Pro Book" charset="0"/>
                <a:sym typeface="Proxima Nova"/>
              </a:rPr>
              <a:t>$219,561 + $47,090 since (6/15)</a:t>
            </a:r>
          </a:p>
          <a:p>
            <a:pPr lvl="0" rtl="0">
              <a:lnSpc>
                <a:spcPct val="115000"/>
              </a:lnSpc>
              <a:spcBef>
                <a:spcPts val="0"/>
              </a:spcBef>
              <a:buNone/>
            </a:pPr>
            <a:endParaRPr sz="950">
              <a:solidFill>
                <a:srgbClr val="222222"/>
              </a:solidFill>
              <a:highlight>
                <a:srgbClr val="FFFFFF"/>
              </a:highlight>
              <a:latin typeface="Circular Air Pro Book" charset="0"/>
              <a:ea typeface="Circular Air Pro Book" charset="0"/>
              <a:cs typeface="Circular Air Pro Book" charset="0"/>
            </a:endParaRPr>
          </a:p>
          <a:p>
            <a:pPr lvl="0" rtl="0">
              <a:lnSpc>
                <a:spcPct val="115000"/>
              </a:lnSpc>
              <a:spcBef>
                <a:spcPts val="0"/>
              </a:spcBef>
              <a:buNone/>
            </a:pPr>
            <a:endParaRPr sz="950">
              <a:solidFill>
                <a:srgbClr val="222222"/>
              </a:solidFill>
              <a:highlight>
                <a:srgbClr val="FFFFFF"/>
              </a:highlight>
              <a:latin typeface="Circular Air Pro Book" charset="0"/>
              <a:ea typeface="Circular Air Pro Book" charset="0"/>
              <a:cs typeface="Circular Air Pro Book" charset="0"/>
            </a:endParaRPr>
          </a:p>
          <a:p>
            <a:pPr lvl="0" rtl="0">
              <a:spcBef>
                <a:spcPts val="0"/>
              </a:spcBef>
              <a:buNone/>
            </a:pPr>
            <a:endParaRPr sz="1200">
              <a:solidFill>
                <a:srgbClr val="565A5C"/>
              </a:solidFill>
              <a:latin typeface="Circular Air Pro Book" charset="0"/>
              <a:ea typeface="Circular Air Pro Book" charset="0"/>
              <a:cs typeface="Circular Air Pro Book" charset="0"/>
              <a:sym typeface="Proxima Nova"/>
            </a:endParaRPr>
          </a:p>
        </p:txBody>
      </p:sp>
      <p:sp>
        <p:nvSpPr>
          <p:cNvPr id="767" name="Shape 767"/>
          <p:cNvSpPr txBox="1"/>
          <p:nvPr/>
        </p:nvSpPr>
        <p:spPr>
          <a:xfrm>
            <a:off x="5272701" y="2068450"/>
            <a:ext cx="1677299"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August, 2017</a:t>
            </a:r>
          </a:p>
        </p:txBody>
      </p:sp>
      <p:sp>
        <p:nvSpPr>
          <p:cNvPr id="768" name="Shape 768"/>
          <p:cNvSpPr txBox="1"/>
          <p:nvPr/>
        </p:nvSpPr>
        <p:spPr>
          <a:xfrm>
            <a:off x="6959299" y="2068450"/>
            <a:ext cx="1677300" cy="368700"/>
          </a:xfrm>
          <a:prstGeom prst="rect">
            <a:avLst/>
          </a:prstGeom>
          <a:noFill/>
          <a:ln>
            <a:noFill/>
          </a:ln>
        </p:spPr>
        <p:txBody>
          <a:bodyPr wrap="square" lIns="91425" tIns="91425" rIns="91425" bIns="91425" anchor="b" anchorCtr="0">
            <a:noAutofit/>
          </a:bodyPr>
          <a:lstStyle/>
          <a:p>
            <a:pPr lvl="0" rtl="0">
              <a:spcBef>
                <a:spcPts val="0"/>
              </a:spcBef>
              <a:buNone/>
            </a:pPr>
            <a:r>
              <a:rPr lang="en" b="1" dirty="0">
                <a:solidFill>
                  <a:srgbClr val="FF5A5F"/>
                </a:solidFill>
                <a:latin typeface="Circular Air Pro Book" charset="0"/>
                <a:ea typeface="Circular Air Pro Book" charset="0"/>
                <a:cs typeface="Circular Air Pro Book" charset="0"/>
                <a:sym typeface="Proxima Nova"/>
              </a:rPr>
              <a:t>October 2017</a:t>
            </a:r>
          </a:p>
        </p:txBody>
      </p:sp>
      <p:sp>
        <p:nvSpPr>
          <p:cNvPr id="769" name="Shape 769"/>
          <p:cNvSpPr txBox="1"/>
          <p:nvPr/>
        </p:nvSpPr>
        <p:spPr>
          <a:xfrm>
            <a:off x="6950000" y="2706350"/>
            <a:ext cx="1724400" cy="1712100"/>
          </a:xfrm>
          <a:prstGeom prst="rect">
            <a:avLst/>
          </a:prstGeom>
          <a:noFill/>
          <a:ln>
            <a:noFill/>
          </a:ln>
        </p:spPr>
        <p:txBody>
          <a:bodyPr wrap="square" lIns="91425" tIns="91425" rIns="91425" bIns="91425" anchor="t" anchorCtr="0">
            <a:noAutofit/>
          </a:bodyPr>
          <a:lstStyle/>
          <a:p>
            <a:pPr lvl="0">
              <a:spcBef>
                <a:spcPts val="0"/>
              </a:spcBef>
              <a:buNone/>
            </a:pPr>
            <a:r>
              <a:rPr lang="en" b="1" dirty="0">
                <a:solidFill>
                  <a:srgbClr val="565A5C"/>
                </a:solidFill>
                <a:latin typeface="Circular Air Pro Book" charset="0"/>
                <a:ea typeface="Circular Air Pro Book" charset="0"/>
                <a:cs typeface="Circular Air Pro Book" charset="0"/>
                <a:sym typeface="Proxima Nova"/>
              </a:rPr>
              <a:t>U of A Travel Fair</a:t>
            </a:r>
          </a:p>
          <a:p>
            <a:pPr lvl="0" rtl="0">
              <a:spcBef>
                <a:spcPts val="0"/>
              </a:spcBef>
              <a:buNone/>
            </a:pPr>
            <a:endParaRPr lang="en-US" dirty="0">
              <a:solidFill>
                <a:srgbClr val="565A5C"/>
              </a:solidFill>
              <a:latin typeface="Circular Air Pro Book" charset="0"/>
              <a:ea typeface="Circular Air Pro Book" charset="0"/>
              <a:cs typeface="Circular Air Pro Book" charset="0"/>
              <a:sym typeface="Proxima Nova"/>
            </a:endParaRPr>
          </a:p>
          <a:p>
            <a:pPr lvl="0" rtl="0">
              <a:spcBef>
                <a:spcPts val="0"/>
              </a:spcBef>
              <a:buNone/>
            </a:pPr>
            <a:endParaRPr lang="en-US" sz="1200" dirty="0" smtClean="0">
              <a:solidFill>
                <a:srgbClr val="565A5C"/>
              </a:solidFill>
              <a:latin typeface="Circular Air Pro Book" charset="0"/>
              <a:ea typeface="Circular Air Pro Book" charset="0"/>
              <a:cs typeface="Circular Air Pro Book" charset="0"/>
              <a:sym typeface="Proxima Nova"/>
            </a:endParaRPr>
          </a:p>
          <a:p>
            <a:pPr lvl="0" rtl="0">
              <a:spcBef>
                <a:spcPts val="0"/>
              </a:spcBef>
              <a:buNone/>
            </a:pPr>
            <a:r>
              <a:rPr lang="en" sz="1200" dirty="0" smtClean="0">
                <a:solidFill>
                  <a:srgbClr val="565A5C"/>
                </a:solidFill>
                <a:latin typeface="Circular Air Pro Book" charset="0"/>
                <a:ea typeface="Circular Air Pro Book" charset="0"/>
                <a:cs typeface="Circular Air Pro Book" charset="0"/>
                <a:sym typeface="Proxima Nova"/>
              </a:rPr>
              <a:t>Airbnb </a:t>
            </a:r>
            <a:r>
              <a:rPr lang="en" sz="1200" dirty="0">
                <a:solidFill>
                  <a:srgbClr val="565A5C"/>
                </a:solidFill>
                <a:latin typeface="Circular Air Pro Book" charset="0"/>
                <a:ea typeface="Circular Air Pro Book" charset="0"/>
                <a:cs typeface="Circular Air Pro Book" charset="0"/>
                <a:sym typeface="Proxima Nova"/>
              </a:rPr>
              <a:t>to attend U of A’s travel fair to promote program </a:t>
            </a:r>
          </a:p>
        </p:txBody>
      </p:sp>
      <p:sp>
        <p:nvSpPr>
          <p:cNvPr id="770" name="Shape 770"/>
          <p:cNvSpPr txBox="1">
            <a:spLocks noGrp="1"/>
          </p:cNvSpPr>
          <p:nvPr>
            <p:ph type="subTitle" idx="2"/>
          </p:nvPr>
        </p:nvSpPr>
        <p:spPr>
          <a:xfrm>
            <a:off x="213125" y="839265"/>
            <a:ext cx="8690100" cy="204600"/>
          </a:xfrm>
          <a:prstGeom prst="rect">
            <a:avLst/>
          </a:prstGeom>
        </p:spPr>
        <p:txBody>
          <a:bodyPr wrap="square" lIns="91425" tIns="91425" rIns="91425" bIns="91425" anchor="ctr" anchorCtr="0">
            <a:noAutofit/>
          </a:bodyPr>
          <a:lstStyle/>
          <a:p>
            <a:pPr lvl="0" rtl="0">
              <a:spcBef>
                <a:spcPts val="0"/>
              </a:spcBef>
              <a:buNone/>
            </a:pPr>
            <a:r>
              <a:rPr lang="en" dirty="0">
                <a:solidFill>
                  <a:srgbClr val="565A5C"/>
                </a:solidFill>
                <a:latin typeface="Circular Air Pro Book" charset="0"/>
                <a:ea typeface="Circular Air Pro Book" charset="0"/>
                <a:cs typeface="Circular Air Pro Book" charset="0"/>
              </a:rPr>
              <a:t>Implementation Phase</a:t>
            </a:r>
          </a:p>
        </p:txBody>
      </p:sp>
      <p:sp>
        <p:nvSpPr>
          <p:cNvPr id="771" name="Shape 771"/>
          <p:cNvSpPr/>
          <p:nvPr/>
        </p:nvSpPr>
        <p:spPr>
          <a:xfrm>
            <a:off x="297675" y="2483400"/>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772" name="Shape 772"/>
          <p:cNvSpPr/>
          <p:nvPr/>
        </p:nvSpPr>
        <p:spPr>
          <a:xfrm>
            <a:off x="1983418" y="2483400"/>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773" name="Shape 773"/>
          <p:cNvSpPr/>
          <p:nvPr/>
        </p:nvSpPr>
        <p:spPr>
          <a:xfrm>
            <a:off x="3669162" y="2483400"/>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774" name="Shape 774"/>
          <p:cNvSpPr/>
          <p:nvPr/>
        </p:nvSpPr>
        <p:spPr>
          <a:xfrm>
            <a:off x="5354906" y="2483400"/>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
        <p:nvSpPr>
          <p:cNvPr id="775" name="Shape 775"/>
          <p:cNvSpPr/>
          <p:nvPr/>
        </p:nvSpPr>
        <p:spPr>
          <a:xfrm>
            <a:off x="7040650" y="2483400"/>
            <a:ext cx="176700" cy="176700"/>
          </a:xfrm>
          <a:prstGeom prst="ellipse">
            <a:avLst/>
          </a:prstGeom>
          <a:solidFill>
            <a:srgbClr val="FF5A5F"/>
          </a:solidFill>
          <a:ln w="3810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latin typeface="Circular Air Pro Book" charset="0"/>
              <a:ea typeface="Circular Air Pro Book" charset="0"/>
              <a:cs typeface="Circular Air Pro Book"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02426"/>
    </mc:Choice>
    <mc:Fallback xmlns="">
      <p:transition spd="slow" advTm="20242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380622" y="195763"/>
            <a:ext cx="8307600" cy="4651809"/>
          </a:xfrm>
          <a:prstGeom prst="rect">
            <a:avLst/>
          </a:prstGeom>
        </p:spPr>
        <p:txBody>
          <a:bodyPr wrap="square" lIns="91425" tIns="91425" rIns="91425" bIns="91425" anchor="ctr" anchorCtr="0">
            <a:noAutofit/>
          </a:bodyPr>
          <a:lstStyle/>
          <a:p>
            <a:pPr lvl="0" algn="l" rtl="0">
              <a:spcBef>
                <a:spcPts val="0"/>
              </a:spcBef>
              <a:buNone/>
            </a:pPr>
            <a:r>
              <a:rPr lang="en-US" dirty="0" smtClean="0">
                <a:latin typeface="Circular Air Pro Book" charset="0"/>
                <a:ea typeface="Circular Air Pro Book" charset="0"/>
                <a:cs typeface="Circular Air Pro Book" charset="0"/>
              </a:rPr>
              <a:t>Thank You</a:t>
            </a:r>
            <a:r>
              <a:rPr lang="en-US" dirty="0">
                <a:latin typeface="Circular Air Pro Book" charset="0"/>
                <a:ea typeface="Circular Air Pro Book" charset="0"/>
                <a:cs typeface="Circular Air Pro Book" charset="0"/>
              </a:rPr>
              <a:t/>
            </a:r>
            <a:br>
              <a:rPr lang="en-US" dirty="0">
                <a:latin typeface="Circular Air Pro Book" charset="0"/>
                <a:ea typeface="Circular Air Pro Book" charset="0"/>
                <a:cs typeface="Circular Air Pro Book" charset="0"/>
              </a:rPr>
            </a:br>
            <a:r>
              <a:rPr lang="en-US" dirty="0" smtClean="0">
                <a:latin typeface="Circular Air Pro Book" charset="0"/>
                <a:ea typeface="Circular Air Pro Book" charset="0"/>
                <a:cs typeface="Circular Air Pro Book" charset="0"/>
              </a:rPr>
              <a:t/>
            </a:r>
            <a:br>
              <a:rPr lang="en-US"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Greg Bell</a:t>
            </a:r>
            <a:br>
              <a:rPr lang="en-US" sz="2000"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Airbnb</a:t>
            </a:r>
            <a:br>
              <a:rPr lang="en-US" sz="2000"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Business Development, Business Travel </a:t>
            </a:r>
            <a:br>
              <a:rPr lang="en-US" sz="2000"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gregory.bell@airbnb.com</a:t>
            </a:r>
            <a:r>
              <a:rPr lang="en-US" sz="2000" dirty="0">
                <a:latin typeface="Circular Air Pro Book" charset="0"/>
                <a:ea typeface="Circular Air Pro Book" charset="0"/>
                <a:cs typeface="Circular Air Pro Book" charset="0"/>
              </a:rPr>
              <a:t/>
            </a:r>
            <a:br>
              <a:rPr lang="en-US" sz="2000" dirty="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
            </a:r>
            <a:br>
              <a:rPr lang="en-US" sz="2000"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
            </a:r>
            <a:br>
              <a:rPr lang="en-US" sz="2000"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Phil Webb</a:t>
            </a:r>
            <a:br>
              <a:rPr lang="en-US" sz="2000"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University of Alberta </a:t>
            </a:r>
            <a:br>
              <a:rPr lang="en-US" sz="2000"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Director, Logistics and Business Services</a:t>
            </a:r>
            <a:br>
              <a:rPr lang="en-US" sz="2000" dirty="0" smtClean="0">
                <a:latin typeface="Circular Air Pro Book" charset="0"/>
                <a:ea typeface="Circular Air Pro Book" charset="0"/>
                <a:cs typeface="Circular Air Pro Book" charset="0"/>
              </a:rPr>
            </a:br>
            <a:r>
              <a:rPr lang="en-US" sz="2000" dirty="0" smtClean="0">
                <a:latin typeface="Circular Air Pro Book" charset="0"/>
                <a:ea typeface="Circular Air Pro Book" charset="0"/>
                <a:cs typeface="Circular Air Pro Book" charset="0"/>
              </a:rPr>
              <a:t>phil.webb@ualberta.ca</a:t>
            </a:r>
            <a:endParaRPr lang="en" sz="2000" dirty="0">
              <a:latin typeface="Circular Air Pro Book" charset="0"/>
              <a:ea typeface="Circular Air Pro Book" charset="0"/>
              <a:cs typeface="Circular Air Pro Book" charset="0"/>
            </a:endParaRPr>
          </a:p>
        </p:txBody>
      </p:sp>
    </p:spTree>
    <p:extLst>
      <p:ext uri="{BB962C8B-B14F-4D97-AF65-F5344CB8AC3E}">
        <p14:creationId xmlns:p14="http://schemas.microsoft.com/office/powerpoint/2010/main" val="1940802990"/>
      </p:ext>
    </p:extLst>
  </p:cSld>
  <p:clrMapOvr>
    <a:masterClrMapping/>
  </p:clrMapOvr>
  <mc:AlternateContent xmlns:mc="http://schemas.openxmlformats.org/markup-compatibility/2006" xmlns:p14="http://schemas.microsoft.com/office/powerpoint/2010/main">
    <mc:Choice Requires="p14">
      <p:transition spd="slow" p14:dur="2000" advTm="2919"/>
    </mc:Choice>
    <mc:Fallback xmlns="">
      <p:transition spd="slow" advTm="291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Shape 454" descr="Image"/>
          <p:cNvPicPr preferRelativeResize="0"/>
          <p:nvPr/>
        </p:nvPicPr>
        <p:blipFill rotWithShape="1">
          <a:blip r:embed="rId3">
            <a:alphaModFix amt="19869"/>
          </a:blip>
          <a:srcRect t="7791" b="7799"/>
          <a:stretch/>
        </p:blipFill>
        <p:spPr>
          <a:xfrm>
            <a:off x="0" y="0"/>
            <a:ext cx="9144000" cy="5145600"/>
          </a:xfrm>
          <a:prstGeom prst="rect">
            <a:avLst/>
          </a:prstGeom>
          <a:noFill/>
          <a:ln>
            <a:noFill/>
          </a:ln>
        </p:spPr>
      </p:pic>
      <p:sp>
        <p:nvSpPr>
          <p:cNvPr id="455" name="Shape 455"/>
          <p:cNvSpPr txBox="1">
            <a:spLocks noGrp="1"/>
          </p:cNvSpPr>
          <p:nvPr>
            <p:ph type="title"/>
          </p:nvPr>
        </p:nvSpPr>
        <p:spPr>
          <a:xfrm>
            <a:off x="418200" y="2170635"/>
            <a:ext cx="8307600" cy="1445100"/>
          </a:xfrm>
          <a:prstGeom prst="rect">
            <a:avLst/>
          </a:prstGeom>
        </p:spPr>
        <p:txBody>
          <a:bodyPr wrap="square" lIns="91425" tIns="91425" rIns="91425" bIns="91425" anchor="ctr" anchorCtr="0">
            <a:noAutofit/>
          </a:bodyPr>
          <a:lstStyle/>
          <a:p>
            <a:pPr lvl="0">
              <a:spcBef>
                <a:spcPts val="0"/>
              </a:spcBef>
              <a:buClr>
                <a:schemeClr val="dk1"/>
              </a:buClr>
              <a:buSzPct val="36666"/>
              <a:buFont typeface="Arial"/>
              <a:buNone/>
            </a:pPr>
            <a:r>
              <a:rPr lang="en-US" dirty="0" smtClean="0">
                <a:solidFill>
                  <a:schemeClr val="lt1"/>
                </a:solidFill>
                <a:latin typeface="Circular Air Pro Book" charset="0"/>
                <a:ea typeface="Circular Air Pro Book" charset="0"/>
                <a:cs typeface="Circular Air Pro Book" charset="0"/>
              </a:rPr>
              <a:t>Fun Fact : </a:t>
            </a:r>
            <a:endParaRPr lang="en" dirty="0">
              <a:solidFill>
                <a:schemeClr val="lt1"/>
              </a:solidFill>
              <a:latin typeface="Circular Air Pro Book" charset="0"/>
              <a:ea typeface="Circular Air Pro Book" charset="0"/>
              <a:cs typeface="Circular Air Pro Book" charset="0"/>
            </a:endParaRPr>
          </a:p>
        </p:txBody>
      </p:sp>
      <p:sp>
        <p:nvSpPr>
          <p:cNvPr id="5" name="Shape 455"/>
          <p:cNvSpPr txBox="1">
            <a:spLocks/>
          </p:cNvSpPr>
          <p:nvPr/>
        </p:nvSpPr>
        <p:spPr>
          <a:xfrm>
            <a:off x="418200" y="2708845"/>
            <a:ext cx="8307600" cy="14451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None/>
              <a:defRPr sz="3000" b="0" i="0" u="none" strike="noStrike" cap="none">
                <a:solidFill>
                  <a:srgbClr val="FFFFFF"/>
                </a:solidFill>
                <a:latin typeface="Proxima Nova Extrabold"/>
                <a:ea typeface="Proxima Nova Extrabold"/>
                <a:cs typeface="Proxima Nova Extrabold"/>
                <a:sym typeface="Proxima Nova Extrabold"/>
              </a:defRPr>
            </a:lvl1pPr>
            <a:lvl2pPr lvl="1" rtl="0">
              <a:spcBef>
                <a:spcPts val="0"/>
              </a:spcBef>
              <a:buNone/>
              <a:defRPr sz="3000">
                <a:latin typeface="Proxima Nova Extrabold"/>
                <a:ea typeface="Proxima Nova Extrabold"/>
                <a:cs typeface="Proxima Nova Extrabold"/>
                <a:sym typeface="Proxima Nova Extrabold"/>
              </a:defRPr>
            </a:lvl2pPr>
            <a:lvl3pPr lvl="2" rtl="0">
              <a:spcBef>
                <a:spcPts val="0"/>
              </a:spcBef>
              <a:buNone/>
              <a:defRPr sz="3000">
                <a:latin typeface="Proxima Nova Extrabold"/>
                <a:ea typeface="Proxima Nova Extrabold"/>
                <a:cs typeface="Proxima Nova Extrabold"/>
                <a:sym typeface="Proxima Nova Extrabold"/>
              </a:defRPr>
            </a:lvl3pPr>
            <a:lvl4pPr lvl="3" rtl="0">
              <a:spcBef>
                <a:spcPts val="0"/>
              </a:spcBef>
              <a:buNone/>
              <a:defRPr sz="3000">
                <a:latin typeface="Proxima Nova Extrabold"/>
                <a:ea typeface="Proxima Nova Extrabold"/>
                <a:cs typeface="Proxima Nova Extrabold"/>
                <a:sym typeface="Proxima Nova Extrabold"/>
              </a:defRPr>
            </a:lvl4pPr>
            <a:lvl5pPr lvl="4" rtl="0">
              <a:spcBef>
                <a:spcPts val="0"/>
              </a:spcBef>
              <a:buNone/>
              <a:defRPr sz="3000">
                <a:latin typeface="Proxima Nova Extrabold"/>
                <a:ea typeface="Proxima Nova Extrabold"/>
                <a:cs typeface="Proxima Nova Extrabold"/>
                <a:sym typeface="Proxima Nova Extrabold"/>
              </a:defRPr>
            </a:lvl5pPr>
            <a:lvl6pPr lvl="5" rtl="0">
              <a:spcBef>
                <a:spcPts val="0"/>
              </a:spcBef>
              <a:buNone/>
              <a:defRPr sz="3000">
                <a:latin typeface="Proxima Nova Extrabold"/>
                <a:ea typeface="Proxima Nova Extrabold"/>
                <a:cs typeface="Proxima Nova Extrabold"/>
                <a:sym typeface="Proxima Nova Extrabold"/>
              </a:defRPr>
            </a:lvl6pPr>
            <a:lvl7pPr lvl="6" rtl="0">
              <a:spcBef>
                <a:spcPts val="0"/>
              </a:spcBef>
              <a:buNone/>
              <a:defRPr sz="3000">
                <a:latin typeface="Proxima Nova Extrabold"/>
                <a:ea typeface="Proxima Nova Extrabold"/>
                <a:cs typeface="Proxima Nova Extrabold"/>
                <a:sym typeface="Proxima Nova Extrabold"/>
              </a:defRPr>
            </a:lvl7pPr>
            <a:lvl8pPr lvl="7" rtl="0">
              <a:spcBef>
                <a:spcPts val="0"/>
              </a:spcBef>
              <a:buNone/>
              <a:defRPr sz="3000">
                <a:latin typeface="Proxima Nova Extrabold"/>
                <a:ea typeface="Proxima Nova Extrabold"/>
                <a:cs typeface="Proxima Nova Extrabold"/>
                <a:sym typeface="Proxima Nova Extrabold"/>
              </a:defRPr>
            </a:lvl8pPr>
            <a:lvl9pPr lvl="8" rtl="0">
              <a:spcBef>
                <a:spcPts val="0"/>
              </a:spcBef>
              <a:buNone/>
              <a:defRPr sz="3000">
                <a:latin typeface="Proxima Nova Extrabold"/>
                <a:ea typeface="Proxima Nova Extrabold"/>
                <a:cs typeface="Proxima Nova Extrabold"/>
                <a:sym typeface="Proxima Nova Extrabold"/>
              </a:defRPr>
            </a:lvl9pPr>
          </a:lstStyle>
          <a:p>
            <a:pPr>
              <a:buClr>
                <a:schemeClr val="dk1"/>
              </a:buClr>
              <a:buSzPct val="36666"/>
              <a:buFont typeface="Arial"/>
              <a:buNone/>
            </a:pPr>
            <a:r>
              <a:rPr lang="en-US" dirty="0" smtClean="0">
                <a:solidFill>
                  <a:schemeClr val="lt1"/>
                </a:solidFill>
                <a:latin typeface="Circular Air Pro Book" charset="0"/>
                <a:ea typeface="Circular Air Pro Book" charset="0"/>
                <a:cs typeface="Circular Air Pro Book" charset="0"/>
              </a:rPr>
              <a:t>It all started at a business conference</a:t>
            </a:r>
            <a:endParaRPr lang="en" dirty="0">
              <a:solidFill>
                <a:schemeClr val="lt1"/>
              </a:solidFill>
              <a:latin typeface="Circular Air Pro Book" charset="0"/>
              <a:ea typeface="Circular Air Pro Book" charset="0"/>
              <a:cs typeface="Circular Air Pro Book" charset="0"/>
            </a:endParaRPr>
          </a:p>
        </p:txBody>
      </p:sp>
      <p:sp>
        <p:nvSpPr>
          <p:cNvPr id="7" name="Shape 455"/>
          <p:cNvSpPr txBox="1">
            <a:spLocks/>
          </p:cNvSpPr>
          <p:nvPr/>
        </p:nvSpPr>
        <p:spPr>
          <a:xfrm>
            <a:off x="418200" y="1448085"/>
            <a:ext cx="8307600" cy="14451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None/>
              <a:defRPr sz="3000" b="0" i="0" u="none" strike="noStrike" cap="none">
                <a:solidFill>
                  <a:srgbClr val="FFFFFF"/>
                </a:solidFill>
                <a:latin typeface="Proxima Nova Extrabold"/>
                <a:ea typeface="Proxima Nova Extrabold"/>
                <a:cs typeface="Proxima Nova Extrabold"/>
                <a:sym typeface="Proxima Nova Extrabold"/>
              </a:defRPr>
            </a:lvl1pPr>
            <a:lvl2pPr lvl="1" rtl="0">
              <a:spcBef>
                <a:spcPts val="0"/>
              </a:spcBef>
              <a:buNone/>
              <a:defRPr sz="3000">
                <a:latin typeface="Proxima Nova Extrabold"/>
                <a:ea typeface="Proxima Nova Extrabold"/>
                <a:cs typeface="Proxima Nova Extrabold"/>
                <a:sym typeface="Proxima Nova Extrabold"/>
              </a:defRPr>
            </a:lvl2pPr>
            <a:lvl3pPr lvl="2" rtl="0">
              <a:spcBef>
                <a:spcPts val="0"/>
              </a:spcBef>
              <a:buNone/>
              <a:defRPr sz="3000">
                <a:latin typeface="Proxima Nova Extrabold"/>
                <a:ea typeface="Proxima Nova Extrabold"/>
                <a:cs typeface="Proxima Nova Extrabold"/>
                <a:sym typeface="Proxima Nova Extrabold"/>
              </a:defRPr>
            </a:lvl3pPr>
            <a:lvl4pPr lvl="3" rtl="0">
              <a:spcBef>
                <a:spcPts val="0"/>
              </a:spcBef>
              <a:buNone/>
              <a:defRPr sz="3000">
                <a:latin typeface="Proxima Nova Extrabold"/>
                <a:ea typeface="Proxima Nova Extrabold"/>
                <a:cs typeface="Proxima Nova Extrabold"/>
                <a:sym typeface="Proxima Nova Extrabold"/>
              </a:defRPr>
            </a:lvl4pPr>
            <a:lvl5pPr lvl="4" rtl="0">
              <a:spcBef>
                <a:spcPts val="0"/>
              </a:spcBef>
              <a:buNone/>
              <a:defRPr sz="3000">
                <a:latin typeface="Proxima Nova Extrabold"/>
                <a:ea typeface="Proxima Nova Extrabold"/>
                <a:cs typeface="Proxima Nova Extrabold"/>
                <a:sym typeface="Proxima Nova Extrabold"/>
              </a:defRPr>
            </a:lvl5pPr>
            <a:lvl6pPr lvl="5" rtl="0">
              <a:spcBef>
                <a:spcPts val="0"/>
              </a:spcBef>
              <a:buNone/>
              <a:defRPr sz="3000">
                <a:latin typeface="Proxima Nova Extrabold"/>
                <a:ea typeface="Proxima Nova Extrabold"/>
                <a:cs typeface="Proxima Nova Extrabold"/>
                <a:sym typeface="Proxima Nova Extrabold"/>
              </a:defRPr>
            </a:lvl6pPr>
            <a:lvl7pPr lvl="6" rtl="0">
              <a:spcBef>
                <a:spcPts val="0"/>
              </a:spcBef>
              <a:buNone/>
              <a:defRPr sz="3000">
                <a:latin typeface="Proxima Nova Extrabold"/>
                <a:ea typeface="Proxima Nova Extrabold"/>
                <a:cs typeface="Proxima Nova Extrabold"/>
                <a:sym typeface="Proxima Nova Extrabold"/>
              </a:defRPr>
            </a:lvl7pPr>
            <a:lvl8pPr lvl="7" rtl="0">
              <a:spcBef>
                <a:spcPts val="0"/>
              </a:spcBef>
              <a:buNone/>
              <a:defRPr sz="3000">
                <a:latin typeface="Proxima Nova Extrabold"/>
                <a:ea typeface="Proxima Nova Extrabold"/>
                <a:cs typeface="Proxima Nova Extrabold"/>
                <a:sym typeface="Proxima Nova Extrabold"/>
              </a:defRPr>
            </a:lvl8pPr>
            <a:lvl9pPr lvl="8" rtl="0">
              <a:spcBef>
                <a:spcPts val="0"/>
              </a:spcBef>
              <a:buNone/>
              <a:defRPr sz="3000">
                <a:latin typeface="Proxima Nova Extrabold"/>
                <a:ea typeface="Proxima Nova Extrabold"/>
                <a:cs typeface="Proxima Nova Extrabold"/>
                <a:sym typeface="Proxima Nova Extrabold"/>
              </a:defRPr>
            </a:lvl9pPr>
          </a:lstStyle>
          <a:p>
            <a:pPr>
              <a:buClr>
                <a:schemeClr val="dk1"/>
              </a:buClr>
              <a:buSzPct val="36666"/>
              <a:buFont typeface="Arial"/>
              <a:buNone/>
            </a:pPr>
            <a:r>
              <a:rPr lang="en" dirty="0" smtClean="0">
                <a:solidFill>
                  <a:schemeClr val="lt1"/>
                </a:solidFill>
                <a:latin typeface="Circular Air Pro Book" charset="0"/>
                <a:ea typeface="Circular Air Pro Book" charset="0"/>
                <a:cs typeface="Circular Air Pro Book" charset="0"/>
              </a:rPr>
              <a:t>About Airbnb</a:t>
            </a:r>
            <a:endParaRPr lang="en" dirty="0">
              <a:solidFill>
                <a:schemeClr val="lt1"/>
              </a:solidFill>
              <a:latin typeface="Circular Air Pro Book" charset="0"/>
              <a:ea typeface="Circular Air Pro Book" charset="0"/>
              <a:cs typeface="Circular Air Pro Book" charset="0"/>
            </a:endParaRPr>
          </a:p>
        </p:txBody>
      </p:sp>
    </p:spTree>
    <p:extLst>
      <p:ext uri="{BB962C8B-B14F-4D97-AF65-F5344CB8AC3E}">
        <p14:creationId xmlns:p14="http://schemas.microsoft.com/office/powerpoint/2010/main" val="17872518"/>
      </p:ext>
    </p:extLst>
  </p:cSld>
  <p:clrMapOvr>
    <a:masterClrMapping/>
  </p:clrMapOvr>
  <mc:AlternateContent xmlns:mc="http://schemas.openxmlformats.org/markup-compatibility/2006" xmlns:p14="http://schemas.microsoft.com/office/powerpoint/2010/main">
    <mc:Choice Requires="p14">
      <p:transition spd="slow" p14:dur="2000" advTm="9287"/>
    </mc:Choice>
    <mc:Fallback xmlns="">
      <p:transition spd="slow" advTm="9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dissolve">
                                      <p:cBhvr>
                                        <p:cTn id="7" dur="500"/>
                                        <p:tgtEl>
                                          <p:spTgt spid="4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 name="rausch.jpg" descr="rausch.jpg"/>
          <p:cNvPicPr>
            <a:picLocks noChangeAspect="1"/>
          </p:cNvPicPr>
          <p:nvPr/>
        </p:nvPicPr>
        <p:blipFill>
          <a:blip r:embed="rId3">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835018479"/>
      </p:ext>
    </p:extLst>
  </p:cSld>
  <p:clrMapOvr>
    <a:masterClrMapping/>
  </p:clrMapOvr>
  <p:transition spd="slow" advTm="6938">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 name="original_logo.png" descr="original_logo.png"/>
          <p:cNvPicPr>
            <a:picLocks noChangeAspect="1"/>
          </p:cNvPicPr>
          <p:nvPr/>
        </p:nvPicPr>
        <p:blipFill>
          <a:blip r:embed="rId3">
            <a:extLst/>
          </a:blip>
          <a:stretch>
            <a:fillRect/>
          </a:stretch>
        </p:blipFill>
        <p:spPr>
          <a:xfrm>
            <a:off x="2528888" y="1824037"/>
            <a:ext cx="4081463" cy="1501064"/>
          </a:xfrm>
          <a:prstGeom prst="rect">
            <a:avLst/>
          </a:prstGeom>
          <a:ln w="12700">
            <a:miter lim="400000"/>
          </a:ln>
        </p:spPr>
      </p:pic>
    </p:spTree>
    <p:extLst>
      <p:ext uri="{BB962C8B-B14F-4D97-AF65-F5344CB8AC3E}">
        <p14:creationId xmlns:p14="http://schemas.microsoft.com/office/powerpoint/2010/main" val="1688632770"/>
      </p:ext>
    </p:extLst>
  </p:cSld>
  <p:clrMapOvr>
    <a:masterClrMapping/>
  </p:clrMapOvr>
  <p:transition advTm="7572">
    <p:dissolv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980"/>
                                        </p:tgtEl>
                                        <p:attrNameLst>
                                          <p:attrName>style.visibility</p:attrName>
                                        </p:attrNameLst>
                                      </p:cBhvr>
                                      <p:to>
                                        <p:strVal val="visible"/>
                                      </p:to>
                                    </p:set>
                                    <p:anim calcmode="lin" valueType="num">
                                      <p:cBhvr>
                                        <p:cTn id="7" dur="1000" fill="hold"/>
                                        <p:tgtEl>
                                          <p:spTgt spid="980"/>
                                        </p:tgtEl>
                                        <p:attrNameLst>
                                          <p:attrName>ppt_w</p:attrName>
                                        </p:attrNameLst>
                                      </p:cBhvr>
                                      <p:tavLst>
                                        <p:tav tm="0">
                                          <p:val>
                                            <p:strVal val="4*#ppt_w"/>
                                          </p:val>
                                        </p:tav>
                                        <p:tav tm="100000">
                                          <p:val>
                                            <p:strVal val="#ppt_w"/>
                                          </p:val>
                                        </p:tav>
                                      </p:tavLst>
                                    </p:anim>
                                    <p:anim calcmode="lin" valueType="num">
                                      <p:cBhvr>
                                        <p:cTn id="8" dur="1000" fill="hold"/>
                                        <p:tgtEl>
                                          <p:spTgt spid="98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6" name="Group"/>
          <p:cNvGrpSpPr/>
          <p:nvPr/>
        </p:nvGrpSpPr>
        <p:grpSpPr>
          <a:xfrm>
            <a:off x="1757363" y="175022"/>
            <a:ext cx="5629275" cy="4786313"/>
            <a:chOff x="0" y="0"/>
            <a:chExt cx="15011400" cy="12763500"/>
          </a:xfrm>
        </p:grpSpPr>
        <p:pic>
          <p:nvPicPr>
            <p:cNvPr id="984" name="First website #1.jpg" descr="First website #1.jpg"/>
            <p:cNvPicPr>
              <a:picLocks noChangeAspect="1"/>
            </p:cNvPicPr>
            <p:nvPr/>
          </p:nvPicPr>
          <p:blipFill>
            <a:blip r:embed="rId3">
              <a:extLst/>
            </a:blip>
            <a:srcRect l="4471" t="1659" r="10614" b="2090"/>
            <a:stretch>
              <a:fillRect/>
            </a:stretch>
          </p:blipFill>
          <p:spPr>
            <a:xfrm>
              <a:off x="0" y="0"/>
              <a:ext cx="15011400" cy="12763500"/>
            </a:xfrm>
            <a:prstGeom prst="rect">
              <a:avLst/>
            </a:prstGeom>
            <a:ln w="12700" cap="flat">
              <a:noFill/>
              <a:miter lim="400000"/>
            </a:ln>
            <a:effectLst>
              <a:outerShdw blurRad="63500" dist="38100" dir="5400000" rotWithShape="0">
                <a:srgbClr val="000000">
                  <a:alpha val="50000"/>
                </a:srgbClr>
              </a:outerShdw>
            </a:effectLst>
          </p:spPr>
        </p:pic>
        <p:sp>
          <p:nvSpPr>
            <p:cNvPr id="985" name="Rectangle"/>
            <p:cNvSpPr/>
            <p:nvPr/>
          </p:nvSpPr>
          <p:spPr>
            <a:xfrm>
              <a:off x="266700" y="206375"/>
              <a:ext cx="5410200" cy="1968500"/>
            </a:xfrm>
            <a:prstGeom prst="rect">
              <a:avLst/>
            </a:prstGeom>
            <a:solidFill>
              <a:srgbClr val="FFFFFF"/>
            </a:solidFill>
            <a:ln w="12700" cap="flat">
              <a:noFill/>
              <a:miter lim="400000"/>
            </a:ln>
            <a:effectLst/>
          </p:spPr>
          <p:txBody>
            <a:bodyPr wrap="square" lIns="19050" tIns="19050" rIns="19050" bIns="19050" numCol="1" anchor="ctr">
              <a:noAutofit/>
            </a:bodyPr>
            <a:lstStyle/>
            <a:p>
              <a:pPr defTabSz="328613">
                <a:defRPr sz="6000">
                  <a:effectLst>
                    <a:outerShdw blurRad="38100" dist="12700" dir="5400000" rotWithShape="0">
                      <a:srgbClr val="000000">
                        <a:alpha val="50000"/>
                      </a:srgbClr>
                    </a:outerShdw>
                  </a:effectLst>
                  <a:latin typeface="Gill Sans"/>
                  <a:ea typeface="Gill Sans"/>
                  <a:cs typeface="Gill Sans"/>
                  <a:sym typeface="Gill Sans"/>
                </a:defRPr>
              </a:pPr>
              <a:endParaRPr sz="2250"/>
            </a:p>
          </p:txBody>
        </p:sp>
      </p:grpSp>
      <p:pic>
        <p:nvPicPr>
          <p:cNvPr id="987" name="original_logo.png" descr="original_logo.png"/>
          <p:cNvPicPr>
            <a:picLocks noChangeAspect="1"/>
          </p:cNvPicPr>
          <p:nvPr/>
        </p:nvPicPr>
        <p:blipFill>
          <a:blip r:embed="rId4">
            <a:extLst/>
          </a:blip>
          <a:stretch>
            <a:fillRect/>
          </a:stretch>
        </p:blipFill>
        <p:spPr>
          <a:xfrm>
            <a:off x="1857375" y="280988"/>
            <a:ext cx="1864723" cy="685800"/>
          </a:xfrm>
          <a:prstGeom prst="rect">
            <a:avLst/>
          </a:prstGeom>
          <a:ln w="12700">
            <a:miter lim="400000"/>
          </a:ln>
        </p:spPr>
      </p:pic>
    </p:spTree>
    <p:extLst>
      <p:ext uri="{BB962C8B-B14F-4D97-AF65-F5344CB8AC3E}">
        <p14:creationId xmlns:p14="http://schemas.microsoft.com/office/powerpoint/2010/main" val="1185127437"/>
      </p:ext>
    </p:extLst>
  </p:cSld>
  <p:clrMapOvr>
    <a:masterClrMapping/>
  </p:clrMapOvr>
  <p:transition spd="slow" advTm="3404">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 name="ABNB-001 - portraits 4388.jpg" descr="ABNB-001 - portraits 4388.jpg"/>
          <p:cNvPicPr>
            <a:picLocks noChangeAspect="1"/>
          </p:cNvPicPr>
          <p:nvPr/>
        </p:nvPicPr>
        <p:blipFill>
          <a:blip r:embed="rId3">
            <a:extLst/>
          </a:blip>
          <a:srcRect l="537" t="10683" b="5395"/>
          <a:stretch>
            <a:fillRect/>
          </a:stretch>
        </p:blipFill>
        <p:spPr>
          <a:xfrm>
            <a:off x="0" y="0"/>
            <a:ext cx="9144000" cy="5143500"/>
          </a:xfrm>
          <a:prstGeom prst="rect">
            <a:avLst/>
          </a:prstGeom>
          <a:ln w="12700">
            <a:miter lim="400000"/>
          </a:ln>
        </p:spPr>
      </p:pic>
      <p:sp>
        <p:nvSpPr>
          <p:cNvPr id="992" name="Kat"/>
          <p:cNvSpPr txBox="1"/>
          <p:nvPr/>
        </p:nvSpPr>
        <p:spPr>
          <a:xfrm>
            <a:off x="773311" y="1485346"/>
            <a:ext cx="80150" cy="11118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nSpc>
                <a:spcPct val="90000"/>
              </a:lnSpc>
              <a:spcBef>
                <a:spcPts val="2000"/>
              </a:spcBef>
              <a:defRPr spc="-150">
                <a:latin typeface="Circular Air Pro Light"/>
                <a:ea typeface="Circular Air Pro Light"/>
                <a:cs typeface="Circular Air Pro Light"/>
                <a:sym typeface="Circular Air Pro Light"/>
              </a:defRPr>
            </a:lvl1pPr>
          </a:lstStyle>
          <a:p>
            <a:r>
              <a:rPr sz="525"/>
              <a:t>Kat</a:t>
            </a:r>
          </a:p>
        </p:txBody>
      </p:sp>
      <p:sp>
        <p:nvSpPr>
          <p:cNvPr id="993" name="Amol"/>
          <p:cNvSpPr txBox="1"/>
          <p:nvPr/>
        </p:nvSpPr>
        <p:spPr>
          <a:xfrm>
            <a:off x="4255868" y="1303192"/>
            <a:ext cx="121828" cy="11118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nSpc>
                <a:spcPct val="90000"/>
              </a:lnSpc>
              <a:spcBef>
                <a:spcPts val="2000"/>
              </a:spcBef>
              <a:defRPr spc="-150">
                <a:latin typeface="Circular Air Pro Light"/>
                <a:ea typeface="Circular Air Pro Light"/>
                <a:cs typeface="Circular Air Pro Light"/>
                <a:sym typeface="Circular Air Pro Light"/>
              </a:defRPr>
            </a:lvl1pPr>
          </a:lstStyle>
          <a:p>
            <a:r>
              <a:rPr sz="525"/>
              <a:t>Amol</a:t>
            </a:r>
          </a:p>
        </p:txBody>
      </p:sp>
      <p:sp>
        <p:nvSpPr>
          <p:cNvPr id="994" name="Michael"/>
          <p:cNvSpPr txBox="1"/>
          <p:nvPr/>
        </p:nvSpPr>
        <p:spPr>
          <a:xfrm>
            <a:off x="7499581" y="985580"/>
            <a:ext cx="145874" cy="11118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nSpc>
                <a:spcPct val="90000"/>
              </a:lnSpc>
              <a:spcBef>
                <a:spcPts val="2000"/>
              </a:spcBef>
              <a:defRPr spc="-150">
                <a:latin typeface="Circular Air Pro Light"/>
                <a:ea typeface="Circular Air Pro Light"/>
                <a:cs typeface="Circular Air Pro Light"/>
                <a:sym typeface="Circular Air Pro Light"/>
              </a:defRPr>
            </a:lvl1pPr>
          </a:lstStyle>
          <a:p>
            <a:r>
              <a:rPr sz="525"/>
              <a:t>Michael</a:t>
            </a:r>
          </a:p>
        </p:txBody>
      </p:sp>
    </p:spTree>
    <p:extLst>
      <p:ext uri="{BB962C8B-B14F-4D97-AF65-F5344CB8AC3E}">
        <p14:creationId xmlns:p14="http://schemas.microsoft.com/office/powerpoint/2010/main" val="1569294286"/>
      </p:ext>
    </p:extLst>
  </p:cSld>
  <p:clrMapOvr>
    <a:masterClrMapping/>
  </p:clrMapOvr>
  <mc:AlternateContent xmlns:mc="http://schemas.openxmlformats.org/markup-compatibility/2006" xmlns:p14="http://schemas.microsoft.com/office/powerpoint/2010/main">
    <mc:Choice Requires="p14">
      <p:transition spd="slow" p14:dur="1250" advTm="3581">
        <p:push/>
      </p:transition>
    </mc:Choice>
    <mc:Fallback xmlns="">
      <p:transition spd="slow" advTm="3581">
        <p:push/>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992"/>
                                        </p:tgtEl>
                                        <p:attrNameLst>
                                          <p:attrName>style.visibility</p:attrName>
                                        </p:attrNameLst>
                                      </p:cBhvr>
                                      <p:to>
                                        <p:strVal val="visible"/>
                                      </p:to>
                                    </p:set>
                                    <p:animEffect transition="in" filter="dissolve">
                                      <p:cBhvr>
                                        <p:cTn id="7" dur="700"/>
                                        <p:tgtEl>
                                          <p:spTgt spid="992"/>
                                        </p:tgtEl>
                                      </p:cBhvr>
                                    </p:animEffect>
                                  </p:childTnLst>
                                </p:cTn>
                              </p:par>
                            </p:childTnLst>
                          </p:cTn>
                        </p:par>
                        <p:par>
                          <p:cTn id="8" fill="hold">
                            <p:stCondLst>
                              <p:cond delay="700"/>
                            </p:stCondLst>
                            <p:childTnLst>
                              <p:par>
                                <p:cTn id="9" presetID="9" presetClass="entr" fill="hold" grpId="0" nodeType="afterEffect">
                                  <p:stCondLst>
                                    <p:cond delay="0"/>
                                  </p:stCondLst>
                                  <p:iterate>
                                    <p:tmAbs val="0"/>
                                  </p:iterate>
                                  <p:childTnLst>
                                    <p:set>
                                      <p:cBhvr>
                                        <p:cTn id="10" fill="hold"/>
                                        <p:tgtEl>
                                          <p:spTgt spid="993"/>
                                        </p:tgtEl>
                                        <p:attrNameLst>
                                          <p:attrName>style.visibility</p:attrName>
                                        </p:attrNameLst>
                                      </p:cBhvr>
                                      <p:to>
                                        <p:strVal val="visible"/>
                                      </p:to>
                                    </p:set>
                                    <p:animEffect transition="in" filter="dissolve">
                                      <p:cBhvr>
                                        <p:cTn id="11" dur="700"/>
                                        <p:tgtEl>
                                          <p:spTgt spid="993"/>
                                        </p:tgtEl>
                                      </p:cBhvr>
                                    </p:animEffect>
                                  </p:childTnLst>
                                </p:cTn>
                              </p:par>
                            </p:childTnLst>
                          </p:cTn>
                        </p:par>
                        <p:par>
                          <p:cTn id="12" fill="hold">
                            <p:stCondLst>
                              <p:cond delay="1400"/>
                            </p:stCondLst>
                            <p:childTnLst>
                              <p:par>
                                <p:cTn id="13" presetID="9" presetClass="entr" fill="hold" grpId="0" nodeType="afterEffect">
                                  <p:stCondLst>
                                    <p:cond delay="0"/>
                                  </p:stCondLst>
                                  <p:iterate>
                                    <p:tmAbs val="0"/>
                                  </p:iterate>
                                  <p:childTnLst>
                                    <p:set>
                                      <p:cBhvr>
                                        <p:cTn id="14" fill="hold"/>
                                        <p:tgtEl>
                                          <p:spTgt spid="994"/>
                                        </p:tgtEl>
                                        <p:attrNameLst>
                                          <p:attrName>style.visibility</p:attrName>
                                        </p:attrNameLst>
                                      </p:cBhvr>
                                      <p:to>
                                        <p:strVal val="visible"/>
                                      </p:to>
                                    </p:set>
                                    <p:animEffect transition="in" filter="dissolve">
                                      <p:cBhvr>
                                        <p:cTn id="15" dur="700"/>
                                        <p:tgtEl>
                                          <p:spTgt spid="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 grpId="0" animBg="1" advAuto="0"/>
      <p:bldP spid="993" grpId="0" animBg="1" advAuto="0"/>
      <p:bldP spid="99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 name="Founders at Rausch.png" descr="Founders at Rausch.png"/>
          <p:cNvPicPr>
            <a:picLocks noChangeAspect="1"/>
          </p:cNvPicPr>
          <p:nvPr/>
        </p:nvPicPr>
        <p:blipFill>
          <a:blip r:embed="rId3">
            <a:extLst/>
          </a:blip>
          <a:stretch>
            <a:fillRect/>
          </a:stretch>
        </p:blipFill>
        <p:spPr>
          <a:xfrm>
            <a:off x="-28575" y="-523875"/>
            <a:ext cx="9201150" cy="6195441"/>
          </a:xfrm>
          <a:prstGeom prst="rect">
            <a:avLst/>
          </a:prstGeom>
          <a:ln w="12700">
            <a:miter lim="400000"/>
          </a:ln>
        </p:spPr>
      </p:pic>
    </p:spTree>
    <p:extLst>
      <p:ext uri="{BB962C8B-B14F-4D97-AF65-F5344CB8AC3E}">
        <p14:creationId xmlns:p14="http://schemas.microsoft.com/office/powerpoint/2010/main" val="700400361"/>
      </p:ext>
    </p:extLst>
  </p:cSld>
  <p:clrMapOvr>
    <a:masterClrMapping/>
  </p:clrMapOvr>
  <mc:AlternateContent xmlns:mc="http://schemas.openxmlformats.org/markup-compatibility/2006" xmlns:p14="http://schemas.microsoft.com/office/powerpoint/2010/main">
    <mc:Choice Requires="p14">
      <p:transition spd="slow" p14:dur="2000" advTm="2021"/>
    </mc:Choice>
    <mc:Fallback xmlns="">
      <p:transition spd="slow" advTm="2021"/>
    </mc:Fallback>
  </mc:AlternateContent>
  <p:timing>
    <p:tnLst>
      <p:par>
        <p:cTn id="1" dur="indefinite" restart="never" nodeType="tmRoot"/>
      </p:par>
    </p:tnLst>
  </p:timing>
</p:sld>
</file>

<file path=ppt/theme/theme1.xml><?xml version="1.0" encoding="utf-8"?>
<a:theme xmlns:a="http://schemas.openxmlformats.org/drawingml/2006/main" name="Airbnb Slides Template 2016">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irbnb Slides Template 2017">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11622</TotalTime>
  <Words>3070</Words>
  <Application>Microsoft Macintosh PowerPoint</Application>
  <PresentationFormat>On-screen Show (16:9)</PresentationFormat>
  <Paragraphs>306</Paragraphs>
  <Slides>39</Slides>
  <Notes>39</Notes>
  <HiddenSlides>0</HiddenSlides>
  <MMClips>4</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39</vt:i4>
      </vt:variant>
    </vt:vector>
  </HeadingPairs>
  <TitlesOfParts>
    <vt:vector size="56" baseType="lpstr">
      <vt:lpstr>Arial</vt:lpstr>
      <vt:lpstr>Cabin</vt:lpstr>
      <vt:lpstr>Circular Air Pro</vt:lpstr>
      <vt:lpstr>Circular Air Pro Black</vt:lpstr>
      <vt:lpstr>Circular Air Pro Book</vt:lpstr>
      <vt:lpstr>Circular Air Pro Light</vt:lpstr>
      <vt:lpstr>Circular Air Pro Medium</vt:lpstr>
      <vt:lpstr>Gill Sans</vt:lpstr>
      <vt:lpstr>Helvetica</vt:lpstr>
      <vt:lpstr>Helvetica Neue</vt:lpstr>
      <vt:lpstr>Lucida Grande</vt:lpstr>
      <vt:lpstr>Mangal</vt:lpstr>
      <vt:lpstr>Montserrat</vt:lpstr>
      <vt:lpstr>Proxima Nova</vt:lpstr>
      <vt:lpstr>Proxima Nova Extrabold</vt:lpstr>
      <vt:lpstr>Airbnb Slides Template 2016</vt:lpstr>
      <vt:lpstr>Airbnb Slides Template 2017</vt:lpstr>
      <vt:lpstr>Higher Ed &amp; The Sharing Economy   Case Study: Airbnb &amp; University of Alberta</vt:lpstr>
      <vt:lpstr>PowerPoint Presentation</vt:lpstr>
      <vt:lpstr>Contents</vt:lpstr>
      <vt:lpstr>Fun Fact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Airbnb </vt:lpstr>
      <vt:lpstr>About Airbnb for Work </vt:lpstr>
      <vt:lpstr>PowerPoint Presentation</vt:lpstr>
      <vt:lpstr>Special ‘Business Travel Ready’ listings receive a majority of 5-star reviews and include:</vt:lpstr>
      <vt:lpstr>Business Ready Listings</vt:lpstr>
      <vt:lpstr>PowerPoint Presentation</vt:lpstr>
      <vt:lpstr>Airbnb Business Search</vt:lpstr>
      <vt:lpstr>PowerPoint Presentation</vt:lpstr>
      <vt:lpstr>Real time travel tracker</vt:lpstr>
      <vt:lpstr>PowerPoint Presentation</vt:lpstr>
      <vt:lpstr>PowerPoint Presentation</vt:lpstr>
      <vt:lpstr>About Airbnb for Work</vt:lpstr>
      <vt:lpstr>Common Higher Ed Use Cases </vt:lpstr>
      <vt:lpstr>Business travelers give Airbnb an industry-leading satisfaction rating of 4.7 out of 5.</vt:lpstr>
      <vt:lpstr>Trust and Safety at Airbnb</vt:lpstr>
      <vt:lpstr>Trust &amp; Safety </vt:lpstr>
      <vt:lpstr>Building a safe &amp; trusted environment is the most important thing we do. </vt:lpstr>
      <vt:lpstr>Building a safe &amp; trusted environment is the most important thing we do. </vt:lpstr>
      <vt:lpstr>About The University of Alberta</vt:lpstr>
      <vt:lpstr>The University of Alberta</vt:lpstr>
      <vt:lpstr>Airbnb + U of A</vt:lpstr>
      <vt:lpstr>Timeline </vt:lpstr>
      <vt:lpstr>University of Alberta’s Internal Support Doc</vt:lpstr>
      <vt:lpstr>Timeline </vt:lpstr>
      <vt:lpstr>Thank You  Greg Bell Airbnb Business Development, Business Travel  gregory.bell@airbnb.com   Phil Webb University of Alberta  Director, Logistics and Business Services phil.webb@ualberta.ca</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Ed &amp; The Sharing Economy   Case Study: Airbnb &amp; University of Alberta</dc:title>
  <cp:lastModifiedBy>Taylor Harvath</cp:lastModifiedBy>
  <cp:revision>69</cp:revision>
  <dcterms:modified xsi:type="dcterms:W3CDTF">2017-10-10T12:34:45Z</dcterms:modified>
</cp:coreProperties>
</file>