
<file path=[Content_Types].xml><?xml version="1.0" encoding="utf-8"?>
<Types xmlns="http://schemas.openxmlformats.org/package/2006/content-types">
  <Default Extension="xml" ContentType="application/xml"/>
  <Default Extension="jpeg" ContentType="image/jpeg"/>
  <Default Extension="mp3" ContentType="audio/m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1"/>
    <p:sldMasterId id="2147483862" r:id="rId2"/>
    <p:sldMasterId id="2147483926" r:id="rId3"/>
    <p:sldMasterId id="2147483938" r:id="rId4"/>
    <p:sldMasterId id="2147484405" r:id="rId5"/>
    <p:sldMasterId id="2147484418" r:id="rId6"/>
    <p:sldMasterId id="2147484432" r:id="rId7"/>
  </p:sldMasterIdLst>
  <p:notesMasterIdLst>
    <p:notesMasterId r:id="rId65"/>
  </p:notesMasterIdLst>
  <p:handoutMasterIdLst>
    <p:handoutMasterId r:id="rId66"/>
  </p:handoutMasterIdLst>
  <p:sldIdLst>
    <p:sldId id="1927" r:id="rId8"/>
    <p:sldId id="1928" r:id="rId9"/>
    <p:sldId id="1980" r:id="rId10"/>
    <p:sldId id="1976" r:id="rId11"/>
    <p:sldId id="1906" r:id="rId12"/>
    <p:sldId id="1915" r:id="rId13"/>
    <p:sldId id="1909" r:id="rId14"/>
    <p:sldId id="1898" r:id="rId15"/>
    <p:sldId id="1971" r:id="rId16"/>
    <p:sldId id="1917" r:id="rId17"/>
    <p:sldId id="1910" r:id="rId18"/>
    <p:sldId id="1911" r:id="rId19"/>
    <p:sldId id="1932" r:id="rId20"/>
    <p:sldId id="1933" r:id="rId21"/>
    <p:sldId id="1981" r:id="rId22"/>
    <p:sldId id="1918" r:id="rId23"/>
    <p:sldId id="1919" r:id="rId24"/>
    <p:sldId id="1979" r:id="rId25"/>
    <p:sldId id="1922" r:id="rId26"/>
    <p:sldId id="1780" r:id="rId27"/>
    <p:sldId id="1969" r:id="rId28"/>
    <p:sldId id="1912" r:id="rId29"/>
    <p:sldId id="1935" r:id="rId30"/>
    <p:sldId id="1988" r:id="rId31"/>
    <p:sldId id="1989" r:id="rId32"/>
    <p:sldId id="1990" r:id="rId33"/>
    <p:sldId id="1991" r:id="rId34"/>
    <p:sldId id="1992" r:id="rId35"/>
    <p:sldId id="1993" r:id="rId36"/>
    <p:sldId id="1994" r:id="rId37"/>
    <p:sldId id="1995" r:id="rId38"/>
    <p:sldId id="1996" r:id="rId39"/>
    <p:sldId id="1997" r:id="rId40"/>
    <p:sldId id="1998" r:id="rId41"/>
    <p:sldId id="1999" r:id="rId42"/>
    <p:sldId id="2000" r:id="rId43"/>
    <p:sldId id="2001" r:id="rId44"/>
    <p:sldId id="2002" r:id="rId45"/>
    <p:sldId id="2003" r:id="rId46"/>
    <p:sldId id="2004" r:id="rId47"/>
    <p:sldId id="2005" r:id="rId48"/>
    <p:sldId id="2006" r:id="rId49"/>
    <p:sldId id="2007" r:id="rId50"/>
    <p:sldId id="2008" r:id="rId51"/>
    <p:sldId id="2009" r:id="rId52"/>
    <p:sldId id="2010" r:id="rId53"/>
    <p:sldId id="2011" r:id="rId54"/>
    <p:sldId id="2012" r:id="rId55"/>
    <p:sldId id="2013" r:id="rId56"/>
    <p:sldId id="2014" r:id="rId57"/>
    <p:sldId id="2015" r:id="rId58"/>
    <p:sldId id="2016" r:id="rId59"/>
    <p:sldId id="2017" r:id="rId60"/>
    <p:sldId id="2018" r:id="rId61"/>
    <p:sldId id="2019" r:id="rId62"/>
    <p:sldId id="2020" r:id="rId63"/>
    <p:sldId id="2021" r:id="rId64"/>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120000"/>
      </a:lnSpc>
      <a:spcBef>
        <a:spcPct val="20000"/>
      </a:spcBef>
      <a:spcAft>
        <a:spcPct val="0"/>
      </a:spcAft>
      <a:buClr>
        <a:schemeClr val="tx2"/>
      </a:buClr>
      <a:buSzPct val="75000"/>
      <a:buFont typeface="Monotype Sorts" pitchFamily="2" charset="2"/>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1pPr>
    <a:lvl2pPr marL="457200" algn="l" rtl="0" eaLnBrk="0" fontAlgn="base" hangingPunct="0">
      <a:lnSpc>
        <a:spcPct val="120000"/>
      </a:lnSpc>
      <a:spcBef>
        <a:spcPct val="20000"/>
      </a:spcBef>
      <a:spcAft>
        <a:spcPct val="0"/>
      </a:spcAft>
      <a:buClr>
        <a:schemeClr val="tx2"/>
      </a:buClr>
      <a:buSzPct val="75000"/>
      <a:buFont typeface="Monotype Sorts" pitchFamily="2" charset="2"/>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2pPr>
    <a:lvl3pPr marL="914400" algn="l" rtl="0" eaLnBrk="0" fontAlgn="base" hangingPunct="0">
      <a:lnSpc>
        <a:spcPct val="120000"/>
      </a:lnSpc>
      <a:spcBef>
        <a:spcPct val="20000"/>
      </a:spcBef>
      <a:spcAft>
        <a:spcPct val="0"/>
      </a:spcAft>
      <a:buClr>
        <a:schemeClr val="tx2"/>
      </a:buClr>
      <a:buSzPct val="75000"/>
      <a:buFont typeface="Monotype Sorts" pitchFamily="2" charset="2"/>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3pPr>
    <a:lvl4pPr marL="1371600" algn="l" rtl="0" eaLnBrk="0" fontAlgn="base" hangingPunct="0">
      <a:lnSpc>
        <a:spcPct val="120000"/>
      </a:lnSpc>
      <a:spcBef>
        <a:spcPct val="20000"/>
      </a:spcBef>
      <a:spcAft>
        <a:spcPct val="0"/>
      </a:spcAft>
      <a:buClr>
        <a:schemeClr val="tx2"/>
      </a:buClr>
      <a:buSzPct val="75000"/>
      <a:buFont typeface="Monotype Sorts" pitchFamily="2" charset="2"/>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4pPr>
    <a:lvl5pPr marL="1828800" algn="l" rtl="0" eaLnBrk="0" fontAlgn="base" hangingPunct="0">
      <a:lnSpc>
        <a:spcPct val="120000"/>
      </a:lnSpc>
      <a:spcBef>
        <a:spcPct val="20000"/>
      </a:spcBef>
      <a:spcAft>
        <a:spcPct val="0"/>
      </a:spcAft>
      <a:buClr>
        <a:schemeClr val="tx2"/>
      </a:buClr>
      <a:buSzPct val="75000"/>
      <a:buFont typeface="Monotype Sorts" pitchFamily="2" charset="2"/>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D58"/>
    <a:srgbClr val="000000"/>
    <a:srgbClr val="267A32"/>
    <a:srgbClr val="FFFF00"/>
    <a:srgbClr val="FFFFFF"/>
    <a:srgbClr val="005883"/>
    <a:srgbClr val="CC3399"/>
    <a:srgbClr val="FF33CC"/>
    <a:srgbClr val="15236D"/>
    <a:srgbClr val="204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94" autoAdjust="0"/>
    <p:restoredTop sz="88889" autoAdjust="0"/>
  </p:normalViewPr>
  <p:slideViewPr>
    <p:cSldViewPr>
      <p:cViewPr varScale="1">
        <p:scale>
          <a:sx n="60" d="100"/>
          <a:sy n="60" d="100"/>
        </p:scale>
        <p:origin x="176" y="728"/>
      </p:cViewPr>
      <p:guideLst>
        <p:guide orient="horz" pos="2160"/>
        <p:guide pos="2880"/>
      </p:guideLst>
    </p:cSldViewPr>
  </p:slideViewPr>
  <p:outlineViewPr>
    <p:cViewPr>
      <p:scale>
        <a:sx n="33" d="100"/>
        <a:sy n="33" d="100"/>
      </p:scale>
      <p:origin x="0" y="369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0" d="100"/>
          <a:sy n="60" d="100"/>
        </p:scale>
        <p:origin x="-249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4" Type="http://schemas.microsoft.com/office/2015/10/relationships/revisionInfo" Target="revisionInfo.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74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343400"/>
            <a:ext cx="5030787"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9507"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3065463" y="8659813"/>
            <a:ext cx="1600200" cy="366712"/>
          </a:xfrm>
          <a:prstGeom prst="rect">
            <a:avLst/>
          </a:prstGeom>
          <a:noFill/>
          <a:ln w="12700">
            <a:noFill/>
            <a:miter lim="800000"/>
            <a:headEnd/>
            <a:tailEnd/>
          </a:ln>
          <a:effectLst/>
        </p:spPr>
        <p:txBody>
          <a:bodyPr wrap="none" anchor="ctr"/>
          <a:lstStyle/>
          <a:p>
            <a:pPr>
              <a:defRPr/>
            </a:pPr>
            <a:endParaRPr lang="en-US" dirty="0"/>
          </a:p>
        </p:txBody>
      </p:sp>
      <p:sp>
        <p:nvSpPr>
          <p:cNvPr id="2053" name="Rectangle 5"/>
          <p:cNvSpPr>
            <a:spLocks noChangeArrowheads="1"/>
          </p:cNvSpPr>
          <p:nvPr/>
        </p:nvSpPr>
        <p:spPr bwMode="auto">
          <a:xfrm>
            <a:off x="3176588" y="8683625"/>
            <a:ext cx="419100" cy="333375"/>
          </a:xfrm>
          <a:prstGeom prst="rect">
            <a:avLst/>
          </a:prstGeom>
          <a:noFill/>
          <a:ln w="12700">
            <a:noFill/>
            <a:miter lim="800000"/>
            <a:headEnd/>
            <a:tailEnd/>
          </a:ln>
          <a:effectLst/>
        </p:spPr>
        <p:txBody>
          <a:bodyPr wrap="none" lIns="90488" tIns="44450" rIns="90488" bIns="44450">
            <a:spAutoFit/>
          </a:bodyPr>
          <a:lstStyle/>
          <a:p>
            <a:pPr>
              <a:lnSpc>
                <a:spcPct val="100000"/>
              </a:lnSpc>
              <a:spcBef>
                <a:spcPct val="0"/>
              </a:spcBef>
              <a:buClrTx/>
              <a:buSzTx/>
              <a:buFontTx/>
              <a:buNone/>
              <a:defRPr/>
            </a:pPr>
            <a:fld id="{318BF9D4-1A46-4096-ADEB-3DEA96756391}" type="slidenum">
              <a:rPr lang="en-US" sz="1600">
                <a:effectLst/>
                <a:latin typeface="Times New Roman" pitchFamily="18" charset="0"/>
              </a:rPr>
              <a:pPr>
                <a:lnSpc>
                  <a:spcPct val="100000"/>
                </a:lnSpc>
                <a:spcBef>
                  <a:spcPct val="0"/>
                </a:spcBef>
                <a:buClrTx/>
                <a:buSzTx/>
                <a:buFontTx/>
                <a:buNone/>
                <a:defRPr/>
              </a:pPr>
              <a:t>‹#›</a:t>
            </a:fld>
            <a:endParaRPr lang="en-US" sz="1600" dirty="0">
              <a:effectLst/>
              <a:latin typeface="Times New Roman" pitchFamily="18" charset="0"/>
            </a:endParaRPr>
          </a:p>
        </p:txBody>
      </p:sp>
    </p:spTree>
    <p:extLst>
      <p:ext uri="{BB962C8B-B14F-4D97-AF65-F5344CB8AC3E}">
        <p14:creationId xmlns:p14="http://schemas.microsoft.com/office/powerpoint/2010/main" val="11109417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Music on click – 3:10</a:t>
            </a:r>
          </a:p>
        </p:txBody>
      </p:sp>
    </p:spTree>
    <p:extLst>
      <p:ext uri="{BB962C8B-B14F-4D97-AF65-F5344CB8AC3E}">
        <p14:creationId xmlns:p14="http://schemas.microsoft.com/office/powerpoint/2010/main" val="216264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5317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081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Stand</a:t>
            </a:r>
            <a:r>
              <a:rPr lang="en-CA" baseline="0" dirty="0"/>
              <a:t> as I talk</a:t>
            </a:r>
            <a:endParaRPr lang="en-CA" dirty="0"/>
          </a:p>
        </p:txBody>
      </p:sp>
    </p:spTree>
    <p:extLst>
      <p:ext uri="{BB962C8B-B14F-4D97-AF65-F5344CB8AC3E}">
        <p14:creationId xmlns:p14="http://schemas.microsoft.com/office/powerpoint/2010/main" val="894920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a:t>Content</a:t>
            </a:r>
            <a:r>
              <a:rPr lang="en-CA" baseline="0" dirty="0"/>
              <a:t> is King</a:t>
            </a:r>
            <a:endParaRPr lang="en-CA" dirty="0"/>
          </a:p>
          <a:p>
            <a:r>
              <a:rPr lang="en-CA" dirty="0"/>
              <a:t>Delivery Trumps Content</a:t>
            </a:r>
          </a:p>
          <a:p>
            <a:r>
              <a:rPr lang="en-CA" dirty="0"/>
              <a:t>Which</a:t>
            </a:r>
            <a:r>
              <a:rPr lang="en-CA" baseline="0" dirty="0"/>
              <a:t> do YOU believe</a:t>
            </a:r>
          </a:p>
          <a:p>
            <a:r>
              <a:rPr lang="en-CA" baseline="0" dirty="0"/>
              <a:t>Then talk about Largest Audience…</a:t>
            </a:r>
            <a:endParaRPr lang="en-CA" dirty="0"/>
          </a:p>
        </p:txBody>
      </p:sp>
    </p:spTree>
    <p:extLst>
      <p:ext uri="{BB962C8B-B14F-4D97-AF65-F5344CB8AC3E}">
        <p14:creationId xmlns:p14="http://schemas.microsoft.com/office/powerpoint/2010/main" val="28492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Times New Roman" pitchFamily="18" charset="0"/>
                <a:ea typeface="+mn-ea"/>
                <a:cs typeface="+mn-cs"/>
              </a:rPr>
              <a:t>Habituation leads to less attention. This means that as people get used to a specific stimulus, they pay less and less attention to it. Habituation has negative consequences in presentations because attention paves the way to memory.</a:t>
            </a:r>
            <a:endParaRPr lang="en-CA" dirty="0"/>
          </a:p>
        </p:txBody>
      </p:sp>
    </p:spTree>
    <p:extLst>
      <p:ext uri="{BB962C8B-B14F-4D97-AF65-F5344CB8AC3E}">
        <p14:creationId xmlns:p14="http://schemas.microsoft.com/office/powerpoint/2010/main" val="2119785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790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55167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258584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2576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When</a:t>
            </a:r>
            <a:r>
              <a:rPr lang="en-CA" baseline="0" dirty="0"/>
              <a:t> I change slide please stop</a:t>
            </a:r>
            <a:endParaRPr lang="en-CA" dirty="0"/>
          </a:p>
        </p:txBody>
      </p:sp>
    </p:spTree>
    <p:extLst>
      <p:ext uri="{BB962C8B-B14F-4D97-AF65-F5344CB8AC3E}">
        <p14:creationId xmlns:p14="http://schemas.microsoft.com/office/powerpoint/2010/main" val="276252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Lied to you</a:t>
            </a:r>
          </a:p>
        </p:txBody>
      </p:sp>
    </p:spTree>
    <p:extLst>
      <p:ext uri="{BB962C8B-B14F-4D97-AF65-F5344CB8AC3E}">
        <p14:creationId xmlns:p14="http://schemas.microsoft.com/office/powerpoint/2010/main" val="345733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Put my hand up is signal to stop.  When you see a hand up, put yours up too.</a:t>
            </a:r>
          </a:p>
        </p:txBody>
      </p:sp>
    </p:spTree>
    <p:extLst>
      <p:ext uri="{BB962C8B-B14F-4D97-AF65-F5344CB8AC3E}">
        <p14:creationId xmlns:p14="http://schemas.microsoft.com/office/powerpoint/2010/main" val="181946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Put my hand up is signal to stop.  When you see a hand up, put yours up too.</a:t>
            </a:r>
          </a:p>
        </p:txBody>
      </p:sp>
    </p:spTree>
    <p:extLst>
      <p:ext uri="{BB962C8B-B14F-4D97-AF65-F5344CB8AC3E}">
        <p14:creationId xmlns:p14="http://schemas.microsoft.com/office/powerpoint/2010/main" val="7478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Amy Cuddy</a:t>
            </a:r>
          </a:p>
        </p:txBody>
      </p:sp>
    </p:spTree>
    <p:extLst>
      <p:ext uri="{BB962C8B-B14F-4D97-AF65-F5344CB8AC3E}">
        <p14:creationId xmlns:p14="http://schemas.microsoft.com/office/powerpoint/2010/main" val="350102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2724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20223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Your Solution</a:t>
            </a:r>
            <a:r>
              <a:rPr lang="en-CA" baseline="0" dirty="0"/>
              <a:t> aligns  (Feature / Relevance) to the above</a:t>
            </a:r>
          </a:p>
          <a:p>
            <a:r>
              <a:rPr lang="en-CA" baseline="0" dirty="0"/>
              <a:t>How find out? Ask them!!!</a:t>
            </a:r>
            <a:endParaRPr lang="en-CA" dirty="0"/>
          </a:p>
        </p:txBody>
      </p:sp>
    </p:spTree>
    <p:extLst>
      <p:ext uri="{BB962C8B-B14F-4D97-AF65-F5344CB8AC3E}">
        <p14:creationId xmlns:p14="http://schemas.microsoft.com/office/powerpoint/2010/main" val="316158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924027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CA" dirty="0"/>
              <a:t>Tell</a:t>
            </a:r>
            <a:r>
              <a:rPr lang="en-CA" baseline="0" dirty="0"/>
              <a:t> neighbour</a:t>
            </a:r>
            <a:endParaRPr lang="en-CA" dirty="0"/>
          </a:p>
        </p:txBody>
      </p:sp>
    </p:spTree>
    <p:extLst>
      <p:ext uri="{BB962C8B-B14F-4D97-AF65-F5344CB8AC3E}">
        <p14:creationId xmlns:p14="http://schemas.microsoft.com/office/powerpoint/2010/main" val="41538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gi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346230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2513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304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25238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8977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2657356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36717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288381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1325280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4293637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11191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69731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220556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19530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73664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1399789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pPr>
              <a:buClr>
                <a:srgbClr val="1F497D"/>
              </a:buClr>
            </a:pPr>
            <a:fld id="{F050D376-373A-624F-8C85-2F59232E5FBB}" type="datetimeFigureOut">
              <a:rPr lang="en-US" smtClean="0">
                <a:solidFill>
                  <a:prstClr val="black">
                    <a:tint val="75000"/>
                  </a:prstClr>
                </a:solidFill>
              </a:rPr>
              <a:pPr>
                <a:buClr>
                  <a:srgbClr val="1F497D"/>
                </a:buClr>
              </a:pPr>
              <a:t>10/10/17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1F497D"/>
              </a:buCl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1F497D"/>
              </a:buClr>
            </a:pPr>
            <a:fld id="{9D7B75B1-BC92-4349-8EFB-0206BCA51D06}" type="slidenum">
              <a:rPr lang="en-US" smtClean="0">
                <a:solidFill>
                  <a:prstClr val="black">
                    <a:tint val="75000"/>
                  </a:prstClr>
                </a:solidFill>
              </a:rPr>
              <a:pPr>
                <a:buClr>
                  <a:srgbClr val="1F497D"/>
                </a:buClr>
              </a:pPr>
              <a:t>‹#›</a:t>
            </a:fld>
            <a:endParaRPr lang="en-US" dirty="0">
              <a:solidFill>
                <a:prstClr val="black">
                  <a:tint val="75000"/>
                </a:prstClr>
              </a:solidFill>
            </a:endParaRPr>
          </a:p>
        </p:txBody>
      </p:sp>
    </p:spTree>
    <p:extLst>
      <p:ext uri="{BB962C8B-B14F-4D97-AF65-F5344CB8AC3E}">
        <p14:creationId xmlns:p14="http://schemas.microsoft.com/office/powerpoint/2010/main" val="3592865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6C8D9-F71F-4F59-B5F0-875BF811C9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1136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B95390-1429-4285-A598-40705EAC3DB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59600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3B2717-CA5F-4594-833E-D948060F3C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666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D1847-0C71-4F95-AFE0-DCFD77854E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896197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68E537-8D16-4007-AB5F-45A8BBCF43E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54441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177702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CA7570-E136-422C-BA74-C934B806AA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962871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E13FBD-66E3-46D1-82DD-208DD90BD4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2005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F81798-82E7-4C6C-A8EB-53A95FB8D5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72509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84382C-72B9-4D87-A586-AFDB9669B8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006305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3BFEF-9604-4D29-B9E8-5215855F6F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77300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BC2BD-442A-4ACF-8941-7D56AE541F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90333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01819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24649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635417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9502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93591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8261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701343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754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597001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171102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1961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2741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02604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22812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w/ Foot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53487"/>
            <a:ext cx="8229600" cy="1470025"/>
          </a:xfrm>
        </p:spPr>
        <p:txBody>
          <a:bodyPr/>
          <a:lstStyle/>
          <a:p>
            <a:r>
              <a:rPr lang="en-US" dirty="0"/>
              <a:t>Click to edit Master title style</a:t>
            </a:r>
          </a:p>
        </p:txBody>
      </p:sp>
      <p:sp>
        <p:nvSpPr>
          <p:cNvPr id="3" name="Subtitle 2"/>
          <p:cNvSpPr>
            <a:spLocks noGrp="1"/>
          </p:cNvSpPr>
          <p:nvPr>
            <p:ph type="subTitle" idx="1"/>
          </p:nvPr>
        </p:nvSpPr>
        <p:spPr>
          <a:xfrm>
            <a:off x="457200" y="3423513"/>
            <a:ext cx="8229600" cy="1575778"/>
          </a:xfrm>
        </p:spPr>
        <p:txBody>
          <a:bodyPr>
            <a:normAutofit/>
          </a:bodyPr>
          <a:lstStyle>
            <a:lvl1pPr marL="0" indent="0" algn="ctr">
              <a:buNone/>
              <a:defRPr sz="2800">
                <a:solidFill>
                  <a:srgbClr val="003B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418008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54819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NO Foot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42418"/>
            <a:ext cx="8229600" cy="1470025"/>
          </a:xfrm>
        </p:spPr>
        <p:txBody>
          <a:bodyPr/>
          <a:lstStyle/>
          <a:p>
            <a:r>
              <a:rPr lang="en-US" dirty="0"/>
              <a:t>Click to edit Master title style</a:t>
            </a:r>
          </a:p>
        </p:txBody>
      </p:sp>
      <p:sp>
        <p:nvSpPr>
          <p:cNvPr id="3" name="Subtitle 2"/>
          <p:cNvSpPr>
            <a:spLocks noGrp="1"/>
          </p:cNvSpPr>
          <p:nvPr>
            <p:ph type="subTitle" idx="1"/>
          </p:nvPr>
        </p:nvSpPr>
        <p:spPr>
          <a:xfrm>
            <a:off x="457200" y="3429500"/>
            <a:ext cx="8229600" cy="1752600"/>
          </a:xfrm>
        </p:spPr>
        <p:txBody>
          <a:bodyPr>
            <a:normAutofit/>
          </a:bodyPr>
          <a:lstStyle>
            <a:lvl1pPr marL="0" indent="0" algn="ctr">
              <a:buNone/>
              <a:defRPr sz="2800">
                <a:solidFill>
                  <a:srgbClr val="003B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
        <p:nvSpPr>
          <p:cNvPr id="8" name="TextBox 7"/>
          <p:cNvSpPr txBox="1"/>
          <p:nvPr userDrawn="1"/>
        </p:nvSpPr>
        <p:spPr>
          <a:xfrm>
            <a:off x="457200" y="6273224"/>
            <a:ext cx="2342158" cy="46166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latin typeface="Avenir Medium"/>
              </a:rPr>
              <a:t>2017</a:t>
            </a:r>
          </a:p>
          <a:p>
            <a:endParaRPr lang="en-US" sz="1200" dirty="0">
              <a:solidFill>
                <a:schemeClr val="accent5">
                  <a:lumMod val="50000"/>
                </a:schemeClr>
              </a:solidFill>
              <a:latin typeface="Avenir Medium"/>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7720" y="6188970"/>
            <a:ext cx="1529080" cy="585605"/>
          </a:xfrm>
          <a:prstGeom prst="rect">
            <a:avLst/>
          </a:prstGeom>
        </p:spPr>
      </p:pic>
    </p:spTree>
    <p:extLst>
      <p:ext uri="{BB962C8B-B14F-4D97-AF65-F5344CB8AC3E}">
        <p14:creationId xmlns:p14="http://schemas.microsoft.com/office/powerpoint/2010/main" val="106955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3172631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3B4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750224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6" name="Footer Placeholder 5"/>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1392752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8" name="Footer Placeholder 7"/>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2077103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4" name="Footer Placeholder 3"/>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805620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3" name="Footer Placeholder 2"/>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2278098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6" name="Footer Placeholder 5"/>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544920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6" name="Footer Placeholder 5"/>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2337468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272370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781850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lvl1pPr>
              <a:defRPr/>
            </a:lvl1pPr>
          </a:lstStyle>
          <a:p>
            <a:r>
              <a:rPr lang="en-US" dirty="0"/>
              <a:t>Click </a:t>
            </a:r>
            <a:r>
              <a:rPr lang="en-US"/>
              <a:t>to ecvcvdit </a:t>
            </a:r>
            <a:r>
              <a:rPr lang="en-US" dirty="0"/>
              <a:t>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739F5F-85DD-B146-B5D1-DDE3FCC188B0}" type="datetimeFigureOut">
              <a:rPr lang="en-US" smtClean="0"/>
              <a:t>10/10/17</a:t>
            </a:fld>
            <a:endParaRPr lang="en-US" dirty="0"/>
          </a:p>
        </p:txBody>
      </p:sp>
      <p:sp>
        <p:nvSpPr>
          <p:cNvPr id="5" name="Footer Placeholder 4"/>
          <p:cNvSpPr>
            <a:spLocks noGrp="1"/>
          </p:cNvSpPr>
          <p:nvPr>
            <p:ph type="ftr" sz="quarter" idx="11"/>
          </p:nvPr>
        </p:nvSpPr>
        <p:spPr>
          <a:xfrm>
            <a:off x="122898" y="6187048"/>
            <a:ext cx="2526249" cy="53442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CC9EEC-D9C5-7B47-B558-BC590630C48D}" type="slidenum">
              <a:rPr lang="en-US" smtClean="0"/>
              <a:t>‹#›</a:t>
            </a:fld>
            <a:endParaRPr lang="en-US" dirty="0"/>
          </a:p>
        </p:txBody>
      </p:sp>
    </p:spTree>
    <p:extLst>
      <p:ext uri="{BB962C8B-B14F-4D97-AF65-F5344CB8AC3E}">
        <p14:creationId xmlns:p14="http://schemas.microsoft.com/office/powerpoint/2010/main" val="2846570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691076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8373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98334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20329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05067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77321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03866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330060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3560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0716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5834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87864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89541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79447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2053423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3683944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471434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2983248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42550348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179785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281004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2259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929352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2439558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1187553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9F833EA-6BF8-884F-82E6-0511D65E240C}" type="datetimeFigureOut">
              <a:rPr lang="en-US" smtClean="0"/>
              <a:pPr/>
              <a:t>10/10/17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52DB2-D195-5F40-BC47-35E451950364}" type="slidenum">
              <a:rPr lang="en-US" smtClean="0"/>
              <a:pPr/>
              <a:t>‹#›</a:t>
            </a:fld>
            <a:endParaRPr lang="en-US" dirty="0"/>
          </a:p>
        </p:txBody>
      </p:sp>
    </p:spTree>
    <p:extLst>
      <p:ext uri="{BB962C8B-B14F-4D97-AF65-F5344CB8AC3E}">
        <p14:creationId xmlns:p14="http://schemas.microsoft.com/office/powerpoint/2010/main" val="103928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630966"/>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gif"/><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7.xml"/><Relationship Id="rId13" Type="http://schemas.openxmlformats.org/officeDocument/2006/relationships/image" Target="../media/image2.jpe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9394" name="Group 6"/>
          <p:cNvGrpSpPr>
            <a:grpSpLocks/>
          </p:cNvGrpSpPr>
          <p:nvPr/>
        </p:nvGrpSpPr>
        <p:grpSpPr bwMode="auto">
          <a:xfrm>
            <a:off x="0" y="0"/>
            <a:ext cx="8478838" cy="6173788"/>
            <a:chOff x="0" y="0"/>
            <a:chExt cx="5341" cy="3889"/>
          </a:xfrm>
        </p:grpSpPr>
        <p:sp>
          <p:nvSpPr>
            <p:cNvPr id="1026" name="Freeform 2"/>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w="12700" cap="rnd" cmpd="sng">
              <a:noFill/>
              <a:prstDash val="solid"/>
              <a:round/>
              <a:headEnd type="none" w="med" len="med"/>
              <a:tailEnd type="none" w="med" len="med"/>
            </a:ln>
            <a:effectLst/>
          </p:spPr>
          <p:txBody>
            <a:bodyPr/>
            <a:lstStyle/>
            <a:p>
              <a:pPr>
                <a:buClr>
                  <a:srgbClr val="3365FB"/>
                </a:buClr>
                <a:defRPr/>
              </a:pPr>
              <a:endParaRPr lang="en-US" dirty="0">
                <a:solidFill>
                  <a:srgbClr val="081D58"/>
                </a:solidFill>
              </a:endParaRPr>
            </a:p>
          </p:txBody>
        </p:sp>
        <p:sp>
          <p:nvSpPr>
            <p:cNvPr id="1027" name="Freeform 3"/>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rgbClr val="264CBC"/>
            </a:solidFill>
            <a:ln w="12700" cap="rnd" cmpd="sng">
              <a:noFill/>
              <a:prstDash val="solid"/>
              <a:round/>
              <a:headEnd type="none" w="med" len="med"/>
              <a:tailEnd type="none" w="med" len="med"/>
            </a:ln>
            <a:effectLst/>
          </p:spPr>
          <p:txBody>
            <a:bodyPr/>
            <a:lstStyle/>
            <a:p>
              <a:pPr>
                <a:buClr>
                  <a:srgbClr val="3365FB"/>
                </a:buClr>
                <a:defRPr/>
              </a:pPr>
              <a:endParaRPr lang="en-US" dirty="0">
                <a:solidFill>
                  <a:srgbClr val="081D58"/>
                </a:solidFill>
              </a:endParaRPr>
            </a:p>
          </p:txBody>
        </p:sp>
        <p:sp>
          <p:nvSpPr>
            <p:cNvPr id="1028" name="Freeform 4"/>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rgbClr val="264CBC"/>
            </a:solidFill>
            <a:ln w="12700" cap="rnd" cmpd="sng">
              <a:noFill/>
              <a:prstDash val="solid"/>
              <a:round/>
              <a:headEnd type="none" w="med" len="med"/>
              <a:tailEnd type="none" w="med" len="med"/>
            </a:ln>
            <a:effectLst/>
          </p:spPr>
          <p:txBody>
            <a:bodyPr/>
            <a:lstStyle/>
            <a:p>
              <a:pPr>
                <a:buClr>
                  <a:srgbClr val="3365FB"/>
                </a:buClr>
                <a:defRPr/>
              </a:pPr>
              <a:endParaRPr lang="en-US" dirty="0">
                <a:solidFill>
                  <a:srgbClr val="081D58"/>
                </a:solidFill>
              </a:endParaRPr>
            </a:p>
          </p:txBody>
        </p:sp>
        <p:sp>
          <p:nvSpPr>
            <p:cNvPr id="1029" name="Freeform 5"/>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rgbClr val="264CBC"/>
            </a:solidFill>
            <a:ln w="12700" cap="rnd" cmpd="sng">
              <a:noFill/>
              <a:prstDash val="solid"/>
              <a:round/>
              <a:headEnd type="none" w="med" len="med"/>
              <a:tailEnd type="none" w="med" len="med"/>
            </a:ln>
            <a:effectLst/>
          </p:spPr>
          <p:txBody>
            <a:bodyPr/>
            <a:lstStyle/>
            <a:p>
              <a:pPr>
                <a:buClr>
                  <a:srgbClr val="3365FB"/>
                </a:buClr>
                <a:defRPr/>
              </a:pPr>
              <a:endParaRPr lang="en-US" dirty="0">
                <a:solidFill>
                  <a:srgbClr val="081D58"/>
                </a:solidFill>
              </a:endParaRPr>
            </a:p>
          </p:txBody>
        </p:sp>
      </p:grpSp>
      <p:sp>
        <p:nvSpPr>
          <p:cNvPr id="1031" name="Rectangle 7"/>
          <p:cNvSpPr>
            <a:spLocks noGrp="1" noChangeArrowheads="1"/>
          </p:cNvSpPr>
          <p:nvPr>
            <p:ph type="title"/>
          </p:nvPr>
        </p:nvSpPr>
        <p:spPr bwMode="auto">
          <a:xfrm>
            <a:off x="685800" y="228600"/>
            <a:ext cx="7772400" cy="1219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2266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lnSpc>
                <a:spcPct val="100000"/>
              </a:lnSpc>
              <a:spcBef>
                <a:spcPts val="0"/>
              </a:spcBef>
              <a:spcAft>
                <a:spcPts val="0"/>
              </a:spcAft>
              <a:buClrTx/>
              <a:buSzTx/>
              <a:buFontTx/>
              <a:buNone/>
            </a:pPr>
            <a:fld id="{F050D376-373A-624F-8C85-2F59232E5FBB}" type="datetimeFigureOut">
              <a:rPr lang="en-US" smtClean="0">
                <a:solidFill>
                  <a:prstClr val="black">
                    <a:tint val="75000"/>
                  </a:prstClr>
                </a:solidFill>
                <a:effectLst/>
                <a:latin typeface="Calibri"/>
              </a:rPr>
              <a:pPr defTabSz="457200" eaLnBrk="1" fontAlgn="auto" hangingPunct="1">
                <a:lnSpc>
                  <a:spcPct val="100000"/>
                </a:lnSpc>
                <a:spcBef>
                  <a:spcPts val="0"/>
                </a:spcBef>
                <a:spcAft>
                  <a:spcPts val="0"/>
                </a:spcAft>
                <a:buClrTx/>
                <a:buSzTx/>
                <a:buFontTx/>
                <a:buNone/>
              </a:pPr>
              <a:t>10/10/17</a:t>
            </a:fld>
            <a:endParaRPr lang="en-US" dirty="0">
              <a:solidFill>
                <a:prstClr val="black">
                  <a:tint val="75000"/>
                </a:prstClr>
              </a:solidFill>
              <a:effectLst/>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lnSpc>
                <a:spcPct val="100000"/>
              </a:lnSpc>
              <a:spcBef>
                <a:spcPts val="0"/>
              </a:spcBef>
              <a:spcAft>
                <a:spcPts val="0"/>
              </a:spcAft>
              <a:buClrTx/>
              <a:buSzTx/>
              <a:buFontTx/>
              <a:buNone/>
            </a:pPr>
            <a:endParaRPr lang="en-US" dirty="0">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lnSpc>
                <a:spcPct val="100000"/>
              </a:lnSpc>
              <a:spcBef>
                <a:spcPts val="0"/>
              </a:spcBef>
              <a:spcAft>
                <a:spcPts val="0"/>
              </a:spcAft>
              <a:buClrTx/>
              <a:buSzTx/>
              <a:buFontTx/>
              <a:buNone/>
            </a:pPr>
            <a:fld id="{9D7B75B1-BC92-4349-8EFB-0206BCA51D06}" type="slidenum">
              <a:rPr lang="en-US" smtClean="0">
                <a:solidFill>
                  <a:prstClr val="black">
                    <a:tint val="75000"/>
                  </a:prstClr>
                </a:solidFill>
                <a:effectLst/>
                <a:latin typeface="Calibri"/>
              </a:rPr>
              <a:pPr defTabSz="457200" eaLnBrk="1" fontAlgn="auto" hangingPunct="1">
                <a:lnSpc>
                  <a:spcPct val="100000"/>
                </a:lnSpc>
                <a:spcBef>
                  <a:spcPts val="0"/>
                </a:spcBef>
                <a:spcAft>
                  <a:spcPts val="0"/>
                </a:spcAft>
                <a:buClrTx/>
                <a:buSzTx/>
                <a:buFontTx/>
                <a:buNone/>
              </a:pPr>
              <a:t>‹#›</a:t>
            </a:fld>
            <a:endParaRPr lang="en-US" dirty="0">
              <a:solidFill>
                <a:prstClr val="black">
                  <a:tint val="75000"/>
                </a:prstClr>
              </a:solidFill>
              <a:effectLst/>
              <a:latin typeface="Calibri"/>
            </a:endParaRPr>
          </a:p>
        </p:txBody>
      </p:sp>
    </p:spTree>
    <p:extLst>
      <p:ext uri="{BB962C8B-B14F-4D97-AF65-F5344CB8AC3E}">
        <p14:creationId xmlns:p14="http://schemas.microsoft.com/office/powerpoint/2010/main" val="141479638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400" smtClean="0">
                <a:effectLst/>
                <a:latin typeface="+mn-lt"/>
              </a:defRPr>
            </a:lvl1pPr>
          </a:lstStyle>
          <a:p>
            <a:pPr>
              <a:defRPr/>
            </a:pPr>
            <a:endParaRPr lang="en-US" dirty="0">
              <a:solidFill>
                <a:srgbClr val="000000"/>
              </a:solidFill>
            </a:endParaRPr>
          </a:p>
        </p:txBody>
      </p:sp>
      <p:sp>
        <p:nvSpPr>
          <p:cNvPr id="65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ClrTx/>
              <a:buSzTx/>
              <a:buFontTx/>
              <a:buNone/>
              <a:defRPr sz="1400" smtClean="0">
                <a:effectLst/>
                <a:latin typeface="+mn-lt"/>
              </a:defRPr>
            </a:lvl1pPr>
          </a:lstStyle>
          <a:p>
            <a:pPr>
              <a:defRPr/>
            </a:pPr>
            <a:endParaRPr lang="en-US" dirty="0">
              <a:solidFill>
                <a:srgbClr val="000000"/>
              </a:solidFill>
            </a:endParaRPr>
          </a:p>
        </p:txBody>
      </p:sp>
      <p:sp>
        <p:nvSpPr>
          <p:cNvPr id="65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400" smtClean="0">
                <a:effectLst/>
                <a:latin typeface="+mn-lt"/>
              </a:defRPr>
            </a:lvl1pPr>
          </a:lstStyle>
          <a:p>
            <a:pPr>
              <a:defRPr/>
            </a:pPr>
            <a:fld id="{772DB2D1-A620-42A0-ABBF-5AC7081514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839223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0000"/>
                <a:invGamma/>
              </a:schemeClr>
            </a:gs>
          </a:gsLst>
          <a:lin ang="5400000" scaled="1"/>
        </a:gradFill>
        <a:effectLst/>
      </p:bgPr>
    </p:bg>
    <p:spTree>
      <p:nvGrpSpPr>
        <p:cNvPr id="1" name=""/>
        <p:cNvGrpSpPr/>
        <p:nvPr/>
      </p:nvGrpSpPr>
      <p:grpSpPr>
        <a:xfrm>
          <a:off x="0" y="0"/>
          <a:ext cx="0" cy="0"/>
          <a:chOff x="0" y="0"/>
          <a:chExt cx="0" cy="0"/>
        </a:xfrm>
      </p:grpSpPr>
      <p:grpSp>
        <p:nvGrpSpPr>
          <p:cNvPr id="59394" name="Group 6"/>
          <p:cNvGrpSpPr>
            <a:grpSpLocks/>
          </p:cNvGrpSpPr>
          <p:nvPr/>
        </p:nvGrpSpPr>
        <p:grpSpPr bwMode="auto">
          <a:xfrm>
            <a:off x="0" y="0"/>
            <a:ext cx="8478838" cy="6173788"/>
            <a:chOff x="0" y="0"/>
            <a:chExt cx="5341" cy="3889"/>
          </a:xfrm>
        </p:grpSpPr>
        <p:sp>
          <p:nvSpPr>
            <p:cNvPr id="1026" name="Freeform 2"/>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w="12700" cap="rnd" cmpd="sng">
              <a:noFill/>
              <a:prstDash val="solid"/>
              <a:round/>
              <a:headEnd type="none" w="med" len="med"/>
              <a:tailEnd type="none" w="med" len="med"/>
            </a:ln>
            <a:effectLst/>
          </p:spPr>
          <p:txBody>
            <a:bodyPr/>
            <a:lstStyle/>
            <a:p>
              <a:pPr>
                <a:buClr>
                  <a:srgbClr val="FAFD00"/>
                </a:buClr>
                <a:defRPr/>
              </a:pPr>
              <a:endParaRPr lang="en-US" dirty="0">
                <a:solidFill>
                  <a:srgbClr val="FFFFFF"/>
                </a:solidFill>
              </a:endParaRPr>
            </a:p>
          </p:txBody>
        </p:sp>
        <p:sp>
          <p:nvSpPr>
            <p:cNvPr id="1027" name="Freeform 3"/>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rgbClr val="264CBC"/>
            </a:solidFill>
            <a:ln w="12700" cap="rnd" cmpd="sng">
              <a:noFill/>
              <a:prstDash val="solid"/>
              <a:round/>
              <a:headEnd type="none" w="med" len="med"/>
              <a:tailEnd type="none" w="med" len="med"/>
            </a:ln>
            <a:effectLst/>
          </p:spPr>
          <p:txBody>
            <a:bodyPr/>
            <a:lstStyle/>
            <a:p>
              <a:pPr>
                <a:buClr>
                  <a:srgbClr val="FAFD00"/>
                </a:buClr>
                <a:defRPr/>
              </a:pPr>
              <a:endParaRPr lang="en-US" dirty="0">
                <a:solidFill>
                  <a:srgbClr val="FFFFFF"/>
                </a:solidFill>
              </a:endParaRPr>
            </a:p>
          </p:txBody>
        </p:sp>
        <p:sp>
          <p:nvSpPr>
            <p:cNvPr id="1028" name="Freeform 4"/>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rgbClr val="264CBC"/>
            </a:solidFill>
            <a:ln w="12700" cap="rnd" cmpd="sng">
              <a:noFill/>
              <a:prstDash val="solid"/>
              <a:round/>
              <a:headEnd type="none" w="med" len="med"/>
              <a:tailEnd type="none" w="med" len="med"/>
            </a:ln>
            <a:effectLst/>
          </p:spPr>
          <p:txBody>
            <a:bodyPr/>
            <a:lstStyle/>
            <a:p>
              <a:pPr>
                <a:buClr>
                  <a:srgbClr val="FAFD00"/>
                </a:buClr>
                <a:defRPr/>
              </a:pPr>
              <a:endParaRPr lang="en-US" dirty="0">
                <a:solidFill>
                  <a:srgbClr val="FFFFFF"/>
                </a:solidFill>
              </a:endParaRPr>
            </a:p>
          </p:txBody>
        </p:sp>
        <p:sp>
          <p:nvSpPr>
            <p:cNvPr id="1029" name="Freeform 5"/>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rgbClr val="264CBC"/>
            </a:solidFill>
            <a:ln w="12700" cap="rnd" cmpd="sng">
              <a:noFill/>
              <a:prstDash val="solid"/>
              <a:round/>
              <a:headEnd type="none" w="med" len="med"/>
              <a:tailEnd type="none" w="med" len="med"/>
            </a:ln>
            <a:effectLst/>
          </p:spPr>
          <p:txBody>
            <a:bodyPr/>
            <a:lstStyle/>
            <a:p>
              <a:pPr>
                <a:buClr>
                  <a:srgbClr val="FAFD00"/>
                </a:buClr>
                <a:defRPr/>
              </a:pPr>
              <a:endParaRPr lang="en-US" dirty="0">
                <a:solidFill>
                  <a:srgbClr val="FFFFFF"/>
                </a:solidFill>
              </a:endParaRPr>
            </a:p>
          </p:txBody>
        </p:sp>
      </p:grpSp>
      <p:sp>
        <p:nvSpPr>
          <p:cNvPr id="1031" name="Rectangle 7"/>
          <p:cNvSpPr>
            <a:spLocks noGrp="1" noChangeArrowheads="1"/>
          </p:cNvSpPr>
          <p:nvPr>
            <p:ph type="title"/>
          </p:nvPr>
        </p:nvSpPr>
        <p:spPr bwMode="auto">
          <a:xfrm>
            <a:off x="685800" y="228600"/>
            <a:ext cx="7772400" cy="1219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61180"/>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57720" y="6188970"/>
            <a:ext cx="1529080" cy="585605"/>
          </a:xfrm>
          <a:prstGeom prst="rect">
            <a:avLst/>
          </a:prstGeom>
        </p:spPr>
      </p:pic>
      <p:sp>
        <p:nvSpPr>
          <p:cNvPr id="7" name="Rectangle 6"/>
          <p:cNvSpPr/>
          <p:nvPr userDrawn="1"/>
        </p:nvSpPr>
        <p:spPr>
          <a:xfrm>
            <a:off x="461473" y="484479"/>
            <a:ext cx="8225327" cy="5641684"/>
          </a:xfrm>
          <a:prstGeom prst="rect">
            <a:avLst/>
          </a:prstGeom>
          <a:solidFill>
            <a:schemeClr val="bg1"/>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84478"/>
            <a:ext cx="8229600" cy="933159"/>
          </a:xfrm>
          <a:prstGeom prst="rect">
            <a:avLst/>
          </a:prstGeom>
        </p:spPr>
        <p:txBody>
          <a:bodyPr vert="horz" lIns="91440" tIns="45720" rIns="91440" bIns="45720" rtlCol="0" anchor="ctr">
            <a:noAutofit/>
          </a:bodyPr>
          <a:lstStyle/>
          <a:p>
            <a:r>
              <a:rPr lang="en-US" dirty="0"/>
              <a:t>Slide Topic Header</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a:t>
            </a:r>
            <a:r>
              <a:rPr lang="en-US" dirty="0" err="1"/>
              <a:t>teChxt</a:t>
            </a:r>
            <a:r>
              <a:rPr lang="en-US" dirty="0"/>
              <a: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1488440" y="6126163"/>
            <a:ext cx="5398612" cy="595312"/>
          </a:xfrm>
          <a:prstGeom prst="rect">
            <a:avLst/>
          </a:prstGeom>
        </p:spPr>
        <p:txBody>
          <a:bodyPr vert="horz" lIns="91440" tIns="45720" rIns="91440" bIns="45720" rtlCol="0" anchor="ctr"/>
          <a:lstStyle>
            <a:defPPr>
              <a:defRPr lang="en-US"/>
            </a:defPPr>
            <a:lvl1pPr marL="0" algn="ctr" defTabSz="457200" rtl="0" eaLnBrk="1" latinLnBrk="0" hangingPunct="1">
              <a:defRPr lang="en-US" sz="1800" b="1" kern="1200" smtClean="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0" baseline="0" dirty="0" smtClean="0">
                <a:solidFill>
                  <a:schemeClr val="accent5">
                    <a:lumMod val="50000"/>
                  </a:schemeClr>
                </a:solidFill>
                <a:latin typeface="Avenir Book"/>
              </a:rPr>
              <a:t>Persuasive Presentations</a:t>
            </a:r>
          </a:p>
        </p:txBody>
      </p:sp>
      <p:sp>
        <p:nvSpPr>
          <p:cNvPr id="4" name="TextBox 3"/>
          <p:cNvSpPr txBox="1"/>
          <p:nvPr userDrawn="1"/>
        </p:nvSpPr>
        <p:spPr>
          <a:xfrm>
            <a:off x="457200" y="6273224"/>
            <a:ext cx="2342158"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latin typeface="Avenir Medium"/>
              </a:rPr>
              <a:t>2017</a:t>
            </a:r>
          </a:p>
          <a:p>
            <a:endParaRPr lang="en-US" sz="1600" dirty="0">
              <a:solidFill>
                <a:schemeClr val="accent5">
                  <a:lumMod val="50000"/>
                </a:schemeClr>
              </a:solidFill>
              <a:latin typeface="Avenir Medium"/>
            </a:endParaRPr>
          </a:p>
        </p:txBody>
      </p:sp>
    </p:spTree>
    <p:extLst>
      <p:ext uri="{BB962C8B-B14F-4D97-AF65-F5344CB8AC3E}">
        <p14:creationId xmlns:p14="http://schemas.microsoft.com/office/powerpoint/2010/main" val="3506914341"/>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defTabSz="457200" rtl="0" eaLnBrk="1" latinLnBrk="0" hangingPunct="1">
        <a:spcBef>
          <a:spcPct val="0"/>
        </a:spcBef>
        <a:buNone/>
        <a:defRPr sz="3800" b="1" i="0" kern="1200" baseline="0">
          <a:solidFill>
            <a:srgbClr val="0590AC"/>
          </a:solidFill>
          <a:latin typeface="Avenir Medium"/>
          <a:ea typeface="+mj-ea"/>
          <a:cs typeface="Superclarendon Bold"/>
        </a:defRPr>
      </a:lvl1pPr>
    </p:titleStyle>
    <p:bodyStyle>
      <a:lvl1pPr marL="342900" indent="-342900" algn="l" defTabSz="457200" rtl="0" eaLnBrk="1" latinLnBrk="0" hangingPunct="1">
        <a:spcBef>
          <a:spcPct val="20000"/>
        </a:spcBef>
        <a:buFont typeface="Arial"/>
        <a:buChar char="•"/>
        <a:defRPr sz="3200" b="0" i="0" kern="1200">
          <a:solidFill>
            <a:srgbClr val="003B49"/>
          </a:solidFill>
          <a:latin typeface="Avenir Book"/>
          <a:ea typeface="+mn-ea"/>
          <a:cs typeface="Superclarendon Light"/>
        </a:defRPr>
      </a:lvl1pPr>
      <a:lvl2pPr marL="742950" indent="-285750" algn="l" defTabSz="457200" rtl="0" eaLnBrk="1" latinLnBrk="0" hangingPunct="1">
        <a:spcBef>
          <a:spcPct val="20000"/>
        </a:spcBef>
        <a:buFont typeface="Arial"/>
        <a:buChar char="–"/>
        <a:defRPr sz="2800" b="0" i="0" kern="1200">
          <a:solidFill>
            <a:srgbClr val="003B49"/>
          </a:solidFill>
          <a:latin typeface="Avenir Book"/>
          <a:ea typeface="+mn-ea"/>
          <a:cs typeface="Superclarendon Light"/>
        </a:defRPr>
      </a:lvl2pPr>
      <a:lvl3pPr marL="1143000" indent="-228600" algn="l" defTabSz="457200" rtl="0" eaLnBrk="1" latinLnBrk="0" hangingPunct="1">
        <a:spcBef>
          <a:spcPct val="20000"/>
        </a:spcBef>
        <a:buFont typeface="Arial"/>
        <a:buChar char="•"/>
        <a:defRPr sz="2400" b="0" i="0" kern="1200">
          <a:solidFill>
            <a:srgbClr val="003B49"/>
          </a:solidFill>
          <a:latin typeface="Avenir Book"/>
          <a:ea typeface="+mn-ea"/>
          <a:cs typeface="Superclarendon Light"/>
        </a:defRPr>
      </a:lvl3pPr>
      <a:lvl4pPr marL="1600200" indent="-228600" algn="l" defTabSz="457200" rtl="0" eaLnBrk="1" latinLnBrk="0" hangingPunct="1">
        <a:spcBef>
          <a:spcPct val="20000"/>
        </a:spcBef>
        <a:buFont typeface="Arial"/>
        <a:buChar char="–"/>
        <a:defRPr sz="2000" b="0" i="0" kern="1200">
          <a:solidFill>
            <a:srgbClr val="003B49"/>
          </a:solidFill>
          <a:latin typeface="Avenir Book"/>
          <a:ea typeface="+mn-ea"/>
          <a:cs typeface="Superclarendon Light"/>
        </a:defRPr>
      </a:lvl4pPr>
      <a:lvl5pPr marL="2057400" indent="-228600" algn="l" defTabSz="457200" rtl="0" eaLnBrk="1" latinLnBrk="0" hangingPunct="1">
        <a:spcBef>
          <a:spcPct val="20000"/>
        </a:spcBef>
        <a:buFont typeface="Arial"/>
        <a:buChar char="»"/>
        <a:defRPr sz="2000" b="0" i="0" kern="1200">
          <a:solidFill>
            <a:srgbClr val="003B49"/>
          </a:solidFill>
          <a:latin typeface="Avenir Book"/>
          <a:ea typeface="+mn-ea"/>
          <a:cs typeface="Superclarendo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0000"/>
                <a:invGamma/>
              </a:schemeClr>
            </a:gs>
          </a:gsLst>
          <a:lin ang="5400000" scaled="1"/>
        </a:gradFill>
        <a:effectLst/>
      </p:bgPr>
    </p:bg>
    <p:spTree>
      <p:nvGrpSpPr>
        <p:cNvPr id="1" name=""/>
        <p:cNvGrpSpPr/>
        <p:nvPr/>
      </p:nvGrpSpPr>
      <p:grpSpPr>
        <a:xfrm>
          <a:off x="0" y="0"/>
          <a:ext cx="0" cy="0"/>
          <a:chOff x="0" y="0"/>
          <a:chExt cx="0" cy="0"/>
        </a:xfrm>
      </p:grpSpPr>
      <p:grpSp>
        <p:nvGrpSpPr>
          <p:cNvPr id="59394" name="Group 6"/>
          <p:cNvGrpSpPr>
            <a:grpSpLocks/>
          </p:cNvGrpSpPr>
          <p:nvPr/>
        </p:nvGrpSpPr>
        <p:grpSpPr bwMode="auto">
          <a:xfrm>
            <a:off x="0" y="0"/>
            <a:ext cx="8478838" cy="6173788"/>
            <a:chOff x="0" y="0"/>
            <a:chExt cx="5341" cy="3889"/>
          </a:xfrm>
        </p:grpSpPr>
        <p:sp>
          <p:nvSpPr>
            <p:cNvPr id="1026" name="Freeform 2"/>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w="12700" cap="rnd" cmpd="sng">
              <a:noFill/>
              <a:prstDash val="solid"/>
              <a:round/>
              <a:headEnd type="none" w="med" len="med"/>
              <a:tailEnd type="none" w="med" len="med"/>
            </a:ln>
            <a:effectLst/>
          </p:spPr>
          <p:txBody>
            <a:bodyPr/>
            <a:lstStyle/>
            <a:p>
              <a:pPr>
                <a:defRPr/>
              </a:pPr>
              <a:endParaRPr lang="en-US" dirty="0"/>
            </a:p>
          </p:txBody>
        </p:sp>
        <p:sp>
          <p:nvSpPr>
            <p:cNvPr id="1027" name="Freeform 3"/>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rgbClr val="264CBC"/>
            </a:solidFill>
            <a:ln w="12700" cap="rnd" cmpd="sng">
              <a:noFill/>
              <a:prstDash val="solid"/>
              <a:round/>
              <a:headEnd type="none" w="med" len="med"/>
              <a:tailEnd type="none" w="med" len="med"/>
            </a:ln>
            <a:effectLst/>
          </p:spPr>
          <p:txBody>
            <a:bodyPr/>
            <a:lstStyle/>
            <a:p>
              <a:pPr>
                <a:defRPr/>
              </a:pPr>
              <a:endParaRPr lang="en-US" dirty="0"/>
            </a:p>
          </p:txBody>
        </p:sp>
        <p:sp>
          <p:nvSpPr>
            <p:cNvPr id="1028" name="Freeform 4"/>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rgbClr val="264CBC"/>
            </a:solidFill>
            <a:ln w="12700" cap="rnd" cmpd="sng">
              <a:noFill/>
              <a:prstDash val="solid"/>
              <a:round/>
              <a:headEnd type="none" w="med" len="med"/>
              <a:tailEnd type="none" w="med" len="med"/>
            </a:ln>
            <a:effectLst/>
          </p:spPr>
          <p:txBody>
            <a:bodyPr/>
            <a:lstStyle/>
            <a:p>
              <a:pPr>
                <a:defRPr/>
              </a:pPr>
              <a:endParaRPr lang="en-US" dirty="0"/>
            </a:p>
          </p:txBody>
        </p:sp>
        <p:sp>
          <p:nvSpPr>
            <p:cNvPr id="1029" name="Freeform 5"/>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rgbClr val="264CBC"/>
            </a:solidFill>
            <a:ln w="12700" cap="rnd" cmpd="sng">
              <a:noFill/>
              <a:prstDash val="solid"/>
              <a:round/>
              <a:headEnd type="none" w="med" len="med"/>
              <a:tailEnd type="none" w="med" len="med"/>
            </a:ln>
            <a:effectLst/>
          </p:spPr>
          <p:txBody>
            <a:bodyPr/>
            <a:lstStyle/>
            <a:p>
              <a:pPr>
                <a:defRPr/>
              </a:pPr>
              <a:endParaRPr lang="en-US" dirty="0"/>
            </a:p>
          </p:txBody>
        </p:sp>
      </p:grpSp>
      <p:sp>
        <p:nvSpPr>
          <p:cNvPr id="1031" name="Rectangle 7"/>
          <p:cNvSpPr>
            <a:spLocks noGrp="1" noChangeArrowheads="1"/>
          </p:cNvSpPr>
          <p:nvPr>
            <p:ph type="title"/>
          </p:nvPr>
        </p:nvSpPr>
        <p:spPr bwMode="auto">
          <a:xfrm>
            <a:off x="685800" y="228600"/>
            <a:ext cx="7772400" cy="1219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919428"/>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79F833EA-6BF8-884F-82E6-0511D65E240C}" type="datetimeFigureOut">
              <a:rPr lang="en-US" smtClean="0"/>
              <a:pPr/>
              <a:t>10/10/17</a:t>
            </a:fld>
            <a:endParaRPr lang="en-US" dirty="0"/>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69B52DB2-D195-5F40-BC47-35E451950364}" type="slidenum">
              <a:rPr lang="en-US" smtClean="0"/>
              <a:pPr/>
              <a:t>‹#›</a:t>
            </a:fld>
            <a:endParaRPr lang="en-US" dirty="0"/>
          </a:p>
        </p:txBody>
      </p:sp>
      <p:pic>
        <p:nvPicPr>
          <p:cNvPr id="7" name="Picture 6" descr="GBTA Conference 2017 | Toronto Acad Hall PPT Temp_v1_inside.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5968"/>
          </a:xfrm>
          <a:prstGeom prst="rect">
            <a:avLst/>
          </a:prstGeom>
        </p:spPr>
      </p:pic>
    </p:spTree>
    <p:extLst>
      <p:ext uri="{BB962C8B-B14F-4D97-AF65-F5344CB8AC3E}">
        <p14:creationId xmlns:p14="http://schemas.microsoft.com/office/powerpoint/2010/main" val="4223246894"/>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notesSlide" Target="../notesSlides/notesSlide1.xml"/><Relationship Id="rId5" Type="http://schemas.openxmlformats.org/officeDocument/2006/relationships/image" Target="../media/image3.jpeg"/><Relationship Id="rId6"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9" Type="http://schemas.openxmlformats.org/officeDocument/2006/relationships/image" Target="../media/image20.jpeg"/><Relationship Id="rId20" Type="http://schemas.openxmlformats.org/officeDocument/2006/relationships/image" Target="../media/image26.jpeg"/><Relationship Id="rId21" Type="http://schemas.openxmlformats.org/officeDocument/2006/relationships/hyperlink" Target="http://www.google.ca/url?sa=i&amp;rct=j&amp;q=&amp;esrc=s&amp;frm=1&amp;source=images&amp;cd=&amp;cad=rja&amp;docid=IpqWKiH44KN06M&amp;tbnid=yDwakCKA8jcDGM:&amp;ved=0CAUQjRw&amp;url=http://www.springboardseo.com/seo-blog/&amp;ei=4epeUpqVN4OYrAHJs4DICQ&amp;bvm=bv.54176721,d.aWc&amp;psig=AFQjCNFymZ27z3SjxDDsVTHQ4BoD0NncDg&amp;ust=1382038479844025" TargetMode="External"/><Relationship Id="rId22" Type="http://schemas.openxmlformats.org/officeDocument/2006/relationships/image" Target="../media/image27.jpeg"/><Relationship Id="rId23" Type="http://schemas.openxmlformats.org/officeDocument/2006/relationships/hyperlink" Target="http://www.google.ca/url?sa=i&amp;rct=j&amp;q=&amp;esrc=s&amp;frm=1&amp;source=images&amp;cd=&amp;cad=rja&amp;docid=OjilEkFZ13QIBM&amp;tbnid=707bkta_cTWSVM:&amp;ved=0CAUQjRw&amp;url=http://marketcopywriterblog.com/2011/06/21/confused-about-content-strategy-and-content-marketing-these-5-must-read-posts-fill-you-in/&amp;ei=teteUpGvAoSZrAHTuIHwCA&amp;bvm=bv.54176721,d.aWc&amp;psig=AFQjCNFymZ27z3SjxDDsVTHQ4BoD0NncDg&amp;ust=1382038479844025" TargetMode="External"/><Relationship Id="rId24" Type="http://schemas.openxmlformats.org/officeDocument/2006/relationships/image" Target="../media/image28.jpeg"/><Relationship Id="rId25" Type="http://schemas.openxmlformats.org/officeDocument/2006/relationships/image" Target="../media/image29.png"/><Relationship Id="rId10" Type="http://schemas.openxmlformats.org/officeDocument/2006/relationships/image" Target="../media/image21.png"/><Relationship Id="rId11" Type="http://schemas.openxmlformats.org/officeDocument/2006/relationships/hyperlink" Target="http://www.google.ca/url?sa=i&amp;rct=j&amp;q=&amp;esrc=s&amp;frm=1&amp;source=images&amp;cd=&amp;cad=rja&amp;docid=fV0_FIsHLWXlKM&amp;tbnid=YLNZaqoqDSmf2M:&amp;ved=0CAUQjRw&amp;url=http://laseoulguy.com/category/english-tips/&amp;ei=f-9eUrunGYarrQHZtoFg&amp;bvm=bv.54176721,d.aWc&amp;psig=AFQjCNFymZ27z3SjxDDsVTHQ4BoD0NncDg&amp;ust=1382038479844025" TargetMode="External"/><Relationship Id="rId12" Type="http://schemas.openxmlformats.org/officeDocument/2006/relationships/image" Target="../media/image22.jpeg"/><Relationship Id="rId13" Type="http://schemas.openxmlformats.org/officeDocument/2006/relationships/hyperlink" Target="http://www.google.ca/url?sa=i&amp;rct=j&amp;q=&amp;esrc=s&amp;frm=1&amp;source=images&amp;cd=&amp;cad=rja&amp;docid=IEDUwMaqf_dM3M&amp;tbnid=4RPTH0rM71mWmM:&amp;ved=0CAUQjRw&amp;url=http://www.indianrealestatefordummies.in/2013_09_01_archive.html&amp;ei=hOteUvu2GsTQqgHIn4HgBg&amp;bvm=bv.54176721,d.aWc&amp;psig=AFQjCNFymZ27z3SjxDDsVTHQ4BoD0NncDg&amp;ust=1382038479844025" TargetMode="External"/><Relationship Id="rId14" Type="http://schemas.openxmlformats.org/officeDocument/2006/relationships/image" Target="../media/image23.jpeg"/><Relationship Id="rId15" Type="http://schemas.openxmlformats.org/officeDocument/2006/relationships/hyperlink" Target="http://www.google.ca/url?sa=i&amp;rct=j&amp;q=&amp;esrc=s&amp;frm=1&amp;source=images&amp;cd=&amp;cad=rja&amp;docid=Bwzv0XxJjYEYFM&amp;tbnid=quNCs7Ix01CIMM:&amp;ved=0CAUQjRw&amp;url=http://www.sammiekennedy.com/2013/01/01/you-made-a-resolution-now-what/&amp;ei=2eteUs61DIaWrAGs8YCwCQ&amp;bvm=bv.54176721,d.aWc&amp;psig=AFQjCNFymZ27z3SjxDDsVTHQ4BoD0NncDg&amp;ust=1382038479844025" TargetMode="External"/><Relationship Id="rId16" Type="http://schemas.openxmlformats.org/officeDocument/2006/relationships/image" Target="../media/image24.jpeg"/><Relationship Id="rId17" Type="http://schemas.openxmlformats.org/officeDocument/2006/relationships/hyperlink" Target="http://www.google.ca/url?sa=i&amp;rct=j&amp;q=&amp;esrc=s&amp;frm=1&amp;source=images&amp;cd=&amp;cad=rja&amp;docid=Bwzv0XxJjYEYFM&amp;tbnid=quNCs7Ix01CIMM:&amp;ved=0CAUQjRw&amp;url=http://freshlybakedwebsites.net/social-media/bitter-about-twitter/&amp;ei=G-xeUq_aPMieqQHwlYDQAg&amp;bvm=bv.54176721,d.aWc&amp;psig=AFQjCNFymZ27z3SjxDDsVTHQ4BoD0NncDg&amp;ust=1382038479844025" TargetMode="External"/><Relationship Id="rId18" Type="http://schemas.openxmlformats.org/officeDocument/2006/relationships/image" Target="../media/image25.jpeg"/><Relationship Id="rId19" Type="http://schemas.openxmlformats.org/officeDocument/2006/relationships/hyperlink" Target="http://www.google.ca/url?sa=i&amp;rct=j&amp;q=&amp;esrc=s&amp;frm=1&amp;source=images&amp;cd=&amp;cad=rja&amp;docid=4Y-_Rb7CX6G-qM&amp;tbnid=YEXsPXMZE47t7M:&amp;ved=0CAUQjRw&amp;url=http://dict.space.4goo.net/dict?q=puzzled&amp;ei=puxeUsGEEcS0qgHXq4HQBw&amp;bvm=bv.54176721,d.aWc&amp;psig=AFQjCNFymZ27z3SjxDDsVTHQ4BoD0NncDg&amp;ust=1382038479844025" TargetMode="External"/><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8.jpeg"/><Relationship Id="rId4" Type="http://schemas.openxmlformats.org/officeDocument/2006/relationships/hyperlink" Target="http://www.google.ca/url?sa=i&amp;rct=j&amp;q=&amp;esrc=s&amp;frm=1&amp;source=images&amp;cd=&amp;cad=rja&amp;docid=viGXBO2hz2MK5M&amp;tbnid=MUJvRhSx55GsJM:&amp;ved=0CAUQjRw&amp;url=http://www.empowernetwork.com/internetabundance/blog/the-science-of-getting-rich-day-3/confused-look/&amp;ei=d-peUuztL8W-qQGJ0IHgCg&amp;bvm=bv.54176721,d.aWc&amp;psig=AFQjCNFymZ27z3SjxDDsVTHQ4BoD0NncDg&amp;ust=1382038479844025" TargetMode="External"/><Relationship Id="rId5" Type="http://schemas.openxmlformats.org/officeDocument/2006/relationships/hyperlink" Target="http://www.google.ca/url?sa=i&amp;rct=j&amp;q=&amp;esrc=s&amp;frm=1&amp;source=images&amp;cd=&amp;cad=rja&amp;docid=viGXBO2hz2MK5M&amp;tbnid=MUJvRhSx55GsJM:&amp;ved=0CAUQjRw&amp;url=http://www.empowernetwork.com/internetabundance/blog/the-science-of-getting-rich-day-3/confused-look/&amp;ei=lupeUqy4A4GoqgHLoIHQCw&amp;bvm=bv.54176721,d.aWc&amp;psig=AFQjCNFymZ27z3SjxDDsVTHQ4BoD0NncDg&amp;ust=1382038479844025" TargetMode="External"/><Relationship Id="rId6" Type="http://schemas.openxmlformats.org/officeDocument/2006/relationships/hyperlink" Target="http://www.google.ca/url?sa=i&amp;rct=j&amp;q=&amp;esrc=s&amp;frm=1&amp;source=images&amp;cd=&amp;cad=rja&amp;docid=Bwzv0XxJjYEYFM&amp;tbnid=quNCs7Ix01CIMM:&amp;ved=0CAUQjRw&amp;url=http://movingtonovabuzz.com/category/foreclosures/&amp;ei=OOxeUtD8Joa7qgGjtICYAw&amp;bvm=bv.54176721,d.aWc&amp;psig=AFQjCNFymZ27z3SjxDDsVTHQ4BoD0NncDg&amp;ust=1382038479844025" TargetMode="External"/><Relationship Id="rId7" Type="http://schemas.openxmlformats.org/officeDocument/2006/relationships/image" Target="../media/image19.jpeg"/><Relationship Id="rId8" Type="http://schemas.openxmlformats.org/officeDocument/2006/relationships/hyperlink" Target="http://www.google.ca/url?sa=i&amp;rct=j&amp;q=&amp;esrc=s&amp;frm=1&amp;source=images&amp;cd=&amp;cad=rja&amp;docid=Bwzv0XxJjYEYFM&amp;tbnid=quNCs7Ix01CIMM:&amp;ved=0CAUQjRw&amp;url=http://www.blackhairinformation.com/by-type/natural-hair/natural-hair-caribbean-truth/&amp;ei=A-xeUouCDs_lqQGc34CwCg&amp;bvm=bv.54176721,d.aWc&amp;psig=AFQjCNFymZ27z3SjxDDsVTHQ4BoD0NncDg&amp;ust=13820384798440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qgljsG4hkKk2MM&amp;tbnid=SAe0BdbchmWtuM:&amp;ved=0CAUQjRw&amp;url=http://endurancemktg.com/how-to-reach-your-target-audience&amp;ei=QEOCUpS5EarM2AXA4oG4BQ&amp;bvm=bv.56146854,d.b2I&amp;psig=AFQjCNH4pBaTb6h3VyXfRS_bvL9h3b9IXw&amp;ust=1384354840845550" TargetMode="External"/><Relationship Id="rId4" Type="http://schemas.openxmlformats.org/officeDocument/2006/relationships/image" Target="../media/image31.jpe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2.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jpeg"/><Relationship Id="rId1" Type="http://schemas.openxmlformats.org/officeDocument/2006/relationships/slideLayout" Target="../slideLayouts/slideLayout50.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56.xml"/><Relationship Id="rId2"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themeOverride" Target="../theme/themeOverride2.xml"/><Relationship Id="rId2"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56.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1.png"/><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hyperlink" Target="http://portfolio.kevinthom.com/artistic/hands_compel" TargetMode="External"/><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hyperlink" Target="http://www.google.ca/url?sa=i&amp;rct=j&amp;q=&amp;esrc=s&amp;frm=1&amp;source=images&amp;cd=&amp;cad=rja&amp;docid=9Bz-r_Z-27cmeM&amp;tbnid=tvUQEF7pmdxg0M:&amp;ved=0CAUQjRw&amp;url=http://www.oprah.com/oprahshow/Memorable-Moments-Australia-Adventure-Finale&amp;ei=zsFeUvnZJcTOqAHQ44CgDw&amp;bvm=bv.54176721,d.aWc&amp;psig=AFQjCNGZQctiQGUd2usvRLdIwVKn1m7qJA&amp;ust=1382028100670291" TargetMode="External"/><Relationship Id="rId7" Type="http://schemas.openxmlformats.org/officeDocument/2006/relationships/image" Target="../media/image56.jpeg"/><Relationship Id="rId8" Type="http://schemas.openxmlformats.org/officeDocument/2006/relationships/image" Target="../media/image57.png"/><Relationship Id="rId9"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0.gif"/><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7.png"/><Relationship Id="rId3" Type="http://schemas.openxmlformats.org/officeDocument/2006/relationships/image" Target="../media/image6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0.xml"/><Relationship Id="rId2" Type="http://schemas.openxmlformats.org/officeDocument/2006/relationships/hyperlink" Target="http://www.google.ca/url?sa=i&amp;rct=j&amp;q=&amp;esrc=s&amp;frm=1&amp;source=images&amp;cd=&amp;cad=rja&amp;docid=jmzuQ48cw30tTM&amp;tbnid=XoCkenHHyiJAHM:&amp;ved=0CAUQjRw&amp;url=http://www.headhunt.com.sg/blog/how-to-stick-to-your-career-objectives-timeline/&amp;ei=yk55UvemHqTi2gWxmoFw&amp;bvm=bv.55980276,d.aWc&amp;psig=AFQjCNEqK8PvSRddq3zcORCbLGEskY3leA&amp;ust=138376799382909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2.jpeg"/><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2.jpeg"/><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0.png"/><Relationship Id="rId5" Type="http://schemas.openxmlformats.org/officeDocument/2006/relationships/image" Target="../media/image81.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a/url?sa=i&amp;source=images&amp;cd=&amp;cad=rja&amp;docid=TTB6xdL9pXBBeM&amp;tbnid=Cr_tu8KoPV4Z8M:&amp;ved=0CAgQjRwwAA&amp;url=http://www.americanthinker.com/2010/01/american_thinkers_first_six_ye_1.html&amp;ei=fjB0UouhIa-Y2gX004C4BA&amp;psig=AFQjCNGI73s4D3sqturBCVUvnmELz1VCEg&amp;ust=1383432702619671" TargetMode="External"/><Relationship Id="rId4" Type="http://schemas.openxmlformats.org/officeDocument/2006/relationships/image" Target="../media/image82.jpeg"/><Relationship Id="rId5" Type="http://schemas.openxmlformats.org/officeDocument/2006/relationships/hyperlink" Target="http://www.google.ca/url?sa=i&amp;rct=j&amp;q=&amp;esrc=s&amp;source=images&amp;cd=&amp;cad=rja&amp;docid=2TORFg2J7LaoGM&amp;tbnid=RzgCp2IBloewGM:&amp;ved=0CAUQjRw&amp;url=http://www.artmajeur.com/en/artist/dorannealden/collection/watercolours-and-ecolines/1301611/artwork/two-pears/4221844&amp;ei=0uPzUuvmNoXXqAGmp4CgDw&amp;bvm=bv.60799247,d.aWM&amp;psig=AFQjCNHctIxgx_Tm9KjrHNw1l8vSHvEkyQ&amp;ust=1391801411941867" TargetMode="External"/><Relationship Id="rId6"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84.png"/><Relationship Id="rId3"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7.jpeg"/><Relationship Id="rId1" Type="http://schemas.openxmlformats.org/officeDocument/2006/relationships/slideLayout" Target="../slideLayouts/slideLayout56.xml"/><Relationship Id="rId2"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6.xml"/><Relationship Id="rId2" Type="http://schemas.openxmlformats.org/officeDocument/2006/relationships/hyperlink" Target="http://www.google.ca/url?sa=i&amp;rct=j&amp;q=&amp;esrc=s&amp;frm=1&amp;source=images&amp;cd=&amp;cad=rja&amp;docid=jmzuQ48cw30tTM&amp;tbnid=XoCkenHHyiJAHM:&amp;ved=0CAUQjRw&amp;url=http://www.headhunt.com.sg/blog/how-to-stick-to-your-career-objectives-timeline/&amp;ei=yk55UvemHqTi2gWxmoFw&amp;bvm=bv.55980276,d.aWc&amp;psig=AFQjCNEqK8PvSRddq3zcORCbLGEskY3leA&amp;ust=1383767993829096"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6.xml"/><Relationship Id="rId4" Type="http://schemas.openxmlformats.org/officeDocument/2006/relationships/image" Target="../media/image3.jpeg"/><Relationship Id="rId5" Type="http://schemas.openxmlformats.org/officeDocument/2006/relationships/image" Target="../media/image4.png"/><Relationship Id="rId1" Type="http://schemas.microsoft.com/office/2007/relationships/media" Target="../media/media3.mp3"/><Relationship Id="rId2" Type="http://schemas.openxmlformats.org/officeDocument/2006/relationships/audio" Target="../media/media3.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36.xml"/><Relationship Id="rId3"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png"/><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cret">
            <a:extLst>
              <a:ext uri="{FF2B5EF4-FFF2-40B4-BE49-F238E27FC236}">
                <a16:creationId xmlns:a16="http://schemas.microsoft.com/office/drawing/2014/main" xmlns="" id="{49D0CDCC-A5E1-46DE-B1E4-3946231D0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9696"/>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717804" y="4191000"/>
            <a:ext cx="7708392" cy="1752600"/>
          </a:xfrm>
        </p:spPr>
        <p:txBody>
          <a:bodyPr>
            <a:normAutofit/>
          </a:bodyPr>
          <a:lstStyle/>
          <a:p>
            <a:r>
              <a:rPr lang="en-US" sz="3600" dirty="0">
                <a:effectLst>
                  <a:outerShdw blurRad="38100" dist="38100" dir="2700000" algn="tl">
                    <a:srgbClr val="000000">
                      <a:alpha val="43137"/>
                    </a:srgbClr>
                  </a:outerShdw>
                </a:effectLst>
              </a:rPr>
              <a:t>The ability to present an idea is as important as the idea itself.</a:t>
            </a:r>
            <a:endParaRPr lang="en-US" sz="3600" u="sng"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4F7A2DB6-40FE-42B9-8D18-999354A1B0E3}"/>
              </a:ext>
            </a:extLst>
          </p:cNvPr>
          <p:cNvSpPr txBox="1"/>
          <p:nvPr/>
        </p:nvSpPr>
        <p:spPr>
          <a:xfrm>
            <a:off x="2223440" y="822133"/>
            <a:ext cx="4697120" cy="2626745"/>
          </a:xfrm>
          <a:prstGeom prst="rect">
            <a:avLst/>
          </a:prstGeom>
          <a:noFill/>
        </p:spPr>
        <p:txBody>
          <a:bodyPr wrap="none" rtlCol="0">
            <a:spAutoFit/>
          </a:bodyPr>
          <a:lstStyle/>
          <a:p>
            <a:pPr algn="ctr"/>
            <a:r>
              <a:rPr lang="en-CA" sz="6600" dirty="0">
                <a:latin typeface="Times New Roman" panose="02020603050405020304" pitchFamily="18" charset="0"/>
                <a:cs typeface="Times New Roman" panose="02020603050405020304" pitchFamily="18" charset="0"/>
              </a:rPr>
              <a:t>Persuasive</a:t>
            </a:r>
          </a:p>
          <a:p>
            <a:pPr algn="ctr"/>
            <a:r>
              <a:rPr lang="en-CA" sz="6600" dirty="0">
                <a:latin typeface="Times New Roman" panose="02020603050405020304" pitchFamily="18" charset="0"/>
                <a:cs typeface="Times New Roman" panose="02020603050405020304" pitchFamily="18" charset="0"/>
              </a:rPr>
              <a:t>Presentations</a:t>
            </a:r>
          </a:p>
        </p:txBody>
      </p:sp>
      <p:pic>
        <p:nvPicPr>
          <p:cNvPr id="4" name="American Authors - Best Day Of My Life">
            <a:hlinkClick r:id="" action="ppaction://media"/>
            <a:extLst>
              <a:ext uri="{FF2B5EF4-FFF2-40B4-BE49-F238E27FC236}">
                <a16:creationId xmlns:a16="http://schemas.microsoft.com/office/drawing/2014/main" xmlns="" id="{76AA2C26-23F4-4FE7-B25C-A1AAD783C1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3124200"/>
            <a:ext cx="609600" cy="609600"/>
          </a:xfrm>
          <a:prstGeom prst="rect">
            <a:avLst/>
          </a:prstGeom>
        </p:spPr>
      </p:pic>
    </p:spTree>
    <p:extLst>
      <p:ext uri="{BB962C8B-B14F-4D97-AF65-F5344CB8AC3E}">
        <p14:creationId xmlns:p14="http://schemas.microsoft.com/office/powerpoint/2010/main" val="39305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02" name="Picture 2" descr="Image result for trump confu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236"/>
            <a:ext cx="3044508" cy="228338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UFhUXFRcXGBcVFBkVFRUXFBcXFhcXFxcYHCggGBolGxQUITEhJSkrLi4uFx8zODMsNygtLisBCgoKDg0OGxAQGywkHiQuLCwsLCwsLCwsLCwsLCwsLSwsLCwsLCwsLCwsLCwsLCwsLCwsLCwsLCwsLCwsLCwsLP/AABEIAQMAwwMBIgACEQEDEQH/xAAcAAEAAgIDAQAAAAAAAAAAAAAABQYEBwIDCAH/xABCEAABAwIDBAcFBgUCBgMAAAABAAIDBBEFEiEGMUFRBxMiYXGBkTJCobHBFCNSYnLRQ4Lh8PFTkggzY6KywhUlc//EABkBAQADAQEAAAAAAAAAAAAAAAABAgMEBf/EACgRAQEAAgICAgEDBAMAAAAAAAABAhEDIRIxBEFRIjJxgZGh0RMUYf/aAAwDAQACEQMRAD8A3iiIgIiICIiAiIgIuEsoaLuIAHEmwVJ2j6UaOmuGkzPHCP2b8i7cgvK6KisYz23tb4lefNouk6uqbhpFPGeEftebt/pZVWTE3kave483OJOveSotS9C4v0j0UF+2ZLD+GLjwudFC03S/TO1dDK0Hjdp+AK0QC5wtz/e6yaUX08fXX9kHohnSPQkA53a8MuuncpzBsegqm3heHW3jc4eIOq8s0jje50IuPKxCzsGxuandnjeWkXFxvQeq0WpdkulX2WVmoP8AFA3cswHDvWyqDHKea3VTRPJ4NeCfRNoSCIikEREBERAREQEREBERAREQFUdq9uIqW7GWfIN+vZaeRPPuWL0j7YtpGdTG77543jfG06X/AFHh6rROIYgZHXJNied/Mnj4qLVpExtJtVU1jjnkcGfhBs0d1hvUGKQaHeeA7+9dXX66fyj6nvUtDlYzM7Vx1+ihKKdRucvkNBvvfUken9lSsUoIv4+Pcul5sB+on1upRp0xU4FgP75rpjGR9uYPnqsiSqA/vcVHz1GY941H1RDm72jblr4g3P19V3wMAJG+4uP78vio8VIzX4bl3faQPp+yDtERsbbxu7+fn/Rd9FUvb2o3EO+K6aerufH4FZJbYXafH+qhLbHRz0hOfaCpN3DRrra27+a2o03XlqnkFw9psRrfjdbl2D20ErGRSkZgLXvr/hTEWNgovgK+qUCIiAiIgIiICIiAo7HsVZSwPmkNg1pPibaBQG3+3LMNEWaNzzLmtbQdi1/mqZj9dUYvTNOQQwm5P3rQ7KNc7r37Oiipk21bi+NvqZnzSG7nuJvyB3DyGiiZqjW3Mi/dqs9gpi7K1tS88mZHfRSVPsw1+opq7xJiHzUaT3VdgqbG53ncu2oxLMd+g08gp+fZBo16usb4theB6PBUJVYBa+WZt+UrXQn1d2fipNVjQ1hLr8L81nOqCRvUbPQyR+20jkd7T4OGhUjhkYe23dp5f5+CrVsZvphzzm+vmuh81isuvpDYu4g2P7qLDlMu1csbK7pD3r79o4Lp3ea4uHJSqyYagg9yk6ettpwKgrrsjkQTsE9uOh3KQosRLTmBLSOI8VVxLw81kU8xvv4Inb0PsH0hMnyQTnLJYBr/AHX9x5FbFXknDqwA8txHcRuIXofo32l+104a43ljAa78w4OSFi3oiKUCIiAiIgIiINU/8QuHl1FDOP4M1nfplBb/AOQatDNrZLZQ94bYggONrHeLLf8A0+YnkomQf6r9eeVmvzsvPcLDZx5WuoouDdqWwRNjpo2tIaLvI3mwubcTe+9dVFJV1lyZn5RobOLR4ANVXa66u2E1nUQDTmfMqmeWo24sfK9+kRXYTMzUk2/Vr81jxscfecPMqw0dPPWHOSGMHHnZfKvDOrGZj3ubxcA0j0vdVnlY0s45US2kcR2CBfeLXY79TNx8bXXVhMsbZcr/ALpwcLgnsHffKTuvfcVlSOcLOBBB3OAsD3EcCofHHFz2EDtOGUi2pIOnjvUY278atnJJ54r1BhlO/MOuiLXAe8CeR49wVUxrZGRjnGMhzRqLHW3grNh/QzVyRCR8sUbiLiNwLiL8HEaA+qpuLYZU0EximLmOAu3K45SPxN4ELTxUyztn6oxY8Je4WDXE8gL2XwYK+9nPiYeT5Wg+gJKm8GpHTN6ype97PdYXkNd3utw7lMCEuFomtjZ+RoYP928+qi5ydInDcpvWlTbs8TvngHnJ8wxcHYC8aNmpn9wnaD6PsVY6jDX7w83/AF3KhK+GVhs4uP6u0PRymZK5cWkfU4ROwdqJ9uYGZvq24WE15CkGSlurbsPONxZ8BouUmIPPt5ZR+doLv9w1+KsxY7ZTe991vitidD2PdXXRtJs192EX57viqdJg5LGydVIxr25g5n3rLcyPab6lfNm2OjqoHNLXDrWC7TuuQNRvG9Ql7ARcWbhfkuSsgREQEREBEWPX1QijfI42axrnE9zRdB5/6ecUz1wjadIowP5jqfotaYfUBpIfcscLOtvHJw7wVKbS15nqZJnb5HF2vI6gelgoJygT+GYO7rA4kOjGoe03a7kB39ysdfRHqwLG2l1FdH2DSVEjgx72DS5bu8wbgrYk+zNc0WAgqG+Jhk9CHNPqFjnN12cPWPpEQxH7M5kQJBbpbeOYPI6FVqppp5JGkSvDAACy7rC28ZdyusVNWR3tQzX5tfEfiJAVzbSYjJ7FI5vfLKxo15kOcfgrS2Iz48bdzf8AZWIcMJic0gtu64uLWHM8lN9G+zAqKsVTxmhg7MRtpJIN7hzDfn4KZotjXzvAq5g5o9qKC7WDufIdXeAt3rYOH0jImtjjaGsaLNaNwASTva3jqaZkjrC61F040IkghmA1ZJkJ/LJ/UD1W2ag6WVe2nwIVdLJBYXe02J3NcNWn1AV7TxlxaUltEWsIzGwsOG5SjZGsDS8B8jtwcbMaPBS2D0zZ2mGWwmiOR7b63bpcHiCu2v2QLwMrgbAix5FZSSXtbPeWP6UY+shsM/UOBsCYrgsJ+igdoKbqXD3mO3E6keakItiJYswa297Am5sPguvaHD5MmUh12/lIGneVbLTHHHNUqpml1gNcpyqg+78lBRRlzgBxKthdxlyY6rOp8XmjGVsjg0XABN2gHkDoFlbHQ9ZX0rD708f/AJX+ih53C5tzVv6IcNM2KU54RuznyBsraZvVKIikEREBERAVC6ZMXMND1bTZ07gw665N7vlbzV9Wg+mbFutruqBu2FgFuGZ2p87KKNW1zu2sRzF31T7k+KAbwoG6OiqgbFRMfbtSXeT4k2+CvDasjcqnsY8fY4AP9NvyVmgYqPVxxkxjLbVO5L5I179CbN420uu+FoAWHXVmoY02JNv3Kio1u9M2lDQMrBYDes5gUDT4gxrst+4XKmYqptt6vjYpnK7JFiTyWBXfJUNtoousqhqoyJNxC7T7LNqCJqZwiqWCwcB2Xge68cVVaTHahpcyopZC5mjnQXJ8cg7XoCrdJWGKduvYkbcdxG8fJZNfQtlIkb2ZBucND4LOdrzDX+1Si2npndn7SYz+GZhafQ2K662eF/tVMRHcT8laTJplnjjkHNzA75hYc9BQnX7NAD/+Tf2U2Yps5P8AxrfH3UtjkmZu1/wNVSZapjARFck6GRwsbcmDh4nVbZ2qoozE8MY1oyO9loHDuWlmhXw19OL5Ess25BegugnBwInVGWwNmtJG82FyPj6rQMQXqXofna7CoA0WyhzT4gnX4q7nXVERSCIiAiIgxsRqhFE+RxsGMc4/yi68lYjiTp5JZne1I9zvUrffTfjXUYcYwe1O4MH6R2n/AAAHmvODpNAP71UDrvquyNtneV10ldsTuCDbuwdbeljH4bs9Dp8CFeqObRaf6Pa7/mRnmHD5LZVBU6LK9V6nHfLCJ6eqsFXZmvlk7JtYHXlcLNLi5SFDTBrSeJVL2vvxaprq+pgnIkGYX3t5cxzVjg2os0G+lln7S4Tm7QGq19iN2nKRaypu4tdzLtbqrbew03qDG2pc6xcPLVVaoiz6a2XdQYMS4aaXTfXtTffpeqvHRIyO3uvGvkrbhVddouqi/DwKewFrC48RqpDCpbNCnG9r2SxZp3AhV/ETbcsqWrNlA19Xc71fKqxhY7VZaeUk7mO+VlqFqvG3GI2iEY3vOvgP62VIAWnH6ed8rLeenNhXoH/h5rs1LNET7ElwO5w3+oWgG6XW0egHEerrHxndI23mNQruZ6IREUgiIgIiIPP3/EJimerihB0iZcj8z9flZanfv9FZOkLEDPiE7zxkcB4NOUfABVsC5UQcnhfWPX0rhZBL7NVfV1DTfQmx81uDDpL+a0Qx5Go3gg+i2/sniHWRMd3arLOOz4+fWl0pGWWbPXMjHaIA+ajIZrLXe3OKufNlaTZotpzOqy8tO3iwmeX6vS/VG0sB3uA8dfkoOrbTTO0LSTyOvoVB4fsbLLHHJnIzakdyYlsfPG5oj7VzblbvS3L8OicnxfU2lH4DAx3tAef0KzaWCAWAc297C53lUbEsJqo3AZS4uNlGzSyxvLXtII9FXd/C2M+PevK/2bdlhGUjusomjbZoWHslizpYyHalul+Y3hSL3WaFLmynjbGLXVVgVAS1G8ld2J1NzZVnFsRAc2MHee14D91aTdY8nJ4xAY5VdbMTfTcPALBH1XfVyB0r3Ddc28NwXQ1dMeZbu7dg4q5dF8xjrGOG8OFu+xF/hdUwrYHRVh7pKmOw3uJPcG2uVFI9NIgRWQIiICwsWrGRROc97WDK6xc4NF7d6zSV5q6VtqHV1W5rD9xCSyP8xHtv8yNO4d6gU7aV4NTIWkEZjYjcdTyUW071yn3lcSEHMlcXbkvovjSgOOiu/RpWavjPDX1VIkPJTexFXkq2Dg+7fqPkq5TcacV1lG4zJcWWtduqCSMufuBIsQVsSM6hY+IUDaiN8bteFuJuNPNYT29XixuUuM/DXuyO3k9K9glc+WBoIyXAIvuINrm3InitjU/SZQyObdzmafxGEAeYuFrN+zb2OLXNOh5b+9Y78CPIq/nHP/0+ST02nW7dYe2Rt5Q4WJuxrngbtDYbzqqPtZtNT1DrQ3OZwFy0tsBx1VcnwctU3sxs1Y9dMBlA0B366XS5SxPH8flmc1E7sqMrPFSGKVdguhz2t0aLBQuK11gXOOgWUnbTkz7tYWLYgGNLjvO4czyVMmlLnFx3ldmIVhldmO7gOS6GtXTjjqPO5c/Ki5sXFcgNysyfG716L6DcBEdN9odq592t/KL6+e5edYxqttdBeOzR1f2UXfFK1znAn/llgvnHyI437kHoBfV8X1SCIiDBxwn7NPl0d1MljyOQ2+K8g6jeV7JlZcEHcQR66LyBjFIYqiWJ2+OR7P8Aa4j9lFEXONV1W0WTKNV1ObZBwK4oiAudNN1bmvG9rg4eRuutCEG88MqBLE2Rp0c0H11WNXVBieH+6bZu4/4UD0WYhmifC7ew3H6Xf1v6q3VNLmBaRcFc2U1XrfG5rjZkzXVVJK0OzZXfsuiPDYpMwjka63Bwt6KCn2XfvhfbuO5RdRSVkV+xe3FrlPn+Y9PDk49fus/lZp9nY2DPK5otra9z6cdVBVeICRwa3RjNbd6iZJp5NJLgd5Xc1oaLBUt31Jply/JxmOsbu/xrTlVTX81UNpK25EYOgPa7zwCk8fxURjK32z/2jmqe5196248ft4nNyfUCuRC+N5oCtXM+uXMblxcvoQfYls3oIP8A9mNf4MnnuWsmrbHQRs66WrNUdI4GloP4pJBa3k0knxCD0CF9RFIIiIPhXnjps2eNPWmoA+7qO1fgJALPB8bB3mV6IUZtFgcVZA6CZt2O48Wng5p4EIPILnLoJ1sVZtudkZsOnMcmrHXMcgHZe36OHEKsub4KBxK4rmSuBag+FAVyyr6Y0E5sPiYgq2ucbNcCxx4C+4nzAW3zW2Gljy71oiOmLtymqDGpoGgPu5g0GvaHgVnnjvuOjh5Zj1W3m1Jd3KOxGt1IBvzVNo9p266nX8Wi7TjN/wAIHisrK7pyY2dJKY3PeoLGMSEQLW6vPw7yuyux0ZbMtfieH9VVqmpGpOp5qccXPy8n4cWxF4dI/XW3nvWFIBfdZWKqaY6aMAantO89VDFzTvuFvHHkwyviyZ3ADQLHAUqgX26+BWDZPY+qxB+WnjJaD2pXdmNni7ie4XKCFp2Fz2tG9xDRfdckAX9V6+2QwBlDSx07PdF3O/G92rneZ+irOw3RVS0GWR9p6ga53jssP/TZw8TcrYCkEREBERAREQYeKYZDURmKeNkjDva8XHj3HvC1JtR0FscS+hm6v/pS3cz+V41HmCtzog8s1nRRisbg37NnBNs0b2ObrzuQQPJR22myE+HSMZPlPWMDw5urb+8254tPzXrayq/SJsizEqUxHsyt7cT/AMLwNx/KdxQeUmOWVSSsvZ3+V01tI+KR8cjSyRji1zToQ5psV0Ec1UW+mpGEZm7rf5CrWM1Qe+zfZbp4nmuiOVzb2cRfkV1hqlNr7BJYrMbUKPLU15qLjtMy0y5JSsV7rrjcr6kiLdrvFGJWNeNxA9VC1tG1pOfQLEw7GpIWOYzKQTcZtcvOyxJ53PN3Ek9/96Im2EhBPZFhwvvKmdmdjayvJFNCXNBsZHHLG08i87z3C5Vm6JdhY8QmkNQXiKJrTlabZy4kWcd4Fhw1Xo7D6GOCNsUTGsjaLNa0WAH98VMVaj2U6DI2Fr66Xrba9VFdsd+TnntOHhZbeoqOOFjY4mNYxosGsAa0DuAXeikEREBERAREQEREBERAREQan6Yejg1V6ylA69rfvI/9VreLfzgeoXn3X/K9s2Xnfb3ZJgqpWAZTnLmkDe13aFxx32VMsvFfDC5emsCVxc5S9Zs9KzgCO42+aipYi02dopllRlhcfcdJRcjZA1Sq+Bcsq+OCA96Dl1aksMw4uN3A2+azdnaZrm5jzKsTYBY2Cyzz+o6OPh3q1tHoToMlPNJ+OUNHhG393lbIVT6MWWoGd73n/uKti0w/bGXJ+6iIisoIiICIiAiIgIiICIiAiIg4udYXOgC1BtbiAqalz2eyAGg/iDePzVz6Q8XMUIibvlvc8mC1/W61i6o4NCx5L9Oz43Ff3E9OCNdVUNp8Eu0vYN2tuY4q6tiNrldfV52lpGqzl1XXnhMsdNOObZfAVbqvY2rcZJIIHyRNcblgBy6XIIvf4Ktupje2U35WXRK8q42XTGcbr7Gy6zThUuXMWOa0ktu5paLgXI1G/UK/dE+zrHzvllaHshie85hduaxDQQd+uvkouU9Ewt7RWA4bZgzBTjKccFlzRgAm1rnRcqWC7brnvderjJMZE3sltRJRkMIzwk3LfebfeWn6LbVFVslY18bg5rhcEf3vWhpLtU7sjtI6lksSTG722cvzNHP5rTDPXTn5fjXL9WPtuRFh4ficUzc0T2uHIHUeI3hZi3cNlnsRERAiIgIiICIiAiIgL5dfV1VEWdrm3IzAi43i4tcINRbd439oqckWob90y3vOJsSP5tPJSO12ybaaKKWO+lmy3JPaI0f3a3HmFL7OdHEdNMJnyumLTdgLQ1rTwJ1OYhWjaGjE1NNGfejdbxAu34gLLw3La7cvkTG448fqNPteLarCmmym678PpTLns6xZC6W1r5smW7e7Qk+S620wdHI46lrmafkeHC9v1Aeqx7d88YtPR1ihhqXwzDJ1oFg7SzxqL/qafgtebdwtpsSlMBADZc7be67eR5OVzxl3WUtLWN0kjcIZDzdHrG4+nxWq9osVzSPz3z5nFx5lxLifUq/etOPOTdz9b6/qvvSXtAamjw0uaM0kRmcRp2tGEW5XuVI7JVMcGDylrgZZpCwjiALfDKb+ag+lykFOMMj3ZaPJ5gs+pUnsJgzZ5ooHkANYZHi9i/La49SB4KcpfJnxeNx3fU7YT6kOACyKZ1lK1NG2uxAxxWY0nKCBo1kQte3l8QsXCcMdLM2HMAXPc3Na4GXNrbyVNV2+WNnfXW2ZslTMlrY2yAFtnEA6hzmtJA+vkthbQ7LQ1TbEZHgdl7AA4dxHvDuK19jGHSUNQwhwzA543AWDraEW+BHetn4HijamFsrdL6EfhcNCFrhJ6rj+RbLM8L0qOz/R8+CobNJUZgw3DWNLc36iTu7lfgiLSST05c+TLO7yfF9RFKgiIgIiICIiAiIgIiIC4ubcW5rkiDTGztHlr/s7jbWeE+BY9o+i6Nn6Yukmhd7Rglbb88RDx8WFXHEtkpv/AJWKqisYi9r5NbFjmjKdOIIt53WBjODzU+KxzxRvfFJK1xLGkhpf2JA627Qk371jrT0f+WZffuf5iHwcyTYZXRRNzyN6uVjRqTqL2HOzCtSQ4dJW1jYY2OD5Hta5tjdm4Oc4HcALnVentntlI6SWaSN7iJfcNrMFy6wtv3qdbC0HMGjMd5sLnzV8cdTtyc3J5ZXXr20z090eR+HzG/VsLo3G192Rw8zlPoq50cYg+XEnTtv1cNNO554AFthfxNreC9CV1BFMwxyxskYd7XtDmnyKiavZiFtLNT0scUHWtI7DA0X5uy6lTZ9q4Z2Tx+r7VboppMz5piNQGsB8e07/ANVGbINLsRa0e4+Vx8BmHzIV62UwM0VKYyQ993PcWjQuI0A46AAKrdFeFy9bPUyscy4yNzAtJLnZnmx4aNCpr1HTeSXzyn8Rcdp8CbVwlh0e3tRu/C79juKpXRtiroqiSjkBBcSbH3ZGDtDzaL+S2ao44FB9oFT1Y64C2fXla5G4m2l1a497jDDl1hcL6+v5SQREV2IiIgIiICIiAiIgIiICIiAiIg+JZfUQEREBERAXyy+ogIiICIiAiIgIiICIiD//2Q==">
            <a:hlinkClick r:id="rId4"/>
          </p:cNvPr>
          <p:cNvSpPr>
            <a:spLocks noChangeAspect="1" noChangeArrowheads="1"/>
          </p:cNvSpPr>
          <p:nvPr/>
        </p:nvSpPr>
        <p:spPr bwMode="auto">
          <a:xfrm>
            <a:off x="155575" y="-1812925"/>
            <a:ext cx="2857500" cy="3790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AutoShape 6" descr="data:image/jpeg;base64,/9j/4AAQSkZJRgABAQAAAQABAAD/2wCEAAkGBxQTEhUUExQUFhUXFRcXGBcVFBkVFRUXFBcXFhcXFxcYHCggGBolGxQUITEhJSkrLi4uFx8zODMsNygtLisBCgoKDg0OGxAQGywkHiQuLCwsLCwsLCwsLCwsLCwsLSwsLCwsLCwsLCwsLCwsLCwsLCwsLCwsLCwsLCwsLCwsLP/AABEIAQMAwwMBIgACEQEDEQH/xAAcAAEAAgIDAQAAAAAAAAAAAAAABQYEBwIDCAH/xABCEAABAwIDBAcFBgUCBgMAAAABAAIDBBEFEiEGMUFRBxMiYXGBkTJCobHBFCNSYnLRQ4Lh8PFTkggzY6KywhUlc//EABkBAQADAQEAAAAAAAAAAAAAAAABAgMEBf/EACgRAQEAAgICAgEDBAMAAAAAAAABAhEDIRIxBEFRIjJxgZGh0RMUYf/aAAwDAQACEQMRAD8A3iiIgIiICIiAiIgIuEsoaLuIAHEmwVJ2j6UaOmuGkzPHCP2b8i7cgvK6KisYz23tb4lefNouk6uqbhpFPGeEftebt/pZVWTE3kave483OJOveSotS9C4v0j0UF+2ZLD+GLjwudFC03S/TO1dDK0Hjdp+AK0QC5wtz/e6yaUX08fXX9kHohnSPQkA53a8MuuncpzBsegqm3heHW3jc4eIOq8s0jje50IuPKxCzsGxuandnjeWkXFxvQeq0WpdkulX2WVmoP8AFA3cswHDvWyqDHKea3VTRPJ4NeCfRNoSCIikEREBERAREQEREBERAREQFUdq9uIqW7GWfIN+vZaeRPPuWL0j7YtpGdTG77543jfG06X/AFHh6rROIYgZHXJNied/Mnj4qLVpExtJtVU1jjnkcGfhBs0d1hvUGKQaHeeA7+9dXX66fyj6nvUtDlYzM7Vx1+ihKKdRucvkNBvvfUken9lSsUoIv4+Pcul5sB+on1upRp0xU4FgP75rpjGR9uYPnqsiSqA/vcVHz1GY941H1RDm72jblr4g3P19V3wMAJG+4uP78vio8VIzX4bl3faQPp+yDtERsbbxu7+fn/Rd9FUvb2o3EO+K6aerufH4FZJbYXafH+qhLbHRz0hOfaCpN3DRrra27+a2o03XlqnkFw9psRrfjdbl2D20ErGRSkZgLXvr/hTEWNgovgK+qUCIiAiIgIiICIiAo7HsVZSwPmkNg1pPibaBQG3+3LMNEWaNzzLmtbQdi1/mqZj9dUYvTNOQQwm5P3rQ7KNc7r37Oiipk21bi+NvqZnzSG7nuJvyB3DyGiiZqjW3Mi/dqs9gpi7K1tS88mZHfRSVPsw1+opq7xJiHzUaT3VdgqbG53ncu2oxLMd+g08gp+fZBo16usb4theB6PBUJVYBa+WZt+UrXQn1d2fipNVjQ1hLr8L81nOqCRvUbPQyR+20jkd7T4OGhUjhkYe23dp5f5+CrVsZvphzzm+vmuh81isuvpDYu4g2P7qLDlMu1csbK7pD3r79o4Lp3ea4uHJSqyYagg9yk6ettpwKgrrsjkQTsE9uOh3KQosRLTmBLSOI8VVxLw81kU8xvv4Inb0PsH0hMnyQTnLJYBr/AHX9x5FbFXknDqwA8txHcRuIXofo32l+104a43ljAa78w4OSFi3oiKUCIiAiIgIiINU/8QuHl1FDOP4M1nfplBb/AOQatDNrZLZQ94bYggONrHeLLf8A0+YnkomQf6r9eeVmvzsvPcLDZx5WuoouDdqWwRNjpo2tIaLvI3mwubcTe+9dVFJV1lyZn5RobOLR4ANVXa66u2E1nUQDTmfMqmeWo24sfK9+kRXYTMzUk2/Vr81jxscfecPMqw0dPPWHOSGMHHnZfKvDOrGZj3ubxcA0j0vdVnlY0s45US2kcR2CBfeLXY79TNx8bXXVhMsbZcr/ALpwcLgnsHffKTuvfcVlSOcLOBBB3OAsD3EcCofHHFz2EDtOGUi2pIOnjvUY278atnJJ54r1BhlO/MOuiLXAe8CeR49wVUxrZGRjnGMhzRqLHW3grNh/QzVyRCR8sUbiLiNwLiL8HEaA+qpuLYZU0EximLmOAu3K45SPxN4ELTxUyztn6oxY8Je4WDXE8gL2XwYK+9nPiYeT5Wg+gJKm8GpHTN6ype97PdYXkNd3utw7lMCEuFomtjZ+RoYP928+qi5ydInDcpvWlTbs8TvngHnJ8wxcHYC8aNmpn9wnaD6PsVY6jDX7w83/AF3KhK+GVhs4uP6u0PRymZK5cWkfU4ROwdqJ9uYGZvq24WE15CkGSlurbsPONxZ8BouUmIPPt5ZR+doLv9w1+KsxY7ZTe991vitidD2PdXXRtJs192EX57viqdJg5LGydVIxr25g5n3rLcyPab6lfNm2OjqoHNLXDrWC7TuuQNRvG9Ql7ARcWbhfkuSsgREQEREBEWPX1QijfI42axrnE9zRdB5/6ecUz1wjadIowP5jqfotaYfUBpIfcscLOtvHJw7wVKbS15nqZJnb5HF2vI6gelgoJygT+GYO7rA4kOjGoe03a7kB39ysdfRHqwLG2l1FdH2DSVEjgx72DS5bu8wbgrYk+zNc0WAgqG+Jhk9CHNPqFjnN12cPWPpEQxH7M5kQJBbpbeOYPI6FVqppp5JGkSvDAACy7rC28ZdyusVNWR3tQzX5tfEfiJAVzbSYjJ7FI5vfLKxo15kOcfgrS2Iz48bdzf8AZWIcMJic0gtu64uLWHM8lN9G+zAqKsVTxmhg7MRtpJIN7hzDfn4KZotjXzvAq5g5o9qKC7WDufIdXeAt3rYOH0jImtjjaGsaLNaNwASTva3jqaZkjrC61F040IkghmA1ZJkJ/LJ/UD1W2ag6WVe2nwIVdLJBYXe02J3NcNWn1AV7TxlxaUltEWsIzGwsOG5SjZGsDS8B8jtwcbMaPBS2D0zZ2mGWwmiOR7b63bpcHiCu2v2QLwMrgbAix5FZSSXtbPeWP6UY+shsM/UOBsCYrgsJ+igdoKbqXD3mO3E6keakItiJYswa297Am5sPguvaHD5MmUh12/lIGneVbLTHHHNUqpml1gNcpyqg+78lBRRlzgBxKthdxlyY6rOp8XmjGVsjg0XABN2gHkDoFlbHQ9ZX0rD708f/AJX+ih53C5tzVv6IcNM2KU54RuznyBsraZvVKIikEREBERAVC6ZMXMND1bTZ07gw665N7vlbzV9Wg+mbFutruqBu2FgFuGZ2p87KKNW1zu2sRzF31T7k+KAbwoG6OiqgbFRMfbtSXeT4k2+CvDasjcqnsY8fY4AP9NvyVmgYqPVxxkxjLbVO5L5I179CbN420uu+FoAWHXVmoY02JNv3Kio1u9M2lDQMrBYDes5gUDT4gxrst+4XKmYqptt6vjYpnK7JFiTyWBXfJUNtoousqhqoyJNxC7T7LNqCJqZwiqWCwcB2Xge68cVVaTHahpcyopZC5mjnQXJ8cg7XoCrdJWGKduvYkbcdxG8fJZNfQtlIkb2ZBucND4LOdrzDX+1Si2npndn7SYz+GZhafQ2K662eF/tVMRHcT8laTJplnjjkHNzA75hYc9BQnX7NAD/+Tf2U2Yps5P8AxrfH3UtjkmZu1/wNVSZapjARFck6GRwsbcmDh4nVbZ2qoozE8MY1oyO9loHDuWlmhXw19OL5Ess25BegugnBwInVGWwNmtJG82FyPj6rQMQXqXofna7CoA0WyhzT4gnX4q7nXVERSCIiAiIgxsRqhFE+RxsGMc4/yi68lYjiTp5JZne1I9zvUrffTfjXUYcYwe1O4MH6R2n/AAAHmvODpNAP71UDrvquyNtneV10ldsTuCDbuwdbeljH4bs9Dp8CFeqObRaf6Pa7/mRnmHD5LZVBU6LK9V6nHfLCJ6eqsFXZmvlk7JtYHXlcLNLi5SFDTBrSeJVL2vvxaprq+pgnIkGYX3t5cxzVjg2os0G+lln7S4Tm7QGq19iN2nKRaypu4tdzLtbqrbew03qDG2pc6xcPLVVaoiz6a2XdQYMS4aaXTfXtTffpeqvHRIyO3uvGvkrbhVddouqi/DwKewFrC48RqpDCpbNCnG9r2SxZp3AhV/ETbcsqWrNlA19Xc71fKqxhY7VZaeUk7mO+VlqFqvG3GI2iEY3vOvgP62VIAWnH6ed8rLeenNhXoH/h5rs1LNET7ElwO5w3+oWgG6XW0egHEerrHxndI23mNQruZ6IREUgiIgIiIPP3/EJimerihB0iZcj8z9flZanfv9FZOkLEDPiE7zxkcB4NOUfABVsC5UQcnhfWPX0rhZBL7NVfV1DTfQmx81uDDpL+a0Qx5Go3gg+i2/sniHWRMd3arLOOz4+fWl0pGWWbPXMjHaIA+ajIZrLXe3OKufNlaTZotpzOqy8tO3iwmeX6vS/VG0sB3uA8dfkoOrbTTO0LSTyOvoVB4fsbLLHHJnIzakdyYlsfPG5oj7VzblbvS3L8OicnxfU2lH4DAx3tAef0KzaWCAWAc297C53lUbEsJqo3AZS4uNlGzSyxvLXtII9FXd/C2M+PevK/2bdlhGUjusomjbZoWHslizpYyHalul+Y3hSL3WaFLmynjbGLXVVgVAS1G8ld2J1NzZVnFsRAc2MHee14D91aTdY8nJ4xAY5VdbMTfTcPALBH1XfVyB0r3Ddc28NwXQ1dMeZbu7dg4q5dF8xjrGOG8OFu+xF/hdUwrYHRVh7pKmOw3uJPcG2uVFI9NIgRWQIiICwsWrGRROc97WDK6xc4NF7d6zSV5q6VtqHV1W5rD9xCSyP8xHtv8yNO4d6gU7aV4NTIWkEZjYjcdTyUW071yn3lcSEHMlcXbkvovjSgOOiu/RpWavjPDX1VIkPJTexFXkq2Dg+7fqPkq5TcacV1lG4zJcWWtduqCSMufuBIsQVsSM6hY+IUDaiN8bteFuJuNPNYT29XixuUuM/DXuyO3k9K9glc+WBoIyXAIvuINrm3InitjU/SZQyObdzmafxGEAeYuFrN+zb2OLXNOh5b+9Y78CPIq/nHP/0+ST02nW7dYe2Rt5Q4WJuxrngbtDYbzqqPtZtNT1DrQ3OZwFy0tsBx1VcnwctU3sxs1Y9dMBlA0B366XS5SxPH8flmc1E7sqMrPFSGKVdguhz2t0aLBQuK11gXOOgWUnbTkz7tYWLYgGNLjvO4czyVMmlLnFx3ldmIVhldmO7gOS6GtXTjjqPO5c/Ki5sXFcgNysyfG716L6DcBEdN9odq592t/KL6+e5edYxqttdBeOzR1f2UXfFK1znAn/llgvnHyI437kHoBfV8X1SCIiDBxwn7NPl0d1MljyOQ2+K8g6jeV7JlZcEHcQR66LyBjFIYqiWJ2+OR7P8Aa4j9lFEXONV1W0WTKNV1ObZBwK4oiAudNN1bmvG9rg4eRuutCEG88MqBLE2Rp0c0H11WNXVBieH+6bZu4/4UD0WYhmifC7ew3H6Xf1v6q3VNLmBaRcFc2U1XrfG5rjZkzXVVJK0OzZXfsuiPDYpMwjka63Bwt6KCn2XfvhfbuO5RdRSVkV+xe3FrlPn+Y9PDk49fus/lZp9nY2DPK5otra9z6cdVBVeICRwa3RjNbd6iZJp5NJLgd5Xc1oaLBUt31Jply/JxmOsbu/xrTlVTX81UNpK25EYOgPa7zwCk8fxURjK32z/2jmqe5196248ft4nNyfUCuRC+N5oCtXM+uXMblxcvoQfYls3oIP8A9mNf4MnnuWsmrbHQRs66WrNUdI4GloP4pJBa3k0knxCD0CF9RFIIiIPhXnjps2eNPWmoA+7qO1fgJALPB8bB3mV6IUZtFgcVZA6CZt2O48Wng5p4EIPILnLoJ1sVZtudkZsOnMcmrHXMcgHZe36OHEKsub4KBxK4rmSuBag+FAVyyr6Y0E5sPiYgq2ucbNcCxx4C+4nzAW3zW2Gljy71oiOmLtymqDGpoGgPu5g0GvaHgVnnjvuOjh5Zj1W3m1Jd3KOxGt1IBvzVNo9p266nX8Wi7TjN/wAIHisrK7pyY2dJKY3PeoLGMSEQLW6vPw7yuyux0ZbMtfieH9VVqmpGpOp5qccXPy8n4cWxF4dI/XW3nvWFIBfdZWKqaY6aMAantO89VDFzTvuFvHHkwyviyZ3ADQLHAUqgX26+BWDZPY+qxB+WnjJaD2pXdmNni7ie4XKCFp2Fz2tG9xDRfdckAX9V6+2QwBlDSx07PdF3O/G92rneZ+irOw3RVS0GWR9p6ga53jssP/TZw8TcrYCkEREBERAREQYeKYZDURmKeNkjDva8XHj3HvC1JtR0FscS+hm6v/pS3cz+V41HmCtzog8s1nRRisbg37NnBNs0b2ObrzuQQPJR22myE+HSMZPlPWMDw5urb+8254tPzXrayq/SJsizEqUxHsyt7cT/AMLwNx/KdxQeUmOWVSSsvZ3+V01tI+KR8cjSyRji1zToQ5psV0Ec1UW+mpGEZm7rf5CrWM1Qe+zfZbp4nmuiOVzb2cRfkV1hqlNr7BJYrMbUKPLU15qLjtMy0y5JSsV7rrjcr6kiLdrvFGJWNeNxA9VC1tG1pOfQLEw7GpIWOYzKQTcZtcvOyxJ53PN3Ek9/96Im2EhBPZFhwvvKmdmdjayvJFNCXNBsZHHLG08i87z3C5Vm6JdhY8QmkNQXiKJrTlabZy4kWcd4Fhw1Xo7D6GOCNsUTGsjaLNa0WAH98VMVaj2U6DI2Fr66Xrba9VFdsd+TnntOHhZbeoqOOFjY4mNYxosGsAa0DuAXeikEREBERAREQEREBERAREQan6Yejg1V6ylA69rfvI/9VreLfzgeoXn3X/K9s2Xnfb3ZJgqpWAZTnLmkDe13aFxx32VMsvFfDC5emsCVxc5S9Zs9KzgCO42+aipYi02dopllRlhcfcdJRcjZA1Sq+Bcsq+OCA96Dl1aksMw4uN3A2+azdnaZrm5jzKsTYBY2Cyzz+o6OPh3q1tHoToMlPNJ+OUNHhG393lbIVT6MWWoGd73n/uKti0w/bGXJ+6iIisoIiICIiAiIgIiICIiAiIg4udYXOgC1BtbiAqalz2eyAGg/iDePzVz6Q8XMUIibvlvc8mC1/W61i6o4NCx5L9Oz43Ff3E9OCNdVUNp8Eu0vYN2tuY4q6tiNrldfV52lpGqzl1XXnhMsdNOObZfAVbqvY2rcZJIIHyRNcblgBy6XIIvf4Ktupje2U35WXRK8q42XTGcbr7Gy6zThUuXMWOa0ktu5paLgXI1G/UK/dE+zrHzvllaHshie85hduaxDQQd+uvkouU9Ewt7RWA4bZgzBTjKccFlzRgAm1rnRcqWC7brnvderjJMZE3sltRJRkMIzwk3LfebfeWn6LbVFVslY18bg5rhcEf3vWhpLtU7sjtI6lksSTG722cvzNHP5rTDPXTn5fjXL9WPtuRFh4ficUzc0T2uHIHUeI3hZi3cNlnsRERAiIgIiICIiAiIgL5dfV1VEWdrm3IzAi43i4tcINRbd439oqckWob90y3vOJsSP5tPJSO12ybaaKKWO+lmy3JPaI0f3a3HmFL7OdHEdNMJnyumLTdgLQ1rTwJ1OYhWjaGjE1NNGfejdbxAu34gLLw3La7cvkTG448fqNPteLarCmmym678PpTLns6xZC6W1r5smW7e7Qk+S620wdHI46lrmafkeHC9v1Aeqx7d88YtPR1ihhqXwzDJ1oFg7SzxqL/qafgtebdwtpsSlMBADZc7be67eR5OVzxl3WUtLWN0kjcIZDzdHrG4+nxWq9osVzSPz3z5nFx5lxLifUq/etOPOTdz9b6/qvvSXtAamjw0uaM0kRmcRp2tGEW5XuVI7JVMcGDylrgZZpCwjiALfDKb+ag+lykFOMMj3ZaPJ5gs+pUnsJgzZ5ooHkANYZHi9i/La49SB4KcpfJnxeNx3fU7YT6kOACyKZ1lK1NG2uxAxxWY0nKCBo1kQte3l8QsXCcMdLM2HMAXPc3Na4GXNrbyVNV2+WNnfXW2ZslTMlrY2yAFtnEA6hzmtJA+vkthbQ7LQ1TbEZHgdl7AA4dxHvDuK19jGHSUNQwhwzA543AWDraEW+BHetn4HijamFsrdL6EfhcNCFrhJ6rj+RbLM8L0qOz/R8+CobNJUZgw3DWNLc36iTu7lfgiLSST05c+TLO7yfF9RFKgiIgIiICIiAiIgIiIC4ubcW5rkiDTGztHlr/s7jbWeE+BY9o+i6Nn6Yukmhd7Rglbb88RDx8WFXHEtkpv/AJWKqisYi9r5NbFjmjKdOIIt53WBjODzU+KxzxRvfFJK1xLGkhpf2JA627Qk371jrT0f+WZffuf5iHwcyTYZXRRNzyN6uVjRqTqL2HOzCtSQ4dJW1jYY2OD5Hta5tjdm4Oc4HcALnVentntlI6SWaSN7iJfcNrMFy6wtv3qdbC0HMGjMd5sLnzV8cdTtyc3J5ZXXr20z090eR+HzG/VsLo3G192Rw8zlPoq50cYg+XEnTtv1cNNO554AFthfxNreC9CV1BFMwxyxskYd7XtDmnyKiavZiFtLNT0scUHWtI7DA0X5uy6lTZ9q4Z2Tx+r7VboppMz5piNQGsB8e07/ANVGbINLsRa0e4+Vx8BmHzIV62UwM0VKYyQ993PcWjQuI0A46AAKrdFeFy9bPUyscy4yNzAtJLnZnmx4aNCpr1HTeSXzyn8Rcdp8CbVwlh0e3tRu/C79juKpXRtiroqiSjkBBcSbH3ZGDtDzaL+S2ao44FB9oFT1Y64C2fXla5G4m2l1a497jDDl1hcL6+v5SQREV2IiIgIiICIiAiIgIiICIiAiIg+JZfUQEREBERAXyy+ogIiICIiAiIgIiICIiD//2Q==">
            <a:hlinkClick r:id="rId5"/>
          </p:cNvPr>
          <p:cNvSpPr>
            <a:spLocks noChangeAspect="1" noChangeArrowheads="1"/>
          </p:cNvSpPr>
          <p:nvPr/>
        </p:nvSpPr>
        <p:spPr bwMode="auto">
          <a:xfrm>
            <a:off x="316984" y="-749799"/>
            <a:ext cx="2857500" cy="3790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6" name="AutoShape 8" descr="data:image/jpeg;base64,/9j/4AAQSkZJRgABAQAAAQABAAD/2wCEAAkGBxQTEhUUExQUFhUXFRcXGBcVFBkVFRUXFBcXFhcXFxcYHCggGBolGxQUITEhJSkrLi4uFx8zODMsNygtLisBCgoKDg0OGxAQGywkHiQuLCwsLCwsLCwsLCwsLCwsLSwsLCwsLCwsLCwsLCwsLCwsLCwsLCwsLCwsLCwsLCwsLP/AABEIAQMAwwMBIgACEQEDEQH/xAAcAAEAAgIDAQAAAAAAAAAAAAAABQYEBwIDCAH/xABCEAABAwIDBAcFBgUCBgMAAAABAAIDBBEFEiEGMUFRBxMiYXGBkTJCobHBFCNSYnLRQ4Lh8PFTkggzY6KywhUlc//EABkBAQADAQEAAAAAAAAAAAAAAAABAgMEBf/EACgRAQEAAgICAgEDBAMAAAAAAAABAhEDIRIxBEFRIjJxgZGh0RMUYf/aAAwDAQACEQMRAD8A3iiIgIiICIiAiIgIuEsoaLuIAHEmwVJ2j6UaOmuGkzPHCP2b8i7cgvK6KisYz23tb4lefNouk6uqbhpFPGeEftebt/pZVWTE3kave483OJOveSotS9C4v0j0UF+2ZLD+GLjwudFC03S/TO1dDK0Hjdp+AK0QC5wtz/e6yaUX08fXX9kHohnSPQkA53a8MuuncpzBsegqm3heHW3jc4eIOq8s0jje50IuPKxCzsGxuandnjeWkXFxvQeq0WpdkulX2WVmoP8AFA3cswHDvWyqDHKea3VTRPJ4NeCfRNoSCIikEREBERAREQEREBERAREQFUdq9uIqW7GWfIN+vZaeRPPuWL0j7YtpGdTG77543jfG06X/AFHh6rROIYgZHXJNied/Mnj4qLVpExtJtVU1jjnkcGfhBs0d1hvUGKQaHeeA7+9dXX66fyj6nvUtDlYzM7Vx1+ihKKdRucvkNBvvfUken9lSsUoIv4+Pcul5sB+on1upRp0xU4FgP75rpjGR9uYPnqsiSqA/vcVHz1GY941H1RDm72jblr4g3P19V3wMAJG+4uP78vio8VIzX4bl3faQPp+yDtERsbbxu7+fn/Rd9FUvb2o3EO+K6aerufH4FZJbYXafH+qhLbHRz0hOfaCpN3DRrra27+a2o03XlqnkFw9psRrfjdbl2D20ErGRSkZgLXvr/hTEWNgovgK+qUCIiAiIgIiICIiAo7HsVZSwPmkNg1pPibaBQG3+3LMNEWaNzzLmtbQdi1/mqZj9dUYvTNOQQwm5P3rQ7KNc7r37Oiipk21bi+NvqZnzSG7nuJvyB3DyGiiZqjW3Mi/dqs9gpi7K1tS88mZHfRSVPsw1+opq7xJiHzUaT3VdgqbG53ncu2oxLMd+g08gp+fZBo16usb4theB6PBUJVYBa+WZt+UrXQn1d2fipNVjQ1hLr8L81nOqCRvUbPQyR+20jkd7T4OGhUjhkYe23dp5f5+CrVsZvphzzm+vmuh81isuvpDYu4g2P7qLDlMu1csbK7pD3r79o4Lp3ea4uHJSqyYagg9yk6ettpwKgrrsjkQTsE9uOh3KQosRLTmBLSOI8VVxLw81kU8xvv4Inb0PsH0hMnyQTnLJYBr/AHX9x5FbFXknDqwA8txHcRuIXofo32l+104a43ljAa78w4OSFi3oiKUCIiAiIgIiINU/8QuHl1FDOP4M1nfplBb/AOQatDNrZLZQ94bYggONrHeLLf8A0+YnkomQf6r9eeVmvzsvPcLDZx5WuoouDdqWwRNjpo2tIaLvI3mwubcTe+9dVFJV1lyZn5RobOLR4ANVXa66u2E1nUQDTmfMqmeWo24sfK9+kRXYTMzUk2/Vr81jxscfecPMqw0dPPWHOSGMHHnZfKvDOrGZj3ubxcA0j0vdVnlY0s45US2kcR2CBfeLXY79TNx8bXXVhMsbZcr/ALpwcLgnsHffKTuvfcVlSOcLOBBB3OAsD3EcCofHHFz2EDtOGUi2pIOnjvUY278atnJJ54r1BhlO/MOuiLXAe8CeR49wVUxrZGRjnGMhzRqLHW3grNh/QzVyRCR8sUbiLiNwLiL8HEaA+qpuLYZU0EximLmOAu3K45SPxN4ELTxUyztn6oxY8Je4WDXE8gL2XwYK+9nPiYeT5Wg+gJKm8GpHTN6ype97PdYXkNd3utw7lMCEuFomtjZ+RoYP928+qi5ydInDcpvWlTbs8TvngHnJ8wxcHYC8aNmpn9wnaD6PsVY6jDX7w83/AF3KhK+GVhs4uP6u0PRymZK5cWkfU4ROwdqJ9uYGZvq24WE15CkGSlurbsPONxZ8BouUmIPPt5ZR+doLv9w1+KsxY7ZTe991vitidD2PdXXRtJs192EX57viqdJg5LGydVIxr25g5n3rLcyPab6lfNm2OjqoHNLXDrWC7TuuQNRvG9Ql7ARcWbhfkuSsgREQEREBEWPX1QijfI42axrnE9zRdB5/6ecUz1wjadIowP5jqfotaYfUBpIfcscLOtvHJw7wVKbS15nqZJnb5HF2vI6gelgoJygT+GYO7rA4kOjGoe03a7kB39ysdfRHqwLG2l1FdH2DSVEjgx72DS5bu8wbgrYk+zNc0WAgqG+Jhk9CHNPqFjnN12cPWPpEQxH7M5kQJBbpbeOYPI6FVqppp5JGkSvDAACy7rC28ZdyusVNWR3tQzX5tfEfiJAVzbSYjJ7FI5vfLKxo15kOcfgrS2Iz48bdzf8AZWIcMJic0gtu64uLWHM8lN9G+zAqKsVTxmhg7MRtpJIN7hzDfn4KZotjXzvAq5g5o9qKC7WDufIdXeAt3rYOH0jImtjjaGsaLNaNwASTva3jqaZkjrC61F040IkghmA1ZJkJ/LJ/UD1W2ag6WVe2nwIVdLJBYXe02J3NcNWn1AV7TxlxaUltEWsIzGwsOG5SjZGsDS8B8jtwcbMaPBS2D0zZ2mGWwmiOR7b63bpcHiCu2v2QLwMrgbAix5FZSSXtbPeWP6UY+shsM/UOBsCYrgsJ+igdoKbqXD3mO3E6keakItiJYswa297Am5sPguvaHD5MmUh12/lIGneVbLTHHHNUqpml1gNcpyqg+78lBRRlzgBxKthdxlyY6rOp8XmjGVsjg0XABN2gHkDoFlbHQ9ZX0rD708f/AJX+ih53C5tzVv6IcNM2KU54RuznyBsraZvVKIikEREBERAVC6ZMXMND1bTZ07gw665N7vlbzV9Wg+mbFutruqBu2FgFuGZ2p87KKNW1zu2sRzF31T7k+KAbwoG6OiqgbFRMfbtSXeT4k2+CvDasjcqnsY8fY4AP9NvyVmgYqPVxxkxjLbVO5L5I179CbN420uu+FoAWHXVmoY02JNv3Kio1u9M2lDQMrBYDes5gUDT4gxrst+4XKmYqptt6vjYpnK7JFiTyWBXfJUNtoousqhqoyJNxC7T7LNqCJqZwiqWCwcB2Xge68cVVaTHahpcyopZC5mjnQXJ8cg7XoCrdJWGKduvYkbcdxG8fJZNfQtlIkb2ZBucND4LOdrzDX+1Si2npndn7SYz+GZhafQ2K662eF/tVMRHcT8laTJplnjjkHNzA75hYc9BQnX7NAD/+Tf2U2Yps5P8AxrfH3UtjkmZu1/wNVSZapjARFck6GRwsbcmDh4nVbZ2qoozE8MY1oyO9loHDuWlmhXw19OL5Ess25BegugnBwInVGWwNmtJG82FyPj6rQMQXqXofna7CoA0WyhzT4gnX4q7nXVERSCIiAiIgxsRqhFE+RxsGMc4/yi68lYjiTp5JZne1I9zvUrffTfjXUYcYwe1O4MH6R2n/AAAHmvODpNAP71UDrvquyNtneV10ldsTuCDbuwdbeljH4bs9Dp8CFeqObRaf6Pa7/mRnmHD5LZVBU6LK9V6nHfLCJ6eqsFXZmvlk7JtYHXlcLNLi5SFDTBrSeJVL2vvxaprq+pgnIkGYX3t5cxzVjg2os0G+lln7S4Tm7QGq19iN2nKRaypu4tdzLtbqrbew03qDG2pc6xcPLVVaoiz6a2XdQYMS4aaXTfXtTffpeqvHRIyO3uvGvkrbhVddouqi/DwKewFrC48RqpDCpbNCnG9r2SxZp3AhV/ETbcsqWrNlA19Xc71fKqxhY7VZaeUk7mO+VlqFqvG3GI2iEY3vOvgP62VIAWnH6ed8rLeenNhXoH/h5rs1LNET7ElwO5w3+oWgG6XW0egHEerrHxndI23mNQruZ6IREUgiIgIiIPP3/EJimerihB0iZcj8z9flZanfv9FZOkLEDPiE7zxkcB4NOUfABVsC5UQcnhfWPX0rhZBL7NVfV1DTfQmx81uDDpL+a0Qx5Go3gg+i2/sniHWRMd3arLOOz4+fWl0pGWWbPXMjHaIA+ajIZrLXe3OKufNlaTZotpzOqy8tO3iwmeX6vS/VG0sB3uA8dfkoOrbTTO0LSTyOvoVB4fsbLLHHJnIzakdyYlsfPG5oj7VzblbvS3L8OicnxfU2lH4DAx3tAef0KzaWCAWAc297C53lUbEsJqo3AZS4uNlGzSyxvLXtII9FXd/C2M+PevK/2bdlhGUjusomjbZoWHslizpYyHalul+Y3hSL3WaFLmynjbGLXVVgVAS1G8ld2J1NzZVnFsRAc2MHee14D91aTdY8nJ4xAY5VdbMTfTcPALBH1XfVyB0r3Ddc28NwXQ1dMeZbu7dg4q5dF8xjrGOG8OFu+xF/hdUwrYHRVh7pKmOw3uJPcG2uVFI9NIgRWQIiICwsWrGRROc97WDK6xc4NF7d6zSV5q6VtqHV1W5rD9xCSyP8xHtv8yNO4d6gU7aV4NTIWkEZjYjcdTyUW071yn3lcSEHMlcXbkvovjSgOOiu/RpWavjPDX1VIkPJTexFXkq2Dg+7fqPkq5TcacV1lG4zJcWWtduqCSMufuBIsQVsSM6hY+IUDaiN8bteFuJuNPNYT29XixuUuM/DXuyO3k9K9glc+WBoIyXAIvuINrm3InitjU/SZQyObdzmafxGEAeYuFrN+zb2OLXNOh5b+9Y78CPIq/nHP/0+ST02nW7dYe2Rt5Q4WJuxrngbtDYbzqqPtZtNT1DrQ3OZwFy0tsBx1VcnwctU3sxs1Y9dMBlA0B366XS5SxPH8flmc1E7sqMrPFSGKVdguhz2t0aLBQuK11gXOOgWUnbTkz7tYWLYgGNLjvO4czyVMmlLnFx3ldmIVhldmO7gOS6GtXTjjqPO5c/Ki5sXFcgNysyfG716L6DcBEdN9odq592t/KL6+e5edYxqttdBeOzR1f2UXfFK1znAn/llgvnHyI437kHoBfV8X1SCIiDBxwn7NPl0d1MljyOQ2+K8g6jeV7JlZcEHcQR66LyBjFIYqiWJ2+OR7P8Aa4j9lFEXONV1W0WTKNV1ObZBwK4oiAudNN1bmvG9rg4eRuutCEG88MqBLE2Rp0c0H11WNXVBieH+6bZu4/4UD0WYhmifC7ew3H6Xf1v6q3VNLmBaRcFc2U1XrfG5rjZkzXVVJK0OzZXfsuiPDYpMwjka63Bwt6KCn2XfvhfbuO5RdRSVkV+xe3FrlPn+Y9PDk49fus/lZp9nY2DPK5otra9z6cdVBVeICRwa3RjNbd6iZJp5NJLgd5Xc1oaLBUt31Jply/JxmOsbu/xrTlVTX81UNpK25EYOgPa7zwCk8fxURjK32z/2jmqe5196248ft4nNyfUCuRC+N5oCtXM+uXMblxcvoQfYls3oIP8A9mNf4MnnuWsmrbHQRs66WrNUdI4GloP4pJBa3k0knxCD0CF9RFIIiIPhXnjps2eNPWmoA+7qO1fgJALPB8bB3mV6IUZtFgcVZA6CZt2O48Wng5p4EIPILnLoJ1sVZtudkZsOnMcmrHXMcgHZe36OHEKsub4KBxK4rmSuBag+FAVyyr6Y0E5sPiYgq2ucbNcCxx4C+4nzAW3zW2Gljy71oiOmLtymqDGpoGgPu5g0GvaHgVnnjvuOjh5Zj1W3m1Jd3KOxGt1IBvzVNo9p266nX8Wi7TjN/wAIHisrK7pyY2dJKY3PeoLGMSEQLW6vPw7yuyux0ZbMtfieH9VVqmpGpOp5qccXPy8n4cWxF4dI/XW3nvWFIBfdZWKqaY6aMAantO89VDFzTvuFvHHkwyviyZ3ADQLHAUqgX26+BWDZPY+qxB+WnjJaD2pXdmNni7ie4XKCFp2Fz2tG9xDRfdckAX9V6+2QwBlDSx07PdF3O/G92rneZ+irOw3RVS0GWR9p6ga53jssP/TZw8TcrYCkEREBERAREQYeKYZDURmKeNkjDva8XHj3HvC1JtR0FscS+hm6v/pS3cz+V41HmCtzog8s1nRRisbg37NnBNs0b2ObrzuQQPJR22myE+HSMZPlPWMDw5urb+8254tPzXrayq/SJsizEqUxHsyt7cT/AMLwNx/KdxQeUmOWVSSsvZ3+V01tI+KR8cjSyRji1zToQ5psV0Ec1UW+mpGEZm7rf5CrWM1Qe+zfZbp4nmuiOVzb2cRfkV1hqlNr7BJYrMbUKPLU15qLjtMy0y5JSsV7rrjcr6kiLdrvFGJWNeNxA9VC1tG1pOfQLEw7GpIWOYzKQTcZtcvOyxJ53PN3Ek9/96Im2EhBPZFhwvvKmdmdjayvJFNCXNBsZHHLG08i87z3C5Vm6JdhY8QmkNQXiKJrTlabZy4kWcd4Fhw1Xo7D6GOCNsUTGsjaLNa0WAH98VMVaj2U6DI2Fr66Xrba9VFdsd+TnntOHhZbeoqOOFjY4mNYxosGsAa0DuAXeikEREBERAREQEREBERAREQan6Yejg1V6ylA69rfvI/9VreLfzgeoXn3X/K9s2Xnfb3ZJgqpWAZTnLmkDe13aFxx32VMsvFfDC5emsCVxc5S9Zs9KzgCO42+aipYi02dopllRlhcfcdJRcjZA1Sq+Bcsq+OCA96Dl1aksMw4uN3A2+azdnaZrm5jzKsTYBY2Cyzz+o6OPh3q1tHoToMlPNJ+OUNHhG393lbIVT6MWWoGd73n/uKti0w/bGXJ+6iIisoIiICIiAiIgIiICIiAiIg4udYXOgC1BtbiAqalz2eyAGg/iDePzVz6Q8XMUIibvlvc8mC1/W61i6o4NCx5L9Oz43Ff3E9OCNdVUNp8Eu0vYN2tuY4q6tiNrldfV52lpGqzl1XXnhMsdNOObZfAVbqvY2rcZJIIHyRNcblgBy6XIIvf4Ktupje2U35WXRK8q42XTGcbr7Gy6zThUuXMWOa0ktu5paLgXI1G/UK/dE+zrHzvllaHshie85hduaxDQQd+uvkouU9Ewt7RWA4bZgzBTjKccFlzRgAm1rnRcqWC7brnvderjJMZE3sltRJRkMIzwk3LfebfeWn6LbVFVslY18bg5rhcEf3vWhpLtU7sjtI6lksSTG722cvzNHP5rTDPXTn5fjXL9WPtuRFh4ficUzc0T2uHIHUeI3hZi3cNlnsRERAiIgIiICIiAiIgL5dfV1VEWdrm3IzAi43i4tcINRbd439oqckWob90y3vOJsSP5tPJSO12ybaaKKWO+lmy3JPaI0f3a3HmFL7OdHEdNMJnyumLTdgLQ1rTwJ1OYhWjaGjE1NNGfejdbxAu34gLLw3La7cvkTG448fqNPteLarCmmym678PpTLns6xZC6W1r5smW7e7Qk+S620wdHI46lrmafkeHC9v1Aeqx7d88YtPR1ihhqXwzDJ1oFg7SzxqL/qafgtebdwtpsSlMBADZc7be67eR5OVzxl3WUtLWN0kjcIZDzdHrG4+nxWq9osVzSPz3z5nFx5lxLifUq/etOPOTdz9b6/qvvSXtAamjw0uaM0kRmcRp2tGEW5XuVI7JVMcGDylrgZZpCwjiALfDKb+ag+lykFOMMj3ZaPJ5gs+pUnsJgzZ5ooHkANYZHi9i/La49SB4KcpfJnxeNx3fU7YT6kOACyKZ1lK1NG2uxAxxWY0nKCBo1kQte3l8QsXCcMdLM2HMAXPc3Na4GXNrbyVNV2+WNnfXW2ZslTMlrY2yAFtnEA6hzmtJA+vkthbQ7LQ1TbEZHgdl7AA4dxHvDuK19jGHSUNQwhwzA543AWDraEW+BHetn4HijamFsrdL6EfhcNCFrhJ6rj+RbLM8L0qOz/R8+CobNJUZgw3DWNLc36iTu7lfgiLSST05c+TLO7yfF9RFKgiIgIiICIiAiIgIiIC4ubcW5rkiDTGztHlr/s7jbWeE+BY9o+i6Nn6Yukmhd7Rglbb88RDx8WFXHEtkpv/AJWKqisYi9r5NbFjmjKdOIIt53WBjODzU+KxzxRvfFJK1xLGkhpf2JA627Qk371jrT0f+WZffuf5iHwcyTYZXRRNzyN6uVjRqTqL2HOzCtSQ4dJW1jYY2OD5Hta5tjdm4Oc4HcALnVentntlI6SWaSN7iJfcNrMFy6wtv3qdbC0HMGjMd5sLnzV8cdTtyc3J5ZXXr20z090eR+HzG/VsLo3G192Rw8zlPoq50cYg+XEnTtv1cNNO554AFthfxNreC9CV1BFMwxyxskYd7XtDmnyKiavZiFtLNT0scUHWtI7DA0X5uy6lTZ9q4Z2Tx+r7VboppMz5piNQGsB8e07/ANVGbINLsRa0e4+Vx8BmHzIV62UwM0VKYyQ993PcWjQuI0A46AAKrdFeFy9bPUyscy4yNzAtJLnZnmx4aNCpr1HTeSXzyn8Rcdp8CbVwlh0e3tRu/C79juKpXRtiroqiSjkBBcSbH3ZGDtDzaL+S2ao44FB9oFT1Y64C2fXla5G4m2l1a497jDDl1hcL6+v5SQREV2IiIgIiICIiAiIgIiICIiAiIg+JZfUQEREBERAXyy+ogIiICIiAiIgIiICIiD//2Q==">
            <a:hlinkClick r:id="rId5"/>
          </p:cNvPr>
          <p:cNvSpPr>
            <a:spLocks noChangeAspect="1" noChangeArrowheads="1"/>
          </p:cNvSpPr>
          <p:nvPr/>
        </p:nvSpPr>
        <p:spPr bwMode="auto">
          <a:xfrm>
            <a:off x="498077" y="-653558"/>
            <a:ext cx="2857500" cy="3790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15392" name="Picture 32" descr="http://movingtonovabuzz.com/wp-content/uploads/image/confused.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1414" y="4267201"/>
            <a:ext cx="1817774" cy="2719827"/>
          </a:xfrm>
          <a:prstGeom prst="rect">
            <a:avLst/>
          </a:prstGeom>
          <a:noFill/>
          <a:extLst>
            <a:ext uri="{909E8E84-426E-40DD-AFC4-6F175D3DCCD1}">
              <a14:hiddenFill xmlns:a14="http://schemas.microsoft.com/office/drawing/2010/main">
                <a:solidFill>
                  <a:srgbClr val="FFFFFF"/>
                </a:solidFill>
              </a14:hiddenFill>
            </a:ext>
          </a:extLst>
        </p:spPr>
      </p:pic>
      <p:pic>
        <p:nvPicPr>
          <p:cNvPr id="15388" name="Picture 28" descr="http://www.blackhairinformation.com/wp-content/uploads/2013/09/confusedwoman_244x183.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1402" y="5114924"/>
            <a:ext cx="2324100" cy="1743076"/>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p:cNvSpPr/>
          <p:nvPr/>
        </p:nvSpPr>
        <p:spPr bwMode="auto">
          <a:xfrm>
            <a:off x="6477000" y="3686370"/>
            <a:ext cx="914400" cy="580831"/>
          </a:xfrm>
          <a:prstGeom prst="triangle">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 name="Isosceles Triangle 7"/>
          <p:cNvSpPr/>
          <p:nvPr/>
        </p:nvSpPr>
        <p:spPr bwMode="auto">
          <a:xfrm>
            <a:off x="6705600" y="3686370"/>
            <a:ext cx="715814" cy="580831"/>
          </a:xfrm>
          <a:prstGeom prst="triangle">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grpSp>
        <p:nvGrpSpPr>
          <p:cNvPr id="4" name="Group 3">
            <a:extLst>
              <a:ext uri="{FF2B5EF4-FFF2-40B4-BE49-F238E27FC236}">
                <a16:creationId xmlns:a16="http://schemas.microsoft.com/office/drawing/2014/main" xmlns="" id="{2A98D20E-FBAC-4306-A0A1-ECEFE4FAD66D}"/>
              </a:ext>
            </a:extLst>
          </p:cNvPr>
          <p:cNvGrpSpPr/>
          <p:nvPr/>
        </p:nvGrpSpPr>
        <p:grpSpPr>
          <a:xfrm>
            <a:off x="-1598405" y="-901145"/>
            <a:ext cx="10741191" cy="7811368"/>
            <a:chOff x="-1598405" y="-901145"/>
            <a:chExt cx="10741191" cy="7811368"/>
          </a:xfrm>
        </p:grpSpPr>
        <p:pic>
          <p:nvPicPr>
            <p:cNvPr id="11" name="Picture 10"/>
            <p:cNvPicPr>
              <a:picLocks noChangeAspect="1"/>
            </p:cNvPicPr>
            <p:nvPr/>
          </p:nvPicPr>
          <p:blipFill>
            <a:blip r:embed="rId10"/>
            <a:stretch>
              <a:fillRect/>
            </a:stretch>
          </p:blipFill>
          <p:spPr>
            <a:xfrm>
              <a:off x="-345511" y="2026145"/>
              <a:ext cx="2732372" cy="2732372"/>
            </a:xfrm>
            <a:prstGeom prst="rect">
              <a:avLst/>
            </a:prstGeom>
          </p:spPr>
        </p:pic>
        <p:pic>
          <p:nvPicPr>
            <p:cNvPr id="15398" name="Picture 38" descr="http://laseoulguy.com/wp-content/uploads/2013/03/confused.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79671" y="-23945"/>
              <a:ext cx="3473065" cy="23153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TEhUUExQUFhUXFRcXGBcVFBkVFRUXFBcXFhcXFxcYHCggGBolGxQUITEhJSkrLi4uFx8zODMsNygtLisBCgoKDg0OGxAQGywkHiQuLCwsLCwsLCwsLCwsLCwsLSwsLCwsLCwsLCwsLCwsLCwsLCwsLCwsLCwsLCwsLCwsLP/AABEIAQMAwwMBIgACEQEDEQH/xAAcAAEAAgIDAQAAAAAAAAAAAAAABQYEBwIDCAH/xABCEAABAwIDBAcFBgUCBgMAAAABAAIDBBEFEiEGMUFRBxMiYXGBkTJCobHBFCNSYnLRQ4Lh8PFTkggzY6KywhUlc//EABkBAQADAQEAAAAAAAAAAAAAAAABAgMEBf/EACgRAQEAAgICAgEDBAMAAAAAAAABAhEDIRIxBEFRIjJxgZGh0RMUYf/aAAwDAQACEQMRAD8A3iiIgIiICIiAiIgIuEsoaLuIAHEmwVJ2j6UaOmuGkzPHCP2b8i7cgvK6KisYz23tb4lefNouk6uqbhpFPGeEftebt/pZVWTE3kave483OJOveSotS9C4v0j0UF+2ZLD+GLjwudFC03S/TO1dDK0Hjdp+AK0QC5wtz/e6yaUX08fXX9kHohnSPQkA53a8MuuncpzBsegqm3heHW3jc4eIOq8s0jje50IuPKxCzsGxuandnjeWkXFxvQeq0WpdkulX2WVmoP8AFA3cswHDvWyqDHKea3VTRPJ4NeCfRNoSCIikEREBERAREQEREBERAREQFUdq9uIqW7GWfIN+vZaeRPPuWL0j7YtpGdTG77543jfG06X/AFHh6rROIYgZHXJNied/Mnj4qLVpExtJtVU1jjnkcGfhBs0d1hvUGKQaHeeA7+9dXX66fyj6nvUtDlYzM7Vx1+ihKKdRucvkNBvvfUken9lSsUoIv4+Pcul5sB+on1upRp0xU4FgP75rpjGR9uYPnqsiSqA/vcVHz1GY941H1RDm72jblr4g3P19V3wMAJG+4uP78vio8VIzX4bl3faQPp+yDtERsbbxu7+fn/Rd9FUvb2o3EO+K6aerufH4FZJbYXafH+qhLbHRz0hOfaCpN3DRrra27+a2o03XlqnkFw9psRrfjdbl2D20ErGRSkZgLXvr/hTEWNgovgK+qUCIiAiIgIiICIiAo7HsVZSwPmkNg1pPibaBQG3+3LMNEWaNzzLmtbQdi1/mqZj9dUYvTNOQQwm5P3rQ7KNc7r37Oiipk21bi+NvqZnzSG7nuJvyB3DyGiiZqjW3Mi/dqs9gpi7K1tS88mZHfRSVPsw1+opq7xJiHzUaT3VdgqbG53ncu2oxLMd+g08gp+fZBo16usb4theB6PBUJVYBa+WZt+UrXQn1d2fipNVjQ1hLr8L81nOqCRvUbPQyR+20jkd7T4OGhUjhkYe23dp5f5+CrVsZvphzzm+vmuh81isuvpDYu4g2P7qLDlMu1csbK7pD3r79o4Lp3ea4uHJSqyYagg9yk6ettpwKgrrsjkQTsE9uOh3KQosRLTmBLSOI8VVxLw81kU8xvv4Inb0PsH0hMnyQTnLJYBr/AHX9x5FbFXknDqwA8txHcRuIXofo32l+104a43ljAa78w4OSFi3oiKUCIiAiIgIiINU/8QuHl1FDOP4M1nfplBb/AOQatDNrZLZQ94bYggONrHeLLf8A0+YnkomQf6r9eeVmvzsvPcLDZx5WuoouDdqWwRNjpo2tIaLvI3mwubcTe+9dVFJV1lyZn5RobOLR4ANVXa66u2E1nUQDTmfMqmeWo24sfK9+kRXYTMzUk2/Vr81jxscfecPMqw0dPPWHOSGMHHnZfKvDOrGZj3ubxcA0j0vdVnlY0s45US2kcR2CBfeLXY79TNx8bXXVhMsbZcr/ALpwcLgnsHffKTuvfcVlSOcLOBBB3OAsD3EcCofHHFz2EDtOGUi2pIOnjvUY278atnJJ54r1BhlO/MOuiLXAe8CeR49wVUxrZGRjnGMhzRqLHW3grNh/QzVyRCR8sUbiLiNwLiL8HEaA+qpuLYZU0EximLmOAu3K45SPxN4ELTxUyztn6oxY8Je4WDXE8gL2XwYK+9nPiYeT5Wg+gJKm8GpHTN6ype97PdYXkNd3utw7lMCEuFomtjZ+RoYP928+qi5ydInDcpvWlTbs8TvngHnJ8wxcHYC8aNmpn9wnaD6PsVY6jDX7w83/AF3KhK+GVhs4uP6u0PRymZK5cWkfU4ROwdqJ9uYGZvq24WE15CkGSlurbsPONxZ8BouUmIPPt5ZR+doLv9w1+KsxY7ZTe991vitidD2PdXXRtJs192EX57viqdJg5LGydVIxr25g5n3rLcyPab6lfNm2OjqoHNLXDrWC7TuuQNRvG9Ql7ARcWbhfkuSsgREQEREBEWPX1QijfI42axrnE9zRdB5/6ecUz1wjadIowP5jqfotaYfUBpIfcscLOtvHJw7wVKbS15nqZJnb5HF2vI6gelgoJygT+GYO7rA4kOjGoe03a7kB39ysdfRHqwLG2l1FdH2DSVEjgx72DS5bu8wbgrYk+zNc0WAgqG+Jhk9CHNPqFjnN12cPWPpEQxH7M5kQJBbpbeOYPI6FVqppp5JGkSvDAACy7rC28ZdyusVNWR3tQzX5tfEfiJAVzbSYjJ7FI5vfLKxo15kOcfgrS2Iz48bdzf8AZWIcMJic0gtu64uLWHM8lN9G+zAqKsVTxmhg7MRtpJIN7hzDfn4KZotjXzvAq5g5o9qKC7WDufIdXeAt3rYOH0jImtjjaGsaLNaNwASTva3jqaZkjrC61F040IkghmA1ZJkJ/LJ/UD1W2ag6WVe2nwIVdLJBYXe02J3NcNWn1AV7TxlxaUltEWsIzGwsOG5SjZGsDS8B8jtwcbMaPBS2D0zZ2mGWwmiOR7b63bpcHiCu2v2QLwMrgbAix5FZSSXtbPeWP6UY+shsM/UOBsCYrgsJ+igdoKbqXD3mO3E6keakItiJYswa297Am5sPguvaHD5MmUh12/lIGneVbLTHHHNUqpml1gNcpyqg+78lBRRlzgBxKthdxlyY6rOp8XmjGVsjg0XABN2gHkDoFlbHQ9ZX0rD708f/AJX+ih53C5tzVv6IcNM2KU54RuznyBsraZvVKIikEREBERAVC6ZMXMND1bTZ07gw665N7vlbzV9Wg+mbFutruqBu2FgFuGZ2p87KKNW1zu2sRzF31T7k+KAbwoG6OiqgbFRMfbtSXeT4k2+CvDasjcqnsY8fY4AP9NvyVmgYqPVxxkxjLbVO5L5I179CbN420uu+FoAWHXVmoY02JNv3Kio1u9M2lDQMrBYDes5gUDT4gxrst+4XKmYqptt6vjYpnK7JFiTyWBXfJUNtoousqhqoyJNxC7T7LNqCJqZwiqWCwcB2Xge68cVVaTHahpcyopZC5mjnQXJ8cg7XoCrdJWGKduvYkbcdxG8fJZNfQtlIkb2ZBucND4LOdrzDX+1Si2npndn7SYz+GZhafQ2K662eF/tVMRHcT8laTJplnjjkHNzA75hYc9BQnX7NAD/+Tf2U2Yps5P8AxrfH3UtjkmZu1/wNVSZapjARFck6GRwsbcmDh4nVbZ2qoozE8MY1oyO9loHDuWlmhXw19OL5Ess25BegugnBwInVGWwNmtJG82FyPj6rQMQXqXofna7CoA0WyhzT4gnX4q7nXVERSCIiAiIgxsRqhFE+RxsGMc4/yi68lYjiTp5JZne1I9zvUrffTfjXUYcYwe1O4MH6R2n/AAAHmvODpNAP71UDrvquyNtneV10ldsTuCDbuwdbeljH4bs9Dp8CFeqObRaf6Pa7/mRnmHD5LZVBU6LK9V6nHfLCJ6eqsFXZmvlk7JtYHXlcLNLi5SFDTBrSeJVL2vvxaprq+pgnIkGYX3t5cxzVjg2os0G+lln7S4Tm7QGq19iN2nKRaypu4tdzLtbqrbew03qDG2pc6xcPLVVaoiz6a2XdQYMS4aaXTfXtTffpeqvHRIyO3uvGvkrbhVddouqi/DwKewFrC48RqpDCpbNCnG9r2SxZp3AhV/ETbcsqWrNlA19Xc71fKqxhY7VZaeUk7mO+VlqFqvG3GI2iEY3vOvgP62VIAWnH6ed8rLeenNhXoH/h5rs1LNET7ElwO5w3+oWgG6XW0egHEerrHxndI23mNQruZ6IREUgiIgIiIPP3/EJimerihB0iZcj8z9flZanfv9FZOkLEDPiE7zxkcB4NOUfABVsC5UQcnhfWPX0rhZBL7NVfV1DTfQmx81uDDpL+a0Qx5Go3gg+i2/sniHWRMd3arLOOz4+fWl0pGWWbPXMjHaIA+ajIZrLXe3OKufNlaTZotpzOqy8tO3iwmeX6vS/VG0sB3uA8dfkoOrbTTO0LSTyOvoVB4fsbLLHHJnIzakdyYlsfPG5oj7VzblbvS3L8OicnxfU2lH4DAx3tAef0KzaWCAWAc297C53lUbEsJqo3AZS4uNlGzSyxvLXtII9FXd/C2M+PevK/2bdlhGUjusomjbZoWHslizpYyHalul+Y3hSL3WaFLmynjbGLXVVgVAS1G8ld2J1NzZVnFsRAc2MHee14D91aTdY8nJ4xAY5VdbMTfTcPALBH1XfVyB0r3Ddc28NwXQ1dMeZbu7dg4q5dF8xjrGOG8OFu+xF/hdUwrYHRVh7pKmOw3uJPcG2uVFI9NIgRWQIiICwsWrGRROc97WDK6xc4NF7d6zSV5q6VtqHV1W5rD9xCSyP8xHtv8yNO4d6gU7aV4NTIWkEZjYjcdTyUW071yn3lcSEHMlcXbkvovjSgOOiu/RpWavjPDX1VIkPJTexFXkq2Dg+7fqPkq5TcacV1lG4zJcWWtduqCSMufuBIsQVsSM6hY+IUDaiN8bteFuJuNPNYT29XixuUuM/DXuyO3k9K9glc+WBoIyXAIvuINrm3InitjU/SZQyObdzmafxGEAeYuFrN+zb2OLXNOh5b+9Y78CPIq/nHP/0+ST02nW7dYe2Rt5Q4WJuxrngbtDYbzqqPtZtNT1DrQ3OZwFy0tsBx1VcnwctU3sxs1Y9dMBlA0B366XS5SxPH8flmc1E7sqMrPFSGKVdguhz2t0aLBQuK11gXOOgWUnbTkz7tYWLYgGNLjvO4czyVMmlLnFx3ldmIVhldmO7gOS6GtXTjjqPO5c/Ki5sXFcgNysyfG716L6DcBEdN9odq592t/KL6+e5edYxqttdBeOzR1f2UXfFK1znAn/llgvnHyI437kHoBfV8X1SCIiDBxwn7NPl0d1MljyOQ2+K8g6jeV7JlZcEHcQR66LyBjFIYqiWJ2+OR7P8Aa4j9lFEXONV1W0WTKNV1ObZBwK4oiAudNN1bmvG9rg4eRuutCEG88MqBLE2Rp0c0H11WNXVBieH+6bZu4/4UD0WYhmifC7ew3H6Xf1v6q3VNLmBaRcFc2U1XrfG5rjZkzXVVJK0OzZXfsuiPDYpMwjka63Bwt6KCn2XfvhfbuO5RdRSVkV+xe3FrlPn+Y9PDk49fus/lZp9nY2DPK5otra9z6cdVBVeICRwa3RjNbd6iZJp5NJLgd5Xc1oaLBUt31Jply/JxmOsbu/xrTlVTX81UNpK25EYOgPa7zwCk8fxURjK32z/2jmqe5196248ft4nNyfUCuRC+N5oCtXM+uXMblxcvoQfYls3oIP8A9mNf4MnnuWsmrbHQRs66WrNUdI4GloP4pJBa3k0knxCD0CF9RFIIiIPhXnjps2eNPWmoA+7qO1fgJALPB8bB3mV6IUZtFgcVZA6CZt2O48Wng5p4EIPILnLoJ1sVZtudkZsOnMcmrHXMcgHZe36OHEKsub4KBxK4rmSuBag+FAVyyr6Y0E5sPiYgq2ucbNcCxx4C+4nzAW3zW2Gljy71oiOmLtymqDGpoGgPu5g0GvaHgVnnjvuOjh5Zj1W3m1Jd3KOxGt1IBvzVNo9p266nX8Wi7TjN/wAIHisrK7pyY2dJKY3PeoLGMSEQLW6vPw7yuyux0ZbMtfieH9VVqmpGpOp5qccXPy8n4cWxF4dI/XW3nvWFIBfdZWKqaY6aMAantO89VDFzTvuFvHHkwyviyZ3ADQLHAUqgX26+BWDZPY+qxB+WnjJaD2pXdmNni7ie4XKCFp2Fz2tG9xDRfdckAX9V6+2QwBlDSx07PdF3O/G92rneZ+irOw3RVS0GWR9p6ga53jssP/TZw8TcrYCkEREBERAREQYeKYZDURmKeNkjDva8XHj3HvC1JtR0FscS+hm6v/pS3cz+V41HmCtzog8s1nRRisbg37NnBNs0b2ObrzuQQPJR22myE+HSMZPlPWMDw5urb+8254tPzXrayq/SJsizEqUxHsyt7cT/AMLwNx/KdxQeUmOWVSSsvZ3+V01tI+KR8cjSyRji1zToQ5psV0Ec1UW+mpGEZm7rf5CrWM1Qe+zfZbp4nmuiOVzb2cRfkV1hqlNr7BJYrMbUKPLU15qLjtMy0y5JSsV7rrjcr6kiLdrvFGJWNeNxA9VC1tG1pOfQLEw7GpIWOYzKQTcZtcvOyxJ53PN3Ek9/96Im2EhBPZFhwvvKmdmdjayvJFNCXNBsZHHLG08i87z3C5Vm6JdhY8QmkNQXiKJrTlabZy4kWcd4Fhw1Xo7D6GOCNsUTGsjaLNa0WAH98VMVaj2U6DI2Fr66Xrba9VFdsd+TnntOHhZbeoqOOFjY4mNYxosGsAa0DuAXeikEREBERAREQEREBERAREQan6Yejg1V6ylA69rfvI/9VreLfzgeoXn3X/K9s2Xnfb3ZJgqpWAZTnLmkDe13aFxx32VMsvFfDC5emsCVxc5S9Zs9KzgCO42+aipYi02dopllRlhcfcdJRcjZA1Sq+Bcsq+OCA96Dl1aksMw4uN3A2+azdnaZrm5jzKsTYBY2Cyzz+o6OPh3q1tHoToMlPNJ+OUNHhG393lbIVT6MWWoGd73n/uKti0w/bGXJ+6iIisoIiICIiAiIgIiICIiAiIg4udYXOgC1BtbiAqalz2eyAGg/iDePzVz6Q8XMUIibvlvc8mC1/W61i6o4NCx5L9Oz43Ff3E9OCNdVUNp8Eu0vYN2tuY4q6tiNrldfV52lpGqzl1XXnhMsdNOObZfAVbqvY2rcZJIIHyRNcblgBy6XIIvf4Ktupje2U35WXRK8q42XTGcbr7Gy6zThUuXMWOa0ktu5paLgXI1G/UK/dE+zrHzvllaHshie85hduaxDQQd+uvkouU9Ewt7RWA4bZgzBTjKccFlzRgAm1rnRcqWC7brnvderjJMZE3sltRJRkMIzwk3LfebfeWn6LbVFVslY18bg5rhcEf3vWhpLtU7sjtI6lksSTG722cvzNHP5rTDPXTn5fjXL9WPtuRFh4ficUzc0T2uHIHUeI3hZi3cNlnsRERAiIgIiICIiAiIgL5dfV1VEWdrm3IzAi43i4tcINRbd439oqckWob90y3vOJsSP5tPJSO12ybaaKKWO+lmy3JPaI0f3a3HmFL7OdHEdNMJnyumLTdgLQ1rTwJ1OYhWjaGjE1NNGfejdbxAu34gLLw3La7cvkTG448fqNPteLarCmmym678PpTLns6xZC6W1r5smW7e7Qk+S620wdHI46lrmafkeHC9v1Aeqx7d88YtPR1ihhqXwzDJ1oFg7SzxqL/qafgtebdwtpsSlMBADZc7be67eR5OVzxl3WUtLWN0kjcIZDzdHrG4+nxWq9osVzSPz3z5nFx5lxLifUq/etOPOTdz9b6/qvvSXtAamjw0uaM0kRmcRp2tGEW5XuVI7JVMcGDylrgZZpCwjiALfDKb+ag+lykFOMMj3ZaPJ5gs+pUnsJgzZ5ooHkANYZHi9i/La49SB4KcpfJnxeNx3fU7YT6kOACyKZ1lK1NG2uxAxxWY0nKCBo1kQte3l8QsXCcMdLM2HMAXPc3Na4GXNrbyVNV2+WNnfXW2ZslTMlrY2yAFtnEA6hzmtJA+vkthbQ7LQ1TbEZHgdl7AA4dxHvDuK19jGHSUNQwhwzA543AWDraEW+BHetn4HijamFsrdL6EfhcNCFrhJ6rj+RbLM8L0qOz/R8+CobNJUZgw3DWNLc36iTu7lfgiLSST05c+TLO7yfF9RFKgiIgIiICIiAiIgIiIC4ubcW5rkiDTGztHlr/s7jbWeE+BY9o+i6Nn6Yukmhd7Rglbb88RDx8WFXHEtkpv/AJWKqisYi9r5NbFjmjKdOIIt53WBjODzU+KxzxRvfFJK1xLGkhpf2JA627Qk371jrT0f+WZffuf5iHwcyTYZXRRNzyN6uVjRqTqL2HOzCtSQ4dJW1jYY2OD5Hta5tjdm4Oc4HcALnVentntlI6SWaSN7iJfcNrMFy6wtv3qdbC0HMGjMd5sLnzV8cdTtyc3J5ZXXr20z090eR+HzG/VsLo3G192Rw8zlPoq50cYg+XEnTtv1cNNO554AFthfxNreC9CV1BFMwxyxskYd7XtDmnyKiavZiFtLNT0scUHWtI7DA0X5uy6lTZ9q4Z2Tx+r7VboppMz5piNQGsB8e07/ANVGbINLsRa0e4+Vx8BmHzIV62UwM0VKYyQ993PcWjQuI0A46AAKrdFeFy9bPUyscy4yNzAtJLnZnmx4aNCpr1HTeSXzyn8Rcdp8CbVwlh0e3tRu/C79juKpXRtiroqiSjkBBcSbH3ZGDtDzaL+S2ao44FB9oFT1Y64C2fXla5G4m2l1a497jDDl1hcL6+v5SQREV2IiIgIiICIiAiIgIiICIiAiIg+JZfUQEREBERAXyy+ogIiICIiAiIgIiICIiD//2Q==">
              <a:hlinkClick r:id="rId4"/>
            </p:cNvPr>
            <p:cNvSpPr>
              <a:spLocks noChangeAspect="1" noChangeArrowheads="1"/>
            </p:cNvSpPr>
            <p:nvPr/>
          </p:nvSpPr>
          <p:spPr bwMode="auto">
            <a:xfrm>
              <a:off x="108259" y="-901145"/>
              <a:ext cx="2857500" cy="3790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15382" name="Picture 22" descr="https://encrypted-tbn3.gstatic.com/images?q=tbn:ANd9GcTzlS-n2D3osa55pX8p1bi3YkAfDEtOVIcra3Ym2_tOW67O3Grq">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9140" y="2282643"/>
              <a:ext cx="2947825" cy="1514859"/>
            </a:xfrm>
            <a:prstGeom prst="rect">
              <a:avLst/>
            </a:prstGeom>
            <a:noFill/>
            <a:extLst>
              <a:ext uri="{909E8E84-426E-40DD-AFC4-6F175D3DCCD1}">
                <a14:hiddenFill xmlns:a14="http://schemas.microsoft.com/office/drawing/2010/main">
                  <a:solidFill>
                    <a:srgbClr val="FFFFFF"/>
                  </a:solidFill>
                </a14:hiddenFill>
              </a:ext>
            </a:extLst>
          </p:spPr>
        </p:pic>
        <p:pic>
          <p:nvPicPr>
            <p:cNvPr id="15386" name="Picture 26" descr="http://www.sammiekennedy.com/wp-content/uploads/2013/01/Woman_confused_scratching_head_shutterstock_52249061.jp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98405" y="4467447"/>
              <a:ext cx="4192963" cy="2442776"/>
            </a:xfrm>
            <a:prstGeom prst="rect">
              <a:avLst/>
            </a:prstGeom>
            <a:noFill/>
            <a:extLst>
              <a:ext uri="{909E8E84-426E-40DD-AFC4-6F175D3DCCD1}">
                <a14:hiddenFill xmlns:a14="http://schemas.microsoft.com/office/drawing/2010/main">
                  <a:solidFill>
                    <a:srgbClr val="FFFFFF"/>
                  </a:solidFill>
                </a14:hiddenFill>
              </a:ext>
            </a:extLst>
          </p:spPr>
        </p:pic>
        <p:pic>
          <p:nvPicPr>
            <p:cNvPr id="15390" name="Picture 30" descr="http://c1235757.r57.cf2.rackcdn.com/its-a-head-scratcher-this-one.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26191" y="9815"/>
              <a:ext cx="2216595" cy="2105766"/>
            </a:xfrm>
            <a:prstGeom prst="rect">
              <a:avLst/>
            </a:prstGeom>
            <a:noFill/>
            <a:extLst>
              <a:ext uri="{909E8E84-426E-40DD-AFC4-6F175D3DCCD1}">
                <a14:hiddenFill xmlns:a14="http://schemas.microsoft.com/office/drawing/2010/main">
                  <a:solidFill>
                    <a:srgbClr val="FFFFFF"/>
                  </a:solidFill>
                </a14:hiddenFill>
              </a:ext>
            </a:extLst>
          </p:spPr>
        </p:pic>
        <p:pic>
          <p:nvPicPr>
            <p:cNvPr id="15396" name="Picture 36" descr="http://www.holidayatthesea.com/wp-content/uploads/puzzled-man.jpg">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95800" y="3686370"/>
              <a:ext cx="2511393" cy="1505712"/>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www.springboardseo.com/img/unsure-SEO-client.jp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20734" y="1"/>
              <a:ext cx="2686019" cy="3974110"/>
            </a:xfrm>
            <a:prstGeom prst="rect">
              <a:avLst/>
            </a:prstGeom>
            <a:noFill/>
            <a:extLst>
              <a:ext uri="{909E8E84-426E-40DD-AFC4-6F175D3DCCD1}">
                <a14:hiddenFill xmlns:a14="http://schemas.microsoft.com/office/drawing/2010/main">
                  <a:solidFill>
                    <a:srgbClr val="FFFFFF"/>
                  </a:solidFill>
                </a14:hiddenFill>
              </a:ext>
            </a:extLst>
          </p:spPr>
        </p:pic>
        <p:pic>
          <p:nvPicPr>
            <p:cNvPr id="15384" name="Picture 24" descr="http://marketcopywriterblog.com/wp-content/uploads/2011/06/ConfusedWoman300.jp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58790" y="3966903"/>
              <a:ext cx="2889311" cy="29006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25"/>
            <a:srcRect l="39168" t="-351" r="4166"/>
            <a:stretch/>
          </p:blipFill>
          <p:spPr>
            <a:xfrm>
              <a:off x="6926191" y="2105027"/>
              <a:ext cx="2210709" cy="2202995"/>
            </a:xfrm>
            <a:prstGeom prst="rect">
              <a:avLst/>
            </a:prstGeom>
          </p:spPr>
        </p:pic>
      </p:grpSp>
      <p:sp>
        <p:nvSpPr>
          <p:cNvPr id="9" name="Isosceles Triangle 8"/>
          <p:cNvSpPr/>
          <p:nvPr/>
        </p:nvSpPr>
        <p:spPr bwMode="auto">
          <a:xfrm>
            <a:off x="6342690" y="3706421"/>
            <a:ext cx="1096814" cy="622012"/>
          </a:xfrm>
          <a:prstGeom prst="triangle">
            <a:avLst/>
          </a:prstGeom>
          <a:solidFill>
            <a:schemeClr val="tx1"/>
          </a:solid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345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a:extLst>
              <a:ext uri="{FF2B5EF4-FFF2-40B4-BE49-F238E27FC236}">
                <a16:creationId xmlns:a16="http://schemas.microsoft.com/office/drawing/2014/main" xmlns="" id="{C915CDD3-3743-41C3-8AA2-A7A1C29CE0F4}"/>
              </a:ext>
            </a:extLst>
          </p:cNvPr>
          <p:cNvSpPr>
            <a:spLocks noChangeArrowheads="1" noChangeShapeType="1" noTextEdit="1"/>
          </p:cNvSpPr>
          <p:nvPr/>
        </p:nvSpPr>
        <p:spPr bwMode="auto">
          <a:xfrm rot="5400000">
            <a:off x="-1276349" y="3105150"/>
            <a:ext cx="5334000" cy="647700"/>
          </a:xfrm>
          <a:prstGeom prst="rect">
            <a:avLst/>
          </a:prstGeom>
        </p:spPr>
        <p:txBody>
          <a:bodyPr vert="wordArtVert" wrap="none" fromWordArt="1">
            <a:prstTxWarp prst="textPlain">
              <a:avLst>
                <a:gd name="adj" fmla="val 50000"/>
              </a:avLst>
            </a:prstTxWarp>
          </a:bodyPr>
          <a:lstStyle/>
          <a:p>
            <a:pPr algn="ctr" fontAlgn="auto">
              <a:buClr>
                <a:srgbClr val="FAFD00"/>
              </a:buClr>
            </a:pPr>
            <a:r>
              <a:rPr lang="en-US" i="1" kern="10" dirty="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Objective</a:t>
            </a:r>
          </a:p>
        </p:txBody>
      </p:sp>
      <p:sp>
        <p:nvSpPr>
          <p:cNvPr id="3" name="Rectangle 13">
            <a:extLst>
              <a:ext uri="{FF2B5EF4-FFF2-40B4-BE49-F238E27FC236}">
                <a16:creationId xmlns:a16="http://schemas.microsoft.com/office/drawing/2014/main" xmlns="" id="{3BDA8100-A5A7-48AD-9143-707480F1321A}"/>
              </a:ext>
            </a:extLst>
          </p:cNvPr>
          <p:cNvSpPr>
            <a:spLocks noChangeArrowheads="1"/>
          </p:cNvSpPr>
          <p:nvPr/>
        </p:nvSpPr>
        <p:spPr bwMode="auto">
          <a:xfrm>
            <a:off x="1779998" y="762000"/>
            <a:ext cx="6096000" cy="4154984"/>
          </a:xfrm>
          <a:prstGeom prst="rect">
            <a:avLst/>
          </a:prstGeom>
          <a:noFill/>
          <a:ln w="12700">
            <a:noFill/>
            <a:miter lim="800000"/>
            <a:headEnd/>
            <a:tailEnd/>
          </a:ln>
        </p:spPr>
        <p:txBody>
          <a:bodyPr wrap="square">
            <a:spAutoFit/>
          </a:bodyPr>
          <a:lstStyle/>
          <a:p>
            <a:pPr algn="ctr">
              <a:lnSpc>
                <a:spcPct val="100000"/>
              </a:lnSpc>
              <a:spcBef>
                <a:spcPct val="0"/>
              </a:spcBef>
              <a:buClrTx/>
              <a:buSzTx/>
              <a:buFontTx/>
              <a:buNone/>
            </a:pPr>
            <a:r>
              <a:rPr lang="en-US" sz="4400" dirty="0">
                <a:solidFill>
                  <a:srgbClr val="000099"/>
                </a:solidFill>
                <a:effectLst/>
                <a:latin typeface="Times New Roman" pitchFamily="18" charset="0"/>
              </a:rPr>
              <a:t>What will my Audience </a:t>
            </a:r>
          </a:p>
          <a:p>
            <a:pPr algn="ctr">
              <a:lnSpc>
                <a:spcPct val="100000"/>
              </a:lnSpc>
              <a:spcBef>
                <a:spcPct val="0"/>
              </a:spcBef>
              <a:buClrTx/>
              <a:buSzTx/>
              <a:buFontTx/>
              <a:buNone/>
            </a:pPr>
            <a:endParaRPr lang="en-US" sz="4400" dirty="0">
              <a:solidFill>
                <a:srgbClr val="000099"/>
              </a:solidFill>
              <a:effectLst/>
              <a:latin typeface="Times New Roman" pitchFamily="18" charset="0"/>
            </a:endParaRPr>
          </a:p>
          <a:p>
            <a:pPr algn="ctr">
              <a:lnSpc>
                <a:spcPct val="100000"/>
              </a:lnSpc>
              <a:spcBef>
                <a:spcPct val="0"/>
              </a:spcBef>
              <a:buClrTx/>
              <a:buSzTx/>
              <a:buFontTx/>
              <a:buNone/>
            </a:pPr>
            <a:endParaRPr lang="en-US" sz="4400" dirty="0">
              <a:solidFill>
                <a:srgbClr val="000099"/>
              </a:solidFill>
              <a:effectLst/>
              <a:latin typeface="Times New Roman" pitchFamily="18" charset="0"/>
            </a:endParaRPr>
          </a:p>
          <a:p>
            <a:pPr algn="ctr">
              <a:lnSpc>
                <a:spcPct val="100000"/>
              </a:lnSpc>
              <a:spcBef>
                <a:spcPct val="0"/>
              </a:spcBef>
              <a:buClrTx/>
              <a:buSzTx/>
              <a:buFontTx/>
              <a:buNone/>
            </a:pPr>
            <a:endParaRPr lang="en-US" sz="4400" dirty="0">
              <a:solidFill>
                <a:srgbClr val="000099"/>
              </a:solidFill>
              <a:effectLst/>
              <a:latin typeface="Times New Roman" pitchFamily="18" charset="0"/>
            </a:endParaRPr>
          </a:p>
          <a:p>
            <a:pPr algn="ctr">
              <a:lnSpc>
                <a:spcPct val="100000"/>
              </a:lnSpc>
              <a:spcBef>
                <a:spcPct val="0"/>
              </a:spcBef>
              <a:buClrTx/>
              <a:buSzTx/>
              <a:buFontTx/>
              <a:buNone/>
            </a:pPr>
            <a:endParaRPr lang="en-US" sz="4400" dirty="0">
              <a:solidFill>
                <a:srgbClr val="000099"/>
              </a:solidFill>
              <a:effectLst/>
              <a:latin typeface="Times New Roman" pitchFamily="18" charset="0"/>
            </a:endParaRPr>
          </a:p>
          <a:p>
            <a:pPr algn="ctr">
              <a:lnSpc>
                <a:spcPct val="100000"/>
              </a:lnSpc>
              <a:spcBef>
                <a:spcPct val="0"/>
              </a:spcBef>
              <a:buClrTx/>
              <a:buSzTx/>
              <a:buFontTx/>
              <a:buNone/>
            </a:pPr>
            <a:r>
              <a:rPr lang="en-US" sz="4400" dirty="0">
                <a:solidFill>
                  <a:srgbClr val="000099"/>
                </a:solidFill>
                <a:effectLst/>
                <a:latin typeface="Times New Roman" pitchFamily="18" charset="0"/>
              </a:rPr>
              <a:t>if I am successful?</a:t>
            </a:r>
          </a:p>
        </p:txBody>
      </p:sp>
      <p:pic>
        <p:nvPicPr>
          <p:cNvPr id="4" name="Picture 2" descr="http://venturebeat.com/wp-content/uploads/2011/11/do-com-logo.jpg">
            <a:extLst>
              <a:ext uri="{FF2B5EF4-FFF2-40B4-BE49-F238E27FC236}">
                <a16:creationId xmlns:a16="http://schemas.microsoft.com/office/drawing/2014/main" xmlns="" id="{C67070C4-CBD1-4366-9985-95CAD796E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936" y="1619873"/>
            <a:ext cx="2524125"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6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xmlns="" id="{1BCEDFC7-D32A-478B-8D49-92C2A365A40B}"/>
              </a:ext>
            </a:extLst>
          </p:cNvPr>
          <p:cNvSpPr>
            <a:spLocks noChangeArrowheads="1"/>
          </p:cNvSpPr>
          <p:nvPr/>
        </p:nvSpPr>
        <p:spPr bwMode="auto">
          <a:xfrm>
            <a:off x="1752600" y="1524000"/>
            <a:ext cx="7427958" cy="1446550"/>
          </a:xfrm>
          <a:prstGeom prst="rect">
            <a:avLst/>
          </a:prstGeom>
          <a:noFill/>
          <a:ln w="12700">
            <a:noFill/>
            <a:miter lim="800000"/>
            <a:headEnd/>
            <a:tailEnd/>
          </a:ln>
        </p:spPr>
        <p:txBody>
          <a:bodyPr wrap="square">
            <a:spAutoFit/>
          </a:bodyPr>
          <a:lstStyle/>
          <a:p>
            <a:pPr>
              <a:lnSpc>
                <a:spcPct val="100000"/>
              </a:lnSpc>
              <a:spcBef>
                <a:spcPct val="0"/>
              </a:spcBef>
              <a:buClrTx/>
              <a:buSzTx/>
              <a:buFontTx/>
              <a:buNone/>
            </a:pPr>
            <a:r>
              <a:rPr lang="en-US" sz="4400" i="1" dirty="0">
                <a:solidFill>
                  <a:srgbClr val="000099"/>
                </a:solidFill>
                <a:effectLst/>
                <a:latin typeface="Times New Roman" pitchFamily="18" charset="0"/>
              </a:rPr>
              <a:t>“At the end of this presentation, my audience will…”</a:t>
            </a:r>
          </a:p>
        </p:txBody>
      </p:sp>
      <p:sp>
        <p:nvSpPr>
          <p:cNvPr id="3" name="WordArt 5">
            <a:extLst>
              <a:ext uri="{FF2B5EF4-FFF2-40B4-BE49-F238E27FC236}">
                <a16:creationId xmlns:a16="http://schemas.microsoft.com/office/drawing/2014/main" xmlns="" id="{B9006C76-06C7-4AFE-9561-FEF2102F3ABE}"/>
              </a:ext>
            </a:extLst>
          </p:cNvPr>
          <p:cNvSpPr>
            <a:spLocks noChangeArrowheads="1" noChangeShapeType="1" noTextEdit="1"/>
          </p:cNvSpPr>
          <p:nvPr/>
        </p:nvSpPr>
        <p:spPr bwMode="auto">
          <a:xfrm rot="5400000">
            <a:off x="-1276349" y="3105150"/>
            <a:ext cx="5334000" cy="647700"/>
          </a:xfrm>
          <a:prstGeom prst="rect">
            <a:avLst/>
          </a:prstGeom>
        </p:spPr>
        <p:txBody>
          <a:bodyPr vert="wordArtVert" wrap="none" fromWordArt="1">
            <a:prstTxWarp prst="textPlain">
              <a:avLst>
                <a:gd name="adj" fmla="val 50000"/>
              </a:avLst>
            </a:prstTxWarp>
          </a:bodyPr>
          <a:lstStyle/>
          <a:p>
            <a:pPr algn="ctr" fontAlgn="auto">
              <a:buClr>
                <a:srgbClr val="FAFD00"/>
              </a:buClr>
            </a:pPr>
            <a:r>
              <a:rPr lang="en-US" i="1" kern="10" dirty="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Objective</a:t>
            </a:r>
          </a:p>
        </p:txBody>
      </p:sp>
    </p:spTree>
    <p:extLst>
      <p:ext uri="{BB962C8B-B14F-4D97-AF65-F5344CB8AC3E}">
        <p14:creationId xmlns:p14="http://schemas.microsoft.com/office/powerpoint/2010/main" val="59158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endurancemktg.com/wp-content/uploads/2013/05/target-audienc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599" y="0"/>
            <a:ext cx="9144000" cy="69452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263107"/>
            <a:ext cx="7391401" cy="1852815"/>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Three Things You MUST </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Know About </a:t>
            </a:r>
            <a:r>
              <a:rPr lang="en-CA" sz="4400" u="sng" dirty="0">
                <a:solidFill>
                  <a:srgbClr val="FFFFFF"/>
                </a:solidFill>
                <a:latin typeface="Arial"/>
              </a:rPr>
              <a:t>Audience</a:t>
            </a:r>
            <a:endParaRPr kumimoji="0" lang="en-CA" sz="44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 name="TextBox 3"/>
          <p:cNvSpPr txBox="1"/>
          <p:nvPr/>
        </p:nvSpPr>
        <p:spPr>
          <a:xfrm>
            <a:off x="228600" y="2667000"/>
            <a:ext cx="7924799" cy="2800767"/>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1.  Goals</a:t>
            </a:r>
          </a:p>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2.  Challenges</a:t>
            </a:r>
          </a:p>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3.  Needs</a:t>
            </a:r>
          </a:p>
        </p:txBody>
      </p:sp>
    </p:spTree>
    <p:extLst>
      <p:ext uri="{BB962C8B-B14F-4D97-AF65-F5344CB8AC3E}">
        <p14:creationId xmlns:p14="http://schemas.microsoft.com/office/powerpoint/2010/main" val="343764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3500"/>
                            </p:stCondLst>
                            <p:childTnLst>
                              <p:par>
                                <p:cTn id="13" presetID="10" presetClass="entr" presetSubtype="0" fill="hold" nodeType="afterEffect">
                                  <p:stCondLst>
                                    <p:cond delay="1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We Are Sinking (German Coast Guard) (Berlitz A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04800"/>
            <a:ext cx="7492999" cy="5619750"/>
          </a:xfrm>
          <a:prstGeom prst="rect">
            <a:avLst/>
          </a:prstGeom>
        </p:spPr>
      </p:pic>
    </p:spTree>
    <p:extLst>
      <p:ext uri="{BB962C8B-B14F-4D97-AF65-F5344CB8AC3E}">
        <p14:creationId xmlns:p14="http://schemas.microsoft.com/office/powerpoint/2010/main" val="1154334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az616578.vo.msecnd.net/files/2016/02/26/635921172383839184-2048821202_TOP_SECR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74415"/>
            <a:ext cx="5029200" cy="3143250"/>
          </a:xfrm>
          <a:prstGeom prst="rect">
            <a:avLst/>
          </a:prstGeom>
          <a:noFill/>
          <a:extLst>
            <a:ext uri="{909E8E84-426E-40DD-AFC4-6F175D3DCCD1}">
              <a14:hiddenFill xmlns:a14="http://schemas.microsoft.com/office/drawing/2010/main">
                <a:solidFill>
                  <a:srgbClr val="FFFFFF"/>
                </a:solidFill>
              </a14:hiddenFill>
            </a:ext>
          </a:extLst>
        </p:spPr>
      </p:pic>
      <p:sp>
        <p:nvSpPr>
          <p:cNvPr id="960515" name="Text Box 3"/>
          <p:cNvSpPr txBox="1">
            <a:spLocks noChangeArrowheads="1"/>
          </p:cNvSpPr>
          <p:nvPr/>
        </p:nvSpPr>
        <p:spPr bwMode="auto">
          <a:xfrm>
            <a:off x="2424113" y="4527550"/>
            <a:ext cx="180975" cy="747713"/>
          </a:xfrm>
          <a:prstGeom prst="rect">
            <a:avLst/>
          </a:prstGeom>
          <a:noFill/>
          <a:ln w="12700" algn="ctr">
            <a:noFill/>
            <a:miter lim="800000"/>
            <a:headEnd/>
            <a:tailEnd/>
          </a:ln>
          <a:effectLst/>
        </p:spPr>
        <p:txBody>
          <a:bodyPr wrap="none" lIns="90488" tIns="44450" rIns="90488" bIns="44450">
            <a:spAutoFit/>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US"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Helvetica" charset="0"/>
              <a:ea typeface="+mn-ea"/>
              <a:cs typeface="+mn-cs"/>
            </a:endParaRPr>
          </a:p>
        </p:txBody>
      </p:sp>
      <p:sp>
        <p:nvSpPr>
          <p:cNvPr id="5" name="Rectangle 4"/>
          <p:cNvSpPr/>
          <p:nvPr/>
        </p:nvSpPr>
        <p:spPr>
          <a:xfrm>
            <a:off x="15922" y="1129361"/>
            <a:ext cx="9144000" cy="240642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US" sz="13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erlin Sans FB" pitchFamily="34" charset="0"/>
                <a:ea typeface="+mn-ea"/>
                <a:cs typeface="+mn-cs"/>
              </a:rPr>
              <a:t>“You”</a:t>
            </a:r>
          </a:p>
        </p:txBody>
      </p:sp>
      <p:sp>
        <p:nvSpPr>
          <p:cNvPr id="4" name="Rectangle 3"/>
          <p:cNvSpPr/>
          <p:nvPr/>
        </p:nvSpPr>
        <p:spPr>
          <a:xfrm>
            <a:off x="15922" y="3124200"/>
            <a:ext cx="9144000" cy="240642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US" sz="13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erlin Sans FB" pitchFamily="34" charset="0"/>
                <a:ea typeface="+mn-ea"/>
                <a:cs typeface="+mn-cs"/>
              </a:rPr>
              <a:t>“Your”</a:t>
            </a:r>
          </a:p>
        </p:txBody>
      </p:sp>
    </p:spTree>
    <p:extLst>
      <p:ext uri="{BB962C8B-B14F-4D97-AF65-F5344CB8AC3E}">
        <p14:creationId xmlns:p14="http://schemas.microsoft.com/office/powerpoint/2010/main" val="2970298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6BF173-5E74-40C9-85D0-6951AD80A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
            <a:ext cx="5486400" cy="68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C264E272-0BE1-4631-A0EA-F482397383B5}"/>
              </a:ext>
            </a:extLst>
          </p:cNvPr>
          <p:cNvSpPr/>
          <p:nvPr/>
        </p:nvSpPr>
        <p:spPr>
          <a:xfrm>
            <a:off x="4876800" y="1143000"/>
            <a:ext cx="4572000" cy="3139321"/>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effectLst/>
                <a:uLnTx/>
                <a:uFillTx/>
                <a:latin typeface="Times New Roman" panose="02020603050405020304" pitchFamily="18" charset="0"/>
                <a:ea typeface="Avenir Light" charset="0"/>
                <a:cs typeface="Times New Roman" panose="02020603050405020304" pitchFamily="18" charset="0"/>
              </a:rPr>
              <a:t>Why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effectLst/>
                <a:uLnTx/>
                <a:uFillTx/>
                <a:latin typeface="Times New Roman" panose="02020603050405020304" pitchFamily="18" charset="0"/>
                <a:ea typeface="Avenir Light" charset="0"/>
                <a:cs typeface="Times New Roman" panose="02020603050405020304" pitchFamily="18" charset="0"/>
              </a:rPr>
              <a:t>Should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effectLst/>
                <a:uLnTx/>
                <a:uFillTx/>
                <a:latin typeface="Times New Roman" panose="02020603050405020304" pitchFamily="18" charset="0"/>
                <a:ea typeface="Avenir Light" charset="0"/>
                <a:cs typeface="Times New Roman" panose="02020603050405020304" pitchFamily="18" charset="0"/>
              </a:rPr>
              <a:t>I Care?</a:t>
            </a:r>
            <a:endParaRPr kumimoji="0" lang="en-CA" sz="1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iifm">
            <a:extLst>
              <a:ext uri="{FF2B5EF4-FFF2-40B4-BE49-F238E27FC236}">
                <a16:creationId xmlns:a16="http://schemas.microsoft.com/office/drawing/2014/main" xmlns="" id="{5A465169-39B0-4F3B-8907-0F6E927E9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 y="5334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ursday">
            <a:extLst>
              <a:ext uri="{FF2B5EF4-FFF2-40B4-BE49-F238E27FC236}">
                <a16:creationId xmlns:a16="http://schemas.microsoft.com/office/drawing/2014/main" xmlns="" id="{1D0A80AA-45B4-46A1-AEB5-6EC426558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7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F53AD7-52C9-4786-B23B-DC0E974EE88D}"/>
              </a:ext>
            </a:extLst>
          </p:cNvPr>
          <p:cNvSpPr txBox="1"/>
          <p:nvPr/>
        </p:nvSpPr>
        <p:spPr>
          <a:xfrm>
            <a:off x="753358" y="1295400"/>
            <a:ext cx="7637284" cy="5472267"/>
          </a:xfrm>
          <a:prstGeom prst="rect">
            <a:avLst/>
          </a:prstGeom>
          <a:noFill/>
        </p:spPr>
        <p:txBody>
          <a:bodyPr wrap="none" rtlCol="0">
            <a:spAutoFit/>
          </a:bodyPr>
          <a:lstStyle/>
          <a:p>
            <a:pPr algn="ctr"/>
            <a:r>
              <a:rPr lang="en-CA" sz="4400" dirty="0">
                <a:latin typeface="Times New Roman" panose="02020603050405020304" pitchFamily="18" charset="0"/>
                <a:cs typeface="Times New Roman" panose="02020603050405020304" pitchFamily="18" charset="0"/>
              </a:rPr>
              <a:t>The Good, the Bad and the Ugly.</a:t>
            </a:r>
          </a:p>
          <a:p>
            <a:pPr algn="ctr"/>
            <a:r>
              <a:rPr lang="en-CA" sz="4400" dirty="0">
                <a:latin typeface="Times New Roman" panose="02020603050405020304" pitchFamily="18" charset="0"/>
                <a:cs typeface="Times New Roman" panose="02020603050405020304" pitchFamily="18" charset="0"/>
              </a:rPr>
              <a:t>Up, up and away.</a:t>
            </a:r>
          </a:p>
          <a:p>
            <a:pPr algn="ctr"/>
            <a:r>
              <a:rPr lang="en-CA" sz="4400" dirty="0">
                <a:latin typeface="Times New Roman" panose="02020603050405020304" pitchFamily="18" charset="0"/>
                <a:cs typeface="Times New Roman" panose="02020603050405020304" pitchFamily="18" charset="0"/>
              </a:rPr>
              <a:t>Going, going, gone.</a:t>
            </a:r>
          </a:p>
          <a:p>
            <a:pPr algn="ctr"/>
            <a:r>
              <a:rPr lang="en-CA" sz="4400" dirty="0">
                <a:latin typeface="Times New Roman" panose="02020603050405020304" pitchFamily="18" charset="0"/>
                <a:cs typeface="Times New Roman" panose="02020603050405020304" pitchFamily="18" charset="0"/>
              </a:rPr>
              <a:t>Past, present and future.</a:t>
            </a:r>
          </a:p>
          <a:p>
            <a:pPr algn="ctr"/>
            <a:r>
              <a:rPr lang="en-CA" sz="4400" dirty="0">
                <a:latin typeface="Times New Roman" panose="02020603050405020304" pitchFamily="18" charset="0"/>
                <a:cs typeface="Times New Roman" panose="02020603050405020304" pitchFamily="18" charset="0"/>
              </a:rPr>
              <a:t>I came, I saw, I conquered.</a:t>
            </a:r>
          </a:p>
          <a:p>
            <a:endParaRPr lang="en-CA"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D8C1B21-1A5E-43B1-AEF7-6319D83CCF1E}"/>
              </a:ext>
            </a:extLst>
          </p:cNvPr>
          <p:cNvPicPr>
            <a:picLocks noChangeAspect="1"/>
          </p:cNvPicPr>
          <p:nvPr/>
        </p:nvPicPr>
        <p:blipFill>
          <a:blip r:embed="rId3"/>
          <a:stretch>
            <a:fillRect/>
          </a:stretch>
        </p:blipFill>
        <p:spPr>
          <a:xfrm>
            <a:off x="-9728" y="0"/>
            <a:ext cx="3773751" cy="1194920"/>
          </a:xfrm>
          <a:prstGeom prst="rect">
            <a:avLst/>
          </a:prstGeom>
        </p:spPr>
      </p:pic>
    </p:spTree>
    <p:extLst>
      <p:ext uri="{BB962C8B-B14F-4D97-AF65-F5344CB8AC3E}">
        <p14:creationId xmlns:p14="http://schemas.microsoft.com/office/powerpoint/2010/main" val="413826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cret">
            <a:extLst>
              <a:ext uri="{FF2B5EF4-FFF2-40B4-BE49-F238E27FC236}">
                <a16:creationId xmlns:a16="http://schemas.microsoft.com/office/drawing/2014/main" xmlns="" id="{49D0CDCC-A5E1-46DE-B1E4-3946231D0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696"/>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717804" y="4191000"/>
            <a:ext cx="7708392" cy="1752600"/>
          </a:xfrm>
        </p:spPr>
        <p:txBody>
          <a:bodyPr>
            <a:normAutofit/>
          </a:bodyPr>
          <a:lstStyle/>
          <a:p>
            <a:r>
              <a:rPr lang="en-US" sz="3600" dirty="0"/>
              <a:t>Doug Carter</a:t>
            </a:r>
          </a:p>
          <a:p>
            <a:r>
              <a:rPr lang="en-US" sz="3600" u="sng" dirty="0"/>
              <a:t>Presentations Etc. Inc.</a:t>
            </a:r>
          </a:p>
        </p:txBody>
      </p:sp>
      <p:sp>
        <p:nvSpPr>
          <p:cNvPr id="2" name="TextBox 1">
            <a:extLst>
              <a:ext uri="{FF2B5EF4-FFF2-40B4-BE49-F238E27FC236}">
                <a16:creationId xmlns:a16="http://schemas.microsoft.com/office/drawing/2014/main" xmlns="" id="{4F7A2DB6-40FE-42B9-8D18-999354A1B0E3}"/>
              </a:ext>
            </a:extLst>
          </p:cNvPr>
          <p:cNvSpPr txBox="1"/>
          <p:nvPr/>
        </p:nvSpPr>
        <p:spPr>
          <a:xfrm>
            <a:off x="2223440" y="822133"/>
            <a:ext cx="4697120" cy="2626745"/>
          </a:xfrm>
          <a:prstGeom prst="rect">
            <a:avLst/>
          </a:prstGeom>
          <a:noFill/>
        </p:spPr>
        <p:txBody>
          <a:bodyPr wrap="none" rtlCol="0">
            <a:spAutoFit/>
          </a:bodyPr>
          <a:lstStyle/>
          <a:p>
            <a:pPr algn="ctr"/>
            <a:r>
              <a:rPr lang="en-CA" sz="6600" dirty="0">
                <a:latin typeface="Times New Roman" panose="02020603050405020304" pitchFamily="18" charset="0"/>
                <a:cs typeface="Times New Roman" panose="02020603050405020304" pitchFamily="18" charset="0"/>
              </a:rPr>
              <a:t>Persuasive</a:t>
            </a:r>
          </a:p>
          <a:p>
            <a:pPr algn="ctr"/>
            <a:r>
              <a:rPr lang="en-CA" sz="6600" dirty="0">
                <a:latin typeface="Times New Roman" panose="02020603050405020304" pitchFamily="18" charset="0"/>
                <a:cs typeface="Times New Roman" panose="02020603050405020304" pitchFamily="18" charset="0"/>
              </a:rPr>
              <a:t>Presentations</a:t>
            </a:r>
          </a:p>
        </p:txBody>
      </p:sp>
    </p:spTree>
    <p:extLst>
      <p:ext uri="{BB962C8B-B14F-4D97-AF65-F5344CB8AC3E}">
        <p14:creationId xmlns:p14="http://schemas.microsoft.com/office/powerpoint/2010/main" val="227391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motionpictureimaging.com/wp-content/uploads/sites/8/2012/07/wizard-of-oz-upda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780" y="0"/>
            <a:ext cx="9846780" cy="718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9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2A4933-7C06-4C02-9BDC-8A059E16404E}"/>
              </a:ext>
            </a:extLst>
          </p:cNvPr>
          <p:cNvPicPr>
            <a:picLocks noChangeAspect="1"/>
          </p:cNvPicPr>
          <p:nvPr/>
        </p:nvPicPr>
        <p:blipFill>
          <a:blip r:embed="rId2"/>
          <a:stretch>
            <a:fillRect/>
          </a:stretch>
        </p:blipFill>
        <p:spPr>
          <a:xfrm>
            <a:off x="685800" y="685800"/>
            <a:ext cx="2895600" cy="2191004"/>
          </a:xfrm>
          <a:prstGeom prst="rect">
            <a:avLst/>
          </a:prstGeom>
        </p:spPr>
      </p:pic>
      <p:pic>
        <p:nvPicPr>
          <p:cNvPr id="4" name="Picture 3">
            <a:extLst>
              <a:ext uri="{FF2B5EF4-FFF2-40B4-BE49-F238E27FC236}">
                <a16:creationId xmlns:a16="http://schemas.microsoft.com/office/drawing/2014/main" xmlns="" id="{C73D22CE-7660-44A6-A282-F075D5653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990600"/>
            <a:ext cx="3822819" cy="1219200"/>
          </a:xfrm>
          <a:prstGeom prst="rect">
            <a:avLst/>
          </a:prstGeom>
        </p:spPr>
      </p:pic>
      <p:sp>
        <p:nvSpPr>
          <p:cNvPr id="5" name="TextBox 4">
            <a:extLst>
              <a:ext uri="{FF2B5EF4-FFF2-40B4-BE49-F238E27FC236}">
                <a16:creationId xmlns:a16="http://schemas.microsoft.com/office/drawing/2014/main" xmlns="" id="{3FAE0F96-59D8-4D46-9C83-1FCA9B68D797}"/>
              </a:ext>
            </a:extLst>
          </p:cNvPr>
          <p:cNvSpPr txBox="1"/>
          <p:nvPr/>
        </p:nvSpPr>
        <p:spPr>
          <a:xfrm>
            <a:off x="228600" y="3440349"/>
            <a:ext cx="3962400" cy="1815882"/>
          </a:xfrm>
          <a:prstGeom prst="rect">
            <a:avLst/>
          </a:prstGeom>
          <a:noFill/>
        </p:spPr>
        <p:txBody>
          <a:bodyPr wrap="square" rtlCol="0">
            <a:spAutoFit/>
          </a:bodyPr>
          <a:lstStyle/>
          <a:p>
            <a:pPr eaLnBrk="1" fontAlgn="auto" hangingPunct="1">
              <a:lnSpc>
                <a:spcPct val="100000"/>
              </a:lnSpc>
              <a:spcBef>
                <a:spcPts val="0"/>
              </a:spcBef>
              <a:spcAft>
                <a:spcPts val="0"/>
              </a:spcAft>
              <a:buClrTx/>
              <a:buSzTx/>
            </a:pPr>
            <a:r>
              <a:rPr lang="en-CA" sz="2800" dirty="0">
                <a:solidFill>
                  <a:prstClr val="black"/>
                </a:solidFill>
                <a:effectLst/>
                <a:latin typeface="Verdana" panose="020B0604030504040204" pitchFamily="34" charset="0"/>
                <a:ea typeface="Verdana" panose="020B0604030504040204" pitchFamily="34" charset="0"/>
                <a:cs typeface="Verdana" panose="020B0604030504040204" pitchFamily="34" charset="0"/>
              </a:rPr>
              <a:t>What are your Three key concerns when you are deciding on a Supplier?</a:t>
            </a:r>
          </a:p>
        </p:txBody>
      </p:sp>
      <p:sp>
        <p:nvSpPr>
          <p:cNvPr id="7" name="TextBox 6">
            <a:extLst>
              <a:ext uri="{FF2B5EF4-FFF2-40B4-BE49-F238E27FC236}">
                <a16:creationId xmlns:a16="http://schemas.microsoft.com/office/drawing/2014/main" xmlns="" id="{071D0A9B-8298-4437-ABB6-895B3E1087AA}"/>
              </a:ext>
            </a:extLst>
          </p:cNvPr>
          <p:cNvSpPr txBox="1"/>
          <p:nvPr/>
        </p:nvSpPr>
        <p:spPr>
          <a:xfrm>
            <a:off x="4581728" y="3440349"/>
            <a:ext cx="3962400" cy="1384995"/>
          </a:xfrm>
          <a:prstGeom prst="rect">
            <a:avLst/>
          </a:prstGeom>
          <a:noFill/>
        </p:spPr>
        <p:txBody>
          <a:bodyPr wrap="square" rtlCol="0">
            <a:spAutoFit/>
          </a:bodyPr>
          <a:lstStyle/>
          <a:p>
            <a:pPr eaLnBrk="1" fontAlgn="auto" hangingPunct="1">
              <a:lnSpc>
                <a:spcPct val="100000"/>
              </a:lnSpc>
              <a:spcBef>
                <a:spcPts val="0"/>
              </a:spcBef>
              <a:spcAft>
                <a:spcPts val="0"/>
              </a:spcAft>
              <a:buClrTx/>
              <a:buSzTx/>
            </a:pPr>
            <a:r>
              <a:rPr lang="en-CA" sz="2800" dirty="0">
                <a:solidFill>
                  <a:prstClr val="black"/>
                </a:solidFill>
                <a:effectLst/>
                <a:latin typeface="Verdana" panose="020B0604030504040204" pitchFamily="34" charset="0"/>
                <a:ea typeface="Verdana" panose="020B0604030504040204" pitchFamily="34" charset="0"/>
                <a:cs typeface="Verdana" panose="020B0604030504040204" pitchFamily="34" charset="0"/>
              </a:rPr>
              <a:t>What are your Three key differentiating selling points?</a:t>
            </a:r>
          </a:p>
        </p:txBody>
      </p:sp>
      <p:pic>
        <p:nvPicPr>
          <p:cNvPr id="3074" name="Picture 2" descr="Related image">
            <a:extLst>
              <a:ext uri="{FF2B5EF4-FFF2-40B4-BE49-F238E27FC236}">
                <a16:creationId xmlns:a16="http://schemas.microsoft.com/office/drawing/2014/main" xmlns="" id="{E93D944C-B6DD-469D-B22F-5D67CE664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017" y="5199434"/>
            <a:ext cx="2211421" cy="165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8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45CD39-5C15-4C28-B293-681AEDB39AEB}"/>
              </a:ext>
            </a:extLst>
          </p:cNvPr>
          <p:cNvSpPr txBox="1"/>
          <p:nvPr/>
        </p:nvSpPr>
        <p:spPr>
          <a:xfrm>
            <a:off x="2681232" y="318433"/>
            <a:ext cx="3853876" cy="766557"/>
          </a:xfrm>
          <a:prstGeom prst="rect">
            <a:avLst/>
          </a:prstGeom>
          <a:noFill/>
        </p:spPr>
        <p:txBody>
          <a:bodyPr wrap="none" rtlCol="0">
            <a:spAutoFit/>
          </a:bodyPr>
          <a:lstStyle/>
          <a:p>
            <a:r>
              <a:rPr lang="en-CA" sz="4000" u="sng" dirty="0">
                <a:latin typeface="Times New Roman" panose="02020603050405020304" pitchFamily="18" charset="0"/>
                <a:cs typeface="Times New Roman" panose="02020603050405020304" pitchFamily="18" charset="0"/>
              </a:rPr>
              <a:t>Your Presentation</a:t>
            </a:r>
          </a:p>
        </p:txBody>
      </p:sp>
      <p:pic>
        <p:nvPicPr>
          <p:cNvPr id="1030" name="Picture 6" descr="Image result for key">
            <a:extLst>
              <a:ext uri="{FF2B5EF4-FFF2-40B4-BE49-F238E27FC236}">
                <a16:creationId xmlns:a16="http://schemas.microsoft.com/office/drawing/2014/main" xmlns="" id="{6A9C02C1-2DAA-49D2-B95C-60776A26B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29852"/>
            <a:ext cx="1525692" cy="1144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key">
            <a:extLst>
              <a:ext uri="{FF2B5EF4-FFF2-40B4-BE49-F238E27FC236}">
                <a16:creationId xmlns:a16="http://schemas.microsoft.com/office/drawing/2014/main" xmlns="" id="{4466C8AC-C581-4159-9E22-566F549AE5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222810"/>
            <a:ext cx="1525692" cy="11442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key">
            <a:extLst>
              <a:ext uri="{FF2B5EF4-FFF2-40B4-BE49-F238E27FC236}">
                <a16:creationId xmlns:a16="http://schemas.microsoft.com/office/drawing/2014/main" xmlns="" id="{3F94048F-9EEC-4CFE-845F-DDD71197D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224856"/>
            <a:ext cx="1525692" cy="11442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ie">
            <a:extLst>
              <a:ext uri="{FF2B5EF4-FFF2-40B4-BE49-F238E27FC236}">
                <a16:creationId xmlns:a16="http://schemas.microsoft.com/office/drawing/2014/main" xmlns="" id="{82E48B17-F222-49A6-B808-D7BBBDA8B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28" y="5198408"/>
            <a:ext cx="1649653" cy="1649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75BC899-40F1-4666-8C0B-8140561421C4}"/>
              </a:ext>
            </a:extLst>
          </p:cNvPr>
          <p:cNvSpPr txBox="1"/>
          <p:nvPr/>
        </p:nvSpPr>
        <p:spPr>
          <a:xfrm>
            <a:off x="2997789" y="2195545"/>
            <a:ext cx="3321945" cy="1077218"/>
          </a:xfrm>
          <a:prstGeom prst="rect">
            <a:avLst/>
          </a:prstGeom>
          <a:noFill/>
        </p:spPr>
        <p:txBody>
          <a:bodyPr wrap="square" rtlCol="0">
            <a:spAutoFit/>
          </a:bodyPr>
          <a:lstStyle/>
          <a:p>
            <a:pPr marL="742950" indent="-742950">
              <a:buFont typeface="+mj-lt"/>
              <a:buAutoNum type="arabicPeriod"/>
            </a:pPr>
            <a:r>
              <a:rPr lang="en-CA" sz="1600" dirty="0"/>
              <a:t>Supporting</a:t>
            </a:r>
          </a:p>
          <a:p>
            <a:pPr marL="742950" indent="-742950">
              <a:buFont typeface="+mj-lt"/>
              <a:buAutoNum type="arabicPeriod"/>
            </a:pPr>
            <a:r>
              <a:rPr lang="en-CA" sz="1600" dirty="0"/>
              <a:t>Supporting</a:t>
            </a:r>
          </a:p>
          <a:p>
            <a:pPr marL="742950" indent="-742950">
              <a:buFont typeface="+mj-lt"/>
              <a:buAutoNum type="arabicPeriod"/>
            </a:pPr>
            <a:r>
              <a:rPr lang="en-CA" sz="1600" dirty="0"/>
              <a:t>Supporting</a:t>
            </a:r>
          </a:p>
        </p:txBody>
      </p:sp>
      <p:sp>
        <p:nvSpPr>
          <p:cNvPr id="13" name="TextBox 12">
            <a:extLst>
              <a:ext uri="{FF2B5EF4-FFF2-40B4-BE49-F238E27FC236}">
                <a16:creationId xmlns:a16="http://schemas.microsoft.com/office/drawing/2014/main" xmlns="" id="{01FBD99C-22D9-454D-8D70-9554CC812E64}"/>
              </a:ext>
            </a:extLst>
          </p:cNvPr>
          <p:cNvSpPr txBox="1"/>
          <p:nvPr/>
        </p:nvSpPr>
        <p:spPr>
          <a:xfrm>
            <a:off x="2991304" y="3354035"/>
            <a:ext cx="3321945" cy="1077218"/>
          </a:xfrm>
          <a:prstGeom prst="rect">
            <a:avLst/>
          </a:prstGeom>
          <a:noFill/>
        </p:spPr>
        <p:txBody>
          <a:bodyPr wrap="square" rtlCol="0">
            <a:spAutoFit/>
          </a:bodyPr>
          <a:lstStyle/>
          <a:p>
            <a:pPr marL="742950" indent="-742950">
              <a:buFont typeface="+mj-lt"/>
              <a:buAutoNum type="arabicPeriod"/>
            </a:pPr>
            <a:r>
              <a:rPr lang="en-CA" sz="1600" dirty="0">
                <a:solidFill>
                  <a:srgbClr val="00B050"/>
                </a:solidFill>
              </a:rPr>
              <a:t>Supporting</a:t>
            </a:r>
          </a:p>
          <a:p>
            <a:pPr marL="742950" indent="-742950">
              <a:buFont typeface="+mj-lt"/>
              <a:buAutoNum type="arabicPeriod"/>
            </a:pPr>
            <a:r>
              <a:rPr lang="en-CA" sz="1600" dirty="0">
                <a:solidFill>
                  <a:srgbClr val="00B050"/>
                </a:solidFill>
              </a:rPr>
              <a:t>Supporting</a:t>
            </a:r>
          </a:p>
          <a:p>
            <a:pPr marL="742950" indent="-742950">
              <a:buFont typeface="+mj-lt"/>
              <a:buAutoNum type="arabicPeriod"/>
            </a:pPr>
            <a:r>
              <a:rPr lang="en-CA" sz="1600" dirty="0">
                <a:solidFill>
                  <a:srgbClr val="00B050"/>
                </a:solidFill>
              </a:rPr>
              <a:t>Supporting</a:t>
            </a:r>
          </a:p>
        </p:txBody>
      </p:sp>
      <p:sp>
        <p:nvSpPr>
          <p:cNvPr id="14" name="TextBox 13">
            <a:extLst>
              <a:ext uri="{FF2B5EF4-FFF2-40B4-BE49-F238E27FC236}">
                <a16:creationId xmlns:a16="http://schemas.microsoft.com/office/drawing/2014/main" xmlns="" id="{0AF6E0DE-C281-40B0-97D6-EB17B6B31725}"/>
              </a:ext>
            </a:extLst>
          </p:cNvPr>
          <p:cNvSpPr txBox="1"/>
          <p:nvPr/>
        </p:nvSpPr>
        <p:spPr>
          <a:xfrm>
            <a:off x="2991304" y="4473865"/>
            <a:ext cx="3321945" cy="1077218"/>
          </a:xfrm>
          <a:prstGeom prst="rect">
            <a:avLst/>
          </a:prstGeom>
          <a:noFill/>
        </p:spPr>
        <p:txBody>
          <a:bodyPr wrap="square" rtlCol="0">
            <a:spAutoFit/>
          </a:bodyPr>
          <a:lstStyle/>
          <a:p>
            <a:pPr marL="742950" indent="-742950">
              <a:buFont typeface="+mj-lt"/>
              <a:buAutoNum type="arabicPeriod"/>
            </a:pPr>
            <a:r>
              <a:rPr lang="en-CA" sz="1600" dirty="0">
                <a:solidFill>
                  <a:schemeClr val="tx2"/>
                </a:solidFill>
              </a:rPr>
              <a:t>Supporting</a:t>
            </a:r>
          </a:p>
          <a:p>
            <a:pPr marL="742950" indent="-742950">
              <a:buFont typeface="+mj-lt"/>
              <a:buAutoNum type="arabicPeriod"/>
            </a:pPr>
            <a:r>
              <a:rPr lang="en-CA" sz="1600" dirty="0">
                <a:solidFill>
                  <a:schemeClr val="tx2"/>
                </a:solidFill>
              </a:rPr>
              <a:t>Supporting</a:t>
            </a:r>
          </a:p>
          <a:p>
            <a:pPr marL="742950" indent="-742950">
              <a:buFont typeface="+mj-lt"/>
              <a:buAutoNum type="arabicPeriod"/>
            </a:pPr>
            <a:r>
              <a:rPr lang="en-CA" sz="1600" dirty="0">
                <a:solidFill>
                  <a:schemeClr val="tx2"/>
                </a:solidFill>
              </a:rPr>
              <a:t>Supporting</a:t>
            </a:r>
          </a:p>
        </p:txBody>
      </p:sp>
      <p:pic>
        <p:nvPicPr>
          <p:cNvPr id="5" name="Picture 4">
            <a:extLst>
              <a:ext uri="{FF2B5EF4-FFF2-40B4-BE49-F238E27FC236}">
                <a16:creationId xmlns:a16="http://schemas.microsoft.com/office/drawing/2014/main" xmlns="" id="{FB2B2B12-E95B-430D-A15B-F8FD88A73C10}"/>
              </a:ext>
            </a:extLst>
          </p:cNvPr>
          <p:cNvPicPr>
            <a:picLocks noChangeAspect="1"/>
          </p:cNvPicPr>
          <p:nvPr/>
        </p:nvPicPr>
        <p:blipFill>
          <a:blip r:embed="rId4"/>
          <a:stretch>
            <a:fillRect/>
          </a:stretch>
        </p:blipFill>
        <p:spPr>
          <a:xfrm>
            <a:off x="1094362" y="1131186"/>
            <a:ext cx="1030020" cy="1015092"/>
          </a:xfrm>
          <a:prstGeom prst="rect">
            <a:avLst/>
          </a:prstGeom>
        </p:spPr>
      </p:pic>
      <p:sp>
        <p:nvSpPr>
          <p:cNvPr id="16" name="TextBox 15">
            <a:extLst>
              <a:ext uri="{FF2B5EF4-FFF2-40B4-BE49-F238E27FC236}">
                <a16:creationId xmlns:a16="http://schemas.microsoft.com/office/drawing/2014/main" xmlns="" id="{459739E4-1D17-4186-A383-452C1965E1E6}"/>
              </a:ext>
            </a:extLst>
          </p:cNvPr>
          <p:cNvSpPr txBox="1"/>
          <p:nvPr/>
        </p:nvSpPr>
        <p:spPr>
          <a:xfrm>
            <a:off x="2706041" y="1256989"/>
            <a:ext cx="2178802" cy="766557"/>
          </a:xfrm>
          <a:prstGeom prst="rect">
            <a:avLst/>
          </a:prstGeom>
          <a:noFill/>
        </p:spPr>
        <p:txBody>
          <a:bodyPr wrap="none" rtlCol="0">
            <a:spAutoFit/>
          </a:bodyPr>
          <a:lstStyle/>
          <a:p>
            <a:r>
              <a:rPr lang="en-CA" sz="4000" u="sng" dirty="0" smtClean="0">
                <a:latin typeface="Times New Roman" panose="02020603050405020304" pitchFamily="18" charset="0"/>
                <a:cs typeface="Times New Roman" panose="02020603050405020304" pitchFamily="18" charset="0"/>
              </a:rPr>
              <a:t>Objective</a:t>
            </a:r>
            <a:endParaRPr lang="en-CA" sz="4000" u="sng" dirty="0">
              <a:latin typeface="Times New Roman" panose="02020603050405020304" pitchFamily="18" charset="0"/>
              <a:cs typeface="Times New Roman" panose="02020603050405020304" pitchFamily="18" charset="0"/>
            </a:endParaRPr>
          </a:p>
        </p:txBody>
      </p:sp>
      <p:pic>
        <p:nvPicPr>
          <p:cNvPr id="1026" name="Picture 2" descr="Image result for organizing">
            <a:extLst>
              <a:ext uri="{FF2B5EF4-FFF2-40B4-BE49-F238E27FC236}">
                <a16:creationId xmlns:a16="http://schemas.microsoft.com/office/drawing/2014/main" xmlns="" id="{0D007ABC-E2CE-4806-97D7-6DCE2A2D1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056122"/>
            <a:ext cx="2652369" cy="222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6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childTnLst>
                                </p:cTn>
                              </p:par>
                            </p:childTnLst>
                          </p:cTn>
                        </p:par>
                        <p:par>
                          <p:cTn id="18" fill="hold">
                            <p:stCondLst>
                              <p:cond delay="1000"/>
                            </p:stCondLst>
                            <p:childTnLst>
                              <p:par>
                                <p:cTn id="19" presetID="10" presetClass="entr" presetSubtype="0" fill="hold" nodeType="after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par>
                          <p:cTn id="22" fill="hold">
                            <p:stCondLst>
                              <p:cond delay="3000"/>
                            </p:stCondLst>
                            <p:childTnLst>
                              <p:par>
                                <p:cTn id="23" presetID="10"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par>
                          <p:cTn id="31" fill="hold">
                            <p:stCondLst>
                              <p:cond delay="1000"/>
                            </p:stCondLst>
                            <p:childTnLst>
                              <p:par>
                                <p:cTn id="32" presetID="10" presetClass="entr" presetSubtype="0" fill="hold" grpId="0" nodeType="afterEffect">
                                  <p:stCondLst>
                                    <p:cond delay="1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par>
                          <p:cTn id="35" fill="hold">
                            <p:stCondLst>
                              <p:cond delay="3000"/>
                            </p:stCondLst>
                            <p:childTnLst>
                              <p:par>
                                <p:cTn id="36" presetID="10" presetClass="entr" presetSubtype="0"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60515" name="Text Box 3"/>
          <p:cNvSpPr txBox="1">
            <a:spLocks noChangeArrowheads="1"/>
          </p:cNvSpPr>
          <p:nvPr/>
        </p:nvSpPr>
        <p:spPr bwMode="auto">
          <a:xfrm>
            <a:off x="2424113" y="4527550"/>
            <a:ext cx="180975" cy="747713"/>
          </a:xfrm>
          <a:prstGeom prst="rect">
            <a:avLst/>
          </a:prstGeom>
          <a:noFill/>
          <a:ln w="12700" algn="ctr">
            <a:noFill/>
            <a:miter lim="800000"/>
            <a:headEnd/>
            <a:tailEnd/>
          </a:ln>
          <a:effectLst/>
        </p:spPr>
        <p:txBody>
          <a:bodyPr wrap="none" lIns="90488" tIns="44450" rIns="90488" bIns="44450">
            <a:spAutoFit/>
          </a:bodyPr>
          <a:lstStyle/>
          <a:p>
            <a:pPr marL="342900" marR="0" lvl="0" indent="-342900" algn="l" defTabSz="914400" rtl="0" eaLnBrk="0" fontAlgn="base" latinLnBrk="0" hangingPunct="0">
              <a:lnSpc>
                <a:spcPct val="120000"/>
              </a:lnSpc>
              <a:spcBef>
                <a:spcPct val="20000"/>
              </a:spcBef>
              <a:spcAft>
                <a:spcPct val="0"/>
              </a:spcAft>
              <a:buClr>
                <a:srgbClr val="267A32"/>
              </a:buClr>
              <a:buSzPct val="75000"/>
              <a:buFont typeface="Monotype Sorts" pitchFamily="2" charset="2"/>
              <a:buNone/>
              <a:tabLst/>
              <a:defRPr/>
            </a:pPr>
            <a:endParaRPr kumimoji="0" lang="en-US" sz="36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Helvetica" charset="0"/>
              <a:ea typeface="+mn-ea"/>
              <a:cs typeface="+mn-cs"/>
            </a:endParaRPr>
          </a:p>
        </p:txBody>
      </p:sp>
      <p:pic>
        <p:nvPicPr>
          <p:cNvPr id="239619" name="Picture 3"/>
          <p:cNvPicPr>
            <a:picLocks noChangeAspect="1" noChangeArrowheads="1"/>
          </p:cNvPicPr>
          <p:nvPr/>
        </p:nvPicPr>
        <p:blipFill>
          <a:blip r:embed="rId3" cstate="print"/>
          <a:srcRect/>
          <a:stretch>
            <a:fillRect/>
          </a:stretch>
        </p:blipFill>
        <p:spPr bwMode="auto">
          <a:xfrm>
            <a:off x="1981200" y="1752600"/>
            <a:ext cx="5470152" cy="5791200"/>
          </a:xfrm>
          <a:prstGeom prst="rect">
            <a:avLst/>
          </a:prstGeom>
          <a:noFill/>
          <a:ln w="9525">
            <a:noFill/>
            <a:miter lim="800000"/>
            <a:headEnd/>
            <a:tailEnd/>
          </a:ln>
        </p:spPr>
      </p:pic>
      <p:pic>
        <p:nvPicPr>
          <p:cNvPr id="10" name="Picture 2" descr="http://www.cassiemcdaniel.com/blog/wp-content/uploads/2013/01/mcdaniel-persuasion.png">
            <a:extLst>
              <a:ext uri="{FF2B5EF4-FFF2-40B4-BE49-F238E27FC236}">
                <a16:creationId xmlns:a16="http://schemas.microsoft.com/office/drawing/2014/main" xmlns="" id="{B105C7FB-C212-4195-9B17-30B5F651F1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0" t="11739" r="6569" b="34598"/>
          <a:stretch/>
        </p:blipFill>
        <p:spPr bwMode="auto">
          <a:xfrm>
            <a:off x="-76200" y="-609600"/>
            <a:ext cx="9372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28FECE51-B99A-4B6E-B900-2A1A810FC619}"/>
              </a:ext>
            </a:extLst>
          </p:cNvPr>
          <p:cNvSpPr txBox="1"/>
          <p:nvPr/>
        </p:nvSpPr>
        <p:spPr>
          <a:xfrm>
            <a:off x="136152" y="2396442"/>
            <a:ext cx="4091354" cy="4579715"/>
          </a:xfrm>
          <a:prstGeom prst="rect">
            <a:avLst/>
          </a:prstGeom>
          <a:noFill/>
        </p:spPr>
        <p:txBody>
          <a:bodyPr wrap="square" rtlCol="0">
            <a:spAutoFit/>
          </a:bodyPr>
          <a:lstStyle/>
          <a:p>
            <a:pPr algn="ctr">
              <a:buClr>
                <a:srgbClr val="000000"/>
              </a:buClr>
            </a:pPr>
            <a:r>
              <a:rPr lang="en-CA" sz="5400" dirty="0">
                <a:solidFill>
                  <a:prstClr val="white"/>
                </a:solidFill>
                <a:latin typeface="Arial"/>
              </a:rPr>
              <a:t>Credentials</a:t>
            </a:r>
          </a:p>
          <a:p>
            <a:pPr algn="ctr">
              <a:buClr>
                <a:srgbClr val="000000"/>
              </a:buClr>
            </a:pPr>
            <a:r>
              <a:rPr lang="en-CA" sz="5400" dirty="0">
                <a:solidFill>
                  <a:prstClr val="white"/>
                </a:solidFill>
                <a:latin typeface="Arial"/>
              </a:rPr>
              <a:t>Content</a:t>
            </a:r>
          </a:p>
          <a:p>
            <a:pPr algn="ctr">
              <a:buClr>
                <a:srgbClr val="000000"/>
              </a:buClr>
            </a:pPr>
            <a:r>
              <a:rPr lang="en-CA" sz="5400" dirty="0">
                <a:solidFill>
                  <a:prstClr val="white"/>
                </a:solidFill>
                <a:latin typeface="Arial"/>
              </a:rPr>
              <a:t>Logic</a:t>
            </a:r>
          </a:p>
          <a:p>
            <a:pPr algn="ctr">
              <a:buClr>
                <a:srgbClr val="000000"/>
              </a:buClr>
            </a:pPr>
            <a:endParaRPr lang="en-CA" sz="5400" dirty="0">
              <a:solidFill>
                <a:srgbClr val="FFFFFF"/>
              </a:solidFill>
              <a:latin typeface="Arial"/>
            </a:endParaRPr>
          </a:p>
        </p:txBody>
      </p:sp>
      <p:sp>
        <p:nvSpPr>
          <p:cNvPr id="9" name="TextBox 8">
            <a:extLst>
              <a:ext uri="{FF2B5EF4-FFF2-40B4-BE49-F238E27FC236}">
                <a16:creationId xmlns:a16="http://schemas.microsoft.com/office/drawing/2014/main" xmlns="" id="{7A7480F8-B802-4CBA-A3FE-4AAD7F2EECAB}"/>
              </a:ext>
            </a:extLst>
          </p:cNvPr>
          <p:cNvSpPr txBox="1"/>
          <p:nvPr/>
        </p:nvSpPr>
        <p:spPr>
          <a:xfrm>
            <a:off x="4953000" y="2396442"/>
            <a:ext cx="3886200" cy="3416320"/>
          </a:xfrm>
          <a:prstGeom prst="rect">
            <a:avLst/>
          </a:prstGeom>
          <a:noFill/>
        </p:spPr>
        <p:txBody>
          <a:bodyPr wrap="square" rtlCol="0">
            <a:spAutoFit/>
          </a:bodyPr>
          <a:lstStyle/>
          <a:p>
            <a:pPr algn="ctr">
              <a:buClr>
                <a:srgbClr val="000000"/>
              </a:buClr>
            </a:pPr>
            <a:r>
              <a:rPr lang="en-CA" sz="5400" dirty="0">
                <a:solidFill>
                  <a:prstClr val="white"/>
                </a:solidFill>
                <a:latin typeface="Arial"/>
              </a:rPr>
              <a:t>Passion</a:t>
            </a:r>
          </a:p>
          <a:p>
            <a:pPr algn="ctr">
              <a:buClr>
                <a:srgbClr val="000000"/>
              </a:buClr>
            </a:pPr>
            <a:r>
              <a:rPr lang="en-CA" sz="5400" dirty="0">
                <a:solidFill>
                  <a:prstClr val="white"/>
                </a:solidFill>
                <a:latin typeface="Arial"/>
              </a:rPr>
              <a:t>Confidence</a:t>
            </a:r>
          </a:p>
          <a:p>
            <a:pPr algn="ctr">
              <a:buClr>
                <a:srgbClr val="000000"/>
              </a:buClr>
            </a:pPr>
            <a:r>
              <a:rPr lang="en-CA" sz="5400" dirty="0">
                <a:solidFill>
                  <a:prstClr val="white"/>
                </a:solidFill>
                <a:latin typeface="Arial"/>
              </a:rPr>
              <a:t>Enthusiasm</a:t>
            </a:r>
          </a:p>
        </p:txBody>
      </p:sp>
    </p:spTree>
    <p:extLst>
      <p:ext uri="{BB962C8B-B14F-4D97-AF65-F5344CB8AC3E}">
        <p14:creationId xmlns:p14="http://schemas.microsoft.com/office/powerpoint/2010/main" val="30511906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webweaver.nu/clipart/img/people/baby/stork-flying-pink.png">
            <a:extLst>
              <a:ext uri="{FF2B5EF4-FFF2-40B4-BE49-F238E27FC236}">
                <a16:creationId xmlns:a16="http://schemas.microsoft.com/office/drawing/2014/main" xmlns="" id="{9EE581DA-F4D2-4045-A5FC-BA1BAC199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2895600" cy="22135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images1-focus-opensocial.googleusercontent.com/gadgets/proxy?url=http%3A%2F%2Fimages.weserv.nl%2F%3Furl%3Dimages%252Eikwiz%252Ecom%252Ffiles%252Fikwiz%255Fusers%252Fredstate%252F2015111182537890%252Ejpeg%26w%3D800%26h%3D420%26t%3Dsquare&amp;container=focus">
            <a:extLst>
              <a:ext uri="{FF2B5EF4-FFF2-40B4-BE49-F238E27FC236}">
                <a16:creationId xmlns:a16="http://schemas.microsoft.com/office/drawing/2014/main" xmlns="" id="{5B0AA2AB-23FD-4E3E-95EC-81232A5FA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4495800" cy="2360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robertmills.me/wp-content/uploads/2012/11/Screen-Shot-2012-11-20-at-08.18.56.png">
            <a:extLst>
              <a:ext uri="{FF2B5EF4-FFF2-40B4-BE49-F238E27FC236}">
                <a16:creationId xmlns:a16="http://schemas.microsoft.com/office/drawing/2014/main" xmlns="" id="{38ECF810-F682-430F-8111-44A9F6815B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6049" y="4009965"/>
            <a:ext cx="3957951" cy="294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6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webweaver.nu/clipart/img/people/baby/stork-flying-pink.png">
            <a:extLst>
              <a:ext uri="{FF2B5EF4-FFF2-40B4-BE49-F238E27FC236}">
                <a16:creationId xmlns:a16="http://schemas.microsoft.com/office/drawing/2014/main" xmlns="" id="{E2484EAA-8634-4983-8CC6-E6CCD017C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2895600" cy="221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8111C18-9989-414F-B23C-A87DC48C3BA8}"/>
              </a:ext>
            </a:extLst>
          </p:cNvPr>
          <p:cNvSpPr txBox="1"/>
          <p:nvPr/>
        </p:nvSpPr>
        <p:spPr>
          <a:xfrm>
            <a:off x="-18143" y="1295400"/>
            <a:ext cx="9144000" cy="3429337"/>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19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1</a:t>
            </a:r>
          </a:p>
        </p:txBody>
      </p:sp>
    </p:spTree>
    <p:extLst>
      <p:ext uri="{BB962C8B-B14F-4D97-AF65-F5344CB8AC3E}">
        <p14:creationId xmlns:p14="http://schemas.microsoft.com/office/powerpoint/2010/main" val="164809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2609163B-5232-4CCB-B18B-3A5AF0E37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9" y="175161"/>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xmlns="" id="{DF6D29D3-B494-4932-8187-D995D87F8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62" y="15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C87995B4-90C8-4F30-B96C-E423BB46B737}"/>
              </a:ext>
            </a:extLst>
          </p:cNvPr>
          <p:cNvSpPr/>
          <p:nvPr/>
        </p:nvSpPr>
        <p:spPr>
          <a:xfrm>
            <a:off x="743508" y="1097056"/>
            <a:ext cx="7619395" cy="4154984"/>
          </a:xfrm>
          <a:prstGeom prst="rect">
            <a:avLst/>
          </a:prstGeom>
          <a:noFill/>
        </p:spPr>
        <p:txBody>
          <a:bodyPr wrap="none" lIns="91440" tIns="45720" rIns="91440" bIns="45720">
            <a:spAutoFit/>
          </a:bodyPr>
          <a:lstStyle/>
          <a:p>
            <a:pPr marL="0" marR="0" lvl="0" indent="0" algn="ctr"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US" sz="6600" b="1" i="0" u="none" strike="noStrike" kern="1200" cap="none" spc="0" normalizeH="0" baseline="0" noProof="0" dirty="0">
                <a:ln w="1905"/>
                <a:solidFill>
                  <a:srgbClr val="081D58"/>
                </a:solidFill>
                <a:effectLst>
                  <a:innerShdw blurRad="69850" dist="43180" dir="5400000">
                    <a:srgbClr val="000000">
                      <a:alpha val="65000"/>
                    </a:srgbClr>
                  </a:innerShdw>
                </a:effectLst>
                <a:uLnTx/>
                <a:uFillTx/>
                <a:latin typeface="Arial"/>
                <a:ea typeface="+mn-ea"/>
                <a:cs typeface="Andalus" pitchFamily="18" charset="-78"/>
              </a:rPr>
              <a:t>Think</a:t>
            </a:r>
          </a:p>
          <a:p>
            <a:pPr marL="0" marR="0" lvl="0" indent="0" algn="ctr"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US" sz="6600" b="1" i="0" u="none" strike="noStrike" kern="1200" cap="none" spc="0" normalizeH="0" baseline="0" noProof="0" dirty="0">
                <a:ln w="1905"/>
                <a:solidFill>
                  <a:srgbClr val="081D58"/>
                </a:solidFill>
                <a:effectLst>
                  <a:innerShdw blurRad="69850" dist="43180" dir="5400000">
                    <a:srgbClr val="000000">
                      <a:alpha val="65000"/>
                    </a:srgbClr>
                  </a:innerShdw>
                </a:effectLst>
                <a:uLnTx/>
                <a:uFillTx/>
                <a:latin typeface="Arial"/>
                <a:ea typeface="+mn-ea"/>
                <a:cs typeface="Andalus" pitchFamily="18" charset="-78"/>
              </a:rPr>
              <a:t> Conversation,</a:t>
            </a:r>
          </a:p>
          <a:p>
            <a:pPr marL="0" marR="0" lvl="0" indent="0" algn="ctr"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US" sz="66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a:ea typeface="+mn-ea"/>
                <a:cs typeface="Andalus" pitchFamily="18" charset="-78"/>
              </a:rPr>
              <a:t>NOT Performance.</a:t>
            </a:r>
            <a:endParaRPr kumimoji="0" lang="en-US" sz="6600" b="1" i="0" u="none" strike="noStrike" kern="1200" cap="none" spc="0" normalizeH="0" baseline="0" noProof="0" dirty="0">
              <a:ln w="1905"/>
              <a:solidFill>
                <a:srgbClr val="081D58"/>
              </a:solidFill>
              <a:effectLst>
                <a:innerShdw blurRad="69850" dist="43180" dir="5400000">
                  <a:srgbClr val="000000">
                    <a:alpha val="65000"/>
                  </a:srgbClr>
                </a:innerShdw>
              </a:effectLst>
              <a:uLnTx/>
              <a:uFillTx/>
              <a:latin typeface="Arial"/>
              <a:ea typeface="+mn-ea"/>
              <a:cs typeface="Andalus" pitchFamily="18" charset="-78"/>
            </a:endParaRPr>
          </a:p>
        </p:txBody>
      </p:sp>
    </p:spTree>
    <p:extLst>
      <p:ext uri="{BB962C8B-B14F-4D97-AF65-F5344CB8AC3E}">
        <p14:creationId xmlns:p14="http://schemas.microsoft.com/office/powerpoint/2010/main" val="3189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903077B-15B8-4301-BA62-5D2779BCC94B}"/>
              </a:ext>
            </a:extLst>
          </p:cNvPr>
          <p:cNvSpPr txBox="1"/>
          <p:nvPr/>
        </p:nvSpPr>
        <p:spPr>
          <a:xfrm>
            <a:off x="1162050" y="457200"/>
            <a:ext cx="6819900" cy="6666440"/>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44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Most people tire of a lecture in ten minutes.</a:t>
            </a:r>
          </a:p>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44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Clever people do it in five.</a:t>
            </a:r>
          </a:p>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44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Sensible people don’t go to lectures at all.</a:t>
            </a:r>
          </a:p>
          <a:p>
            <a:pPr marL="0" marR="0" lvl="0" indent="0" algn="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endParaRPr kumimoji="0" lang="en-CA" sz="32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32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Stephen Leacock</a:t>
            </a:r>
          </a:p>
          <a:p>
            <a:pPr marL="0" marR="0" lvl="0" indent="0" algn="l"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endParaRPr kumimoji="0" lang="en-CA"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45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436876A-2BB9-4026-8C05-9F2DF897C4C0}"/>
              </a:ext>
            </a:extLst>
          </p:cNvPr>
          <p:cNvGrpSpPr/>
          <p:nvPr/>
        </p:nvGrpSpPr>
        <p:grpSpPr>
          <a:xfrm>
            <a:off x="-152400" y="3864570"/>
            <a:ext cx="3238500" cy="4111153"/>
            <a:chOff x="0" y="2746847"/>
            <a:chExt cx="3238500" cy="4111153"/>
          </a:xfrm>
        </p:grpSpPr>
        <p:pic>
          <p:nvPicPr>
            <p:cNvPr id="3" name="Picture 5">
              <a:extLst>
                <a:ext uri="{FF2B5EF4-FFF2-40B4-BE49-F238E27FC236}">
                  <a16:creationId xmlns:a16="http://schemas.microsoft.com/office/drawing/2014/main" xmlns="" id="{2BAD9F40-00CC-44E8-840D-BBC4D0E25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6847"/>
              <a:ext cx="3009900" cy="405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7C94EB92-A711-40A5-91D7-2F2CC98BF4BC}"/>
                </a:ext>
              </a:extLst>
            </p:cNvPr>
            <p:cNvSpPr/>
            <p:nvPr/>
          </p:nvSpPr>
          <p:spPr>
            <a:xfrm>
              <a:off x="0" y="5638800"/>
              <a:ext cx="3238500" cy="12192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44546A"/>
                </a:buClr>
                <a:buSzTx/>
                <a:buFontTx/>
                <a:buNone/>
                <a:tabLst/>
                <a:defRPr/>
              </a:pPr>
              <a:endParaRPr kumimoji="0" lang="en-C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5">
            <a:extLst>
              <a:ext uri="{FF2B5EF4-FFF2-40B4-BE49-F238E27FC236}">
                <a16:creationId xmlns:a16="http://schemas.microsoft.com/office/drawing/2014/main" xmlns="" id="{69EFDE77-770A-4E31-9FCC-A267DECFA103}"/>
              </a:ext>
            </a:extLst>
          </p:cNvPr>
          <p:cNvSpPr txBox="1">
            <a:spLocks noChangeArrowheads="1"/>
          </p:cNvSpPr>
          <p:nvPr/>
        </p:nvSpPr>
        <p:spPr bwMode="auto">
          <a:xfrm>
            <a:off x="685800" y="1064977"/>
            <a:ext cx="7772400" cy="152582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a:lstStyle>
          <a:p>
            <a:pPr marL="342900" marR="0" lvl="0" indent="-342900" algn="l" defTabSz="914400" rtl="0" eaLnBrk="0" fontAlgn="base" latinLnBrk="0" hangingPunct="0">
              <a:lnSpc>
                <a:spcPct val="100000"/>
              </a:lnSpc>
              <a:spcBef>
                <a:spcPct val="20000"/>
              </a:spcBef>
              <a:spcAft>
                <a:spcPct val="0"/>
              </a:spcAft>
              <a:buClr>
                <a:srgbClr val="3365FB"/>
              </a:buClr>
              <a:buSzPct val="75000"/>
              <a:buFont typeface="Monotype Sorts" pitchFamily="2" charset="2"/>
              <a:buNone/>
              <a:tabLst/>
              <a:defRPr/>
            </a:pPr>
            <a:r>
              <a:rPr kumimoji="0" lang="en-US" sz="4000" b="0" i="0" u="none" strike="noStrike" kern="0" cap="none" spc="0" normalizeH="0" baseline="0" noProof="0" dirty="0">
                <a:ln>
                  <a:noFill/>
                </a:ln>
                <a:solidFill>
                  <a:srgbClr val="081D58"/>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Here are some words on the screen.</a:t>
            </a:r>
          </a:p>
        </p:txBody>
      </p:sp>
      <p:pic>
        <p:nvPicPr>
          <p:cNvPr id="6" name="Picture 5" descr="http://www.mscec.org/You_ve_Gotta_Move_logo.jpg">
            <a:extLst>
              <a:ext uri="{FF2B5EF4-FFF2-40B4-BE49-F238E27FC236}">
                <a16:creationId xmlns:a16="http://schemas.microsoft.com/office/drawing/2014/main" xmlns="" id="{8D6BDB49-191F-42F7-8C7C-A0FDE3F15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523"/>
            <a:ext cx="10272390" cy="684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5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eadwoodlodge.com/up/photo-gallery/D2H_3108.jpg">
            <a:extLst>
              <a:ext uri="{FF2B5EF4-FFF2-40B4-BE49-F238E27FC236}">
                <a16:creationId xmlns:a16="http://schemas.microsoft.com/office/drawing/2014/main" xmlns="" id="{BCB75A25-AD1E-494D-9A39-8EC5CC6E9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6" y="-26504"/>
            <a:ext cx="10394252" cy="688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2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ark bowden">
            <a:extLst>
              <a:ext uri="{FF2B5EF4-FFF2-40B4-BE49-F238E27FC236}">
                <a16:creationId xmlns:a16="http://schemas.microsoft.com/office/drawing/2014/main" xmlns="" id="{6B04DC7C-643E-4F93-86C8-29F2F5D976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90"/>
          <a:stretch/>
        </p:blipFill>
        <p:spPr bwMode="auto">
          <a:xfrm>
            <a:off x="0" y="0"/>
            <a:ext cx="9144000" cy="599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6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2" name="Group 8"/>
          <p:cNvGrpSpPr/>
          <p:nvPr/>
        </p:nvGrpSpPr>
        <p:grpSpPr>
          <a:xfrm>
            <a:off x="6708572" y="3569704"/>
            <a:ext cx="2461588" cy="3657600"/>
            <a:chOff x="6713536" y="3647782"/>
            <a:chExt cx="2461588" cy="3657600"/>
          </a:xfrm>
        </p:grpSpPr>
        <p:pic>
          <p:nvPicPr>
            <p:cNvPr id="10" name="Picture 8" descr="hands - compel">
              <a:hlinkClick r:id="rId3"/>
            </p:cNvPr>
            <p:cNvPicPr>
              <a:picLocks noChangeAspect="1" noChangeArrowheads="1"/>
            </p:cNvPicPr>
            <p:nvPr/>
          </p:nvPicPr>
          <p:blipFill>
            <a:blip r:embed="rId4" cstate="print"/>
            <a:srcRect/>
            <a:stretch>
              <a:fillRect/>
            </a:stretch>
          </p:blipFill>
          <p:spPr bwMode="auto">
            <a:xfrm>
              <a:off x="6713536" y="3647782"/>
              <a:ext cx="2461588" cy="3657600"/>
            </a:xfrm>
            <a:prstGeom prst="rect">
              <a:avLst/>
            </a:prstGeom>
            <a:noFill/>
            <a:ln w="9525">
              <a:noFill/>
              <a:miter lim="800000"/>
              <a:headEnd/>
              <a:tailEnd/>
            </a:ln>
          </p:spPr>
        </p:pic>
        <p:sp>
          <p:nvSpPr>
            <p:cNvPr id="11" name="Rectangle 10"/>
            <p:cNvSpPr/>
            <p:nvPr/>
          </p:nvSpPr>
          <p:spPr bwMode="auto">
            <a:xfrm>
              <a:off x="6781800" y="6629400"/>
              <a:ext cx="457200" cy="342900"/>
            </a:xfrm>
            <a:prstGeom prst="rect">
              <a:avLst/>
            </a:prstGeom>
            <a:solidFill>
              <a:schemeClr val="tx1"/>
            </a:solid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grpSp>
      <p:sp>
        <p:nvSpPr>
          <p:cNvPr id="58061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80611" name="Rectangle 3"/>
          <p:cNvSpPr>
            <a:spLocks noChangeArrowheads="1"/>
          </p:cNvSpPr>
          <p:nvPr/>
        </p:nvSpPr>
        <p:spPr bwMode="auto">
          <a:xfrm>
            <a:off x="3276600" y="5334000"/>
            <a:ext cx="2895600" cy="457200"/>
          </a:xfrm>
          <a:prstGeom prst="rect">
            <a:avLst/>
          </a:prstGeom>
          <a:noFill/>
          <a:ln w="12700">
            <a:noFill/>
            <a:miter lim="800000"/>
            <a:headEnd/>
            <a:tailEnd/>
          </a:ln>
          <a:effectLst/>
        </p:spPr>
        <p:txBody>
          <a:bodyPr wrap="none" anchor="ct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80614" name="Rectangle 6"/>
          <p:cNvSpPr>
            <a:spLocks noGrp="1" noChangeArrowheads="1"/>
          </p:cNvSpPr>
          <p:nvPr>
            <p:ph type="body" idx="1"/>
          </p:nvPr>
        </p:nvSpPr>
        <p:spPr>
          <a:xfrm>
            <a:off x="1676400" y="2173295"/>
            <a:ext cx="7772400" cy="3200400"/>
          </a:xfrm>
        </p:spPr>
        <p:txBody>
          <a:bodyPr/>
          <a:lstStyle/>
          <a:p>
            <a:pPr>
              <a:buFont typeface="Monotype Sorts" pitchFamily="2" charset="2"/>
              <a:buNone/>
              <a:defRPr/>
            </a:pPr>
            <a:r>
              <a:rPr lang="en-US" sz="4000" dirty="0">
                <a:solidFill>
                  <a:srgbClr val="081D58"/>
                </a:solidFill>
                <a:effectLst>
                  <a:outerShdw blurRad="38100" dist="38100" dir="2700000" algn="tl">
                    <a:srgbClr val="C0C0C0"/>
                  </a:outerShdw>
                </a:effectLst>
              </a:rPr>
              <a:t>Always shown</a:t>
            </a:r>
          </a:p>
          <a:p>
            <a:pPr>
              <a:buFont typeface="Monotype Sorts" pitchFamily="2" charset="2"/>
              <a:buNone/>
              <a:defRPr/>
            </a:pPr>
            <a:r>
              <a:rPr lang="en-US" sz="4000" dirty="0">
                <a:solidFill>
                  <a:srgbClr val="FF0000"/>
                </a:solidFill>
                <a:effectLst>
                  <a:outerShdw blurRad="38100" dist="38100" dir="2700000" algn="tl">
                    <a:srgbClr val="C0C0C0"/>
                  </a:outerShdw>
                </a:effectLst>
              </a:rPr>
              <a:t>Not half-hearted</a:t>
            </a:r>
          </a:p>
        </p:txBody>
      </p:sp>
      <p:sp>
        <p:nvSpPr>
          <p:cNvPr id="6" name="Rectangle 5"/>
          <p:cNvSpPr/>
          <p:nvPr/>
        </p:nvSpPr>
        <p:spPr bwMode="auto">
          <a:xfrm>
            <a:off x="7315200" y="2743200"/>
            <a:ext cx="1447800" cy="24384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Rectangle 6"/>
          <p:cNvSpPr/>
          <p:nvPr/>
        </p:nvSpPr>
        <p:spPr bwMode="auto">
          <a:xfrm>
            <a:off x="7620000" y="2514600"/>
            <a:ext cx="1447800" cy="20574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360449" name="Picture 1"/>
          <p:cNvPicPr>
            <a:picLocks noChangeAspect="1" noChangeArrowheads="1"/>
          </p:cNvPicPr>
          <p:nvPr/>
        </p:nvPicPr>
        <p:blipFill>
          <a:blip r:embed="rId5" cstate="print"/>
          <a:srcRect/>
          <a:stretch>
            <a:fillRect/>
          </a:stretch>
        </p:blipFill>
        <p:spPr bwMode="auto">
          <a:xfrm>
            <a:off x="1788411" y="793265"/>
            <a:ext cx="3186113" cy="1194793"/>
          </a:xfrm>
          <a:prstGeom prst="rect">
            <a:avLst/>
          </a:prstGeom>
          <a:noFill/>
          <a:ln w="9525">
            <a:noFill/>
            <a:miter lim="800000"/>
            <a:headEnd/>
            <a:tailEnd/>
          </a:ln>
        </p:spPr>
      </p:pic>
      <p:sp>
        <p:nvSpPr>
          <p:cNvPr id="23" name="Rectangle 22"/>
          <p:cNvSpPr/>
          <p:nvPr/>
        </p:nvSpPr>
        <p:spPr bwMode="auto">
          <a:xfrm>
            <a:off x="6756374" y="6551322"/>
            <a:ext cx="477662" cy="457202"/>
          </a:xfrm>
          <a:prstGeom prst="rect">
            <a:avLst/>
          </a:prstGeom>
          <a:solidFill>
            <a:schemeClr val="bg1"/>
          </a:solid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Rectangle 3"/>
          <p:cNvSpPr/>
          <p:nvPr/>
        </p:nvSpPr>
        <p:spPr bwMode="auto">
          <a:xfrm>
            <a:off x="4914900" y="1992409"/>
            <a:ext cx="190500" cy="2616886"/>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CA"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grpSp>
        <p:nvGrpSpPr>
          <p:cNvPr id="3" name="Group 2"/>
          <p:cNvGrpSpPr/>
          <p:nvPr/>
        </p:nvGrpSpPr>
        <p:grpSpPr>
          <a:xfrm>
            <a:off x="-464622" y="-811414"/>
            <a:ext cx="10378044" cy="8242960"/>
            <a:chOff x="-464622" y="-811414"/>
            <a:chExt cx="10378044" cy="8242960"/>
          </a:xfrm>
        </p:grpSpPr>
        <p:pic>
          <p:nvPicPr>
            <p:cNvPr id="11266" name="Picture 2" descr="http://static.oprah.com/images/tows/201012/20101214-australia-finale-1a-600x41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22" y="-811414"/>
              <a:ext cx="10378044" cy="710922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78" y="4161481"/>
              <a:ext cx="5067300" cy="327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2" name="Picture 2" descr="Talk show host Oprah Winfrey is greeted by fans during the filming of &quot;Oprah's Ultimate Australian Adventure&quot; at the Sydney Opera House in Sydney, Australia on Dec. 14, 2010. If the power of the Internet could land Betty White on Saturday Night Live, why can't it get Oprah Winfrey to Canada?A Toronto woman is hoping a groundswell of online support will convince the Chicago-based megastar to bring her show to Canada during its final season on the air. (AP Photo/Jeremy Piper) A key vocal skill to cultivate is resonance, to develop a voice as memorable as that of broadcaster Oprah Winfrey, says author Cara Hale Alter. (Jeremy Piper/Associated 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8634" y="4161481"/>
              <a:ext cx="4984788" cy="32417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87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4498"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74499"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endParaRPr kumimoji="0" lang="en-US" sz="3600" b="0" i="0" u="none" strike="noStrike" kern="1200" cap="none" spc="0" normalizeH="0" baseline="0" noProof="0" dirty="0">
              <a:ln>
                <a:noFill/>
              </a:ln>
              <a:solidFill>
                <a:srgbClr val="081D58"/>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6148" name="Picture 4" descr="http://1.bp.blogspot.com/-zkk6U7aobFQ/T8wRJbLNgnI/AAAAAAAAAog/1t8ejfKP9_Y/s1600/roller_coaster_curve_yellow_over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234378" cy="6896100"/>
          </a:xfrm>
          <a:prstGeom prst="rect">
            <a:avLst/>
          </a:prstGeom>
          <a:noFill/>
          <a:extLst>
            <a:ext uri="{909E8E84-426E-40DD-AFC4-6F175D3DCCD1}">
              <a14:hiddenFill xmlns:a14="http://schemas.microsoft.com/office/drawing/2010/main">
                <a:solidFill>
                  <a:srgbClr val="FFFFFF"/>
                </a:solidFill>
              </a14:hiddenFill>
            </a:ext>
          </a:extLst>
        </p:spPr>
      </p:pic>
      <p:sp>
        <p:nvSpPr>
          <p:cNvPr id="874506" name="Text Box 10"/>
          <p:cNvSpPr txBox="1">
            <a:spLocks noChangeArrowheads="1"/>
          </p:cNvSpPr>
          <p:nvPr/>
        </p:nvSpPr>
        <p:spPr bwMode="auto">
          <a:xfrm>
            <a:off x="5410200" y="2050862"/>
            <a:ext cx="2487285" cy="831446"/>
          </a:xfrm>
          <a:prstGeom prst="rect">
            <a:avLst/>
          </a:prstGeom>
          <a:noFill/>
          <a:ln w="12700" algn="ctr">
            <a:noFill/>
            <a:miter lim="800000"/>
            <a:headEnd/>
            <a:tailEnd/>
          </a:ln>
          <a:effectLst/>
        </p:spPr>
        <p:txBody>
          <a:bodyPr wrap="none" lIns="90488" tIns="44450" rIns="90488" bIns="44450">
            <a:spAutoFit/>
          </a:bodyPr>
          <a:lstStyle/>
          <a:p>
            <a:pPr marL="342900" marR="0" lvl="0" indent="-34290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for effect.</a:t>
            </a:r>
          </a:p>
        </p:txBody>
      </p:sp>
      <p:sp>
        <p:nvSpPr>
          <p:cNvPr id="874505" name="Text Box 9"/>
          <p:cNvSpPr txBox="1">
            <a:spLocks noChangeArrowheads="1"/>
          </p:cNvSpPr>
          <p:nvPr/>
        </p:nvSpPr>
        <p:spPr bwMode="auto">
          <a:xfrm>
            <a:off x="228600" y="1289143"/>
            <a:ext cx="6156750" cy="769441"/>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Vary pace and PAUSE…</a:t>
            </a:r>
          </a:p>
        </p:txBody>
      </p:sp>
    </p:spTree>
    <p:extLst>
      <p:ext uri="{BB962C8B-B14F-4D97-AF65-F5344CB8AC3E}">
        <p14:creationId xmlns:p14="http://schemas.microsoft.com/office/powerpoint/2010/main" val="26973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74505">
                                            <p:txEl>
                                              <p:pRg st="0" end="0"/>
                                            </p:txEl>
                                          </p:spTgt>
                                        </p:tgtEl>
                                        <p:attrNameLst>
                                          <p:attrName>style.visibility</p:attrName>
                                        </p:attrNameLst>
                                      </p:cBhvr>
                                      <p:to>
                                        <p:strVal val="visible"/>
                                      </p:to>
                                    </p:set>
                                    <p:animEffect transition="in" filter="wipe(left)">
                                      <p:cBhvr>
                                        <p:cTn id="7" dur="3000"/>
                                        <p:tgtEl>
                                          <p:spTgt spid="874505">
                                            <p:txEl>
                                              <p:pRg st="0" end="0"/>
                                            </p:txEl>
                                          </p:spTgt>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874506"/>
                                        </p:tgtEl>
                                        <p:attrNameLst>
                                          <p:attrName>style.visibility</p:attrName>
                                        </p:attrNameLst>
                                      </p:cBhvr>
                                      <p:to>
                                        <p:strVal val="visible"/>
                                      </p:to>
                                    </p:set>
                                    <p:animEffect transition="in" filter="wipe(left)">
                                      <p:cBhvr>
                                        <p:cTn id="11" dur="2000"/>
                                        <p:tgtEl>
                                          <p:spTgt spid="87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atic1.squarespace.com/static/51f00a01e4b02ed598f071fe/t/5228f03de4b0de0f8ed98b79/1431724283180/?format=1500w">
            <a:extLst>
              <a:ext uri="{FF2B5EF4-FFF2-40B4-BE49-F238E27FC236}">
                <a16:creationId xmlns:a16="http://schemas.microsoft.com/office/drawing/2014/main" xmlns="" id="{A0B89675-394F-4788-8FC0-200DFD468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438900" cy="2360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9AC023B-8C0E-4ED6-BCA3-AA2295F919D2}"/>
              </a:ext>
            </a:extLst>
          </p:cNvPr>
          <p:cNvPicPr>
            <a:picLocks noChangeAspect="1"/>
          </p:cNvPicPr>
          <p:nvPr/>
        </p:nvPicPr>
        <p:blipFill>
          <a:blip r:embed="rId3"/>
          <a:stretch>
            <a:fillRect/>
          </a:stretch>
        </p:blipFill>
        <p:spPr>
          <a:xfrm>
            <a:off x="2890118" y="2980055"/>
            <a:ext cx="3401863" cy="4041998"/>
          </a:xfrm>
          <a:prstGeom prst="rect">
            <a:avLst/>
          </a:prstGeom>
        </p:spPr>
      </p:pic>
    </p:spTree>
    <p:extLst>
      <p:ext uri="{BB962C8B-B14F-4D97-AF65-F5344CB8AC3E}">
        <p14:creationId xmlns:p14="http://schemas.microsoft.com/office/powerpoint/2010/main" val="46273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9394" name="Picture 2" descr="Image result for be yourse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75" y="0"/>
            <a:ext cx="10491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8068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37D55E4-53BF-4F07-BA40-BB95724C90D1}"/>
              </a:ext>
            </a:extLst>
          </p:cNvPr>
          <p:cNvSpPr/>
          <p:nvPr/>
        </p:nvSpPr>
        <p:spPr>
          <a:xfrm>
            <a:off x="4572000" y="381000"/>
            <a:ext cx="4572000" cy="4896661"/>
          </a:xfrm>
          <a:prstGeom prst="rect">
            <a:avLst/>
          </a:prstGeom>
        </p:spPr>
        <p:txBody>
          <a:bodyPr>
            <a:spAutoFit/>
          </a:bodyPr>
          <a:lstStyle/>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I have been through some terrible things in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a:t>
            </a:r>
            <a:r>
              <a:rPr kumimoji="0" lang="en-US" sz="4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life, some of which actually happened.</a:t>
            </a:r>
            <a:endParaRPr kumimoji="0" lang="en-CA"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a:extLst>
              <a:ext uri="{FF2B5EF4-FFF2-40B4-BE49-F238E27FC236}">
                <a16:creationId xmlns:a16="http://schemas.microsoft.com/office/drawing/2014/main" xmlns="" id="{FA677F13-D8BD-465E-B421-BC624B6EB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96" r="8241"/>
          <a:stretch/>
        </p:blipFill>
        <p:spPr bwMode="auto">
          <a:xfrm>
            <a:off x="0" y="-105569"/>
            <a:ext cx="4648199" cy="696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28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www.procurious.com/blog-content/2015/09/amy-cuddy-high-power-p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6851"/>
            <a:ext cx="7064882" cy="7425977"/>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ecx.images-amazon.com/images/I/81qPhLBss9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1" y="-34577"/>
            <a:ext cx="4455442" cy="69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6846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653FD9-CF50-4437-B426-26639E99BC2E}"/>
              </a:ext>
            </a:extLst>
          </p:cNvPr>
          <p:cNvSpPr/>
          <p:nvPr/>
        </p:nvSpPr>
        <p:spPr>
          <a:xfrm>
            <a:off x="4191002" y="762000"/>
            <a:ext cx="4952998" cy="2800767"/>
          </a:xfrm>
          <a:prstGeom prst="rect">
            <a:avLst/>
          </a:prstGeom>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FAFD00"/>
              </a:buClr>
              <a:buSzPct val="75000"/>
              <a:buFont typeface="Monotype Sorts" pitchFamily="2" charset="2"/>
              <a:buNone/>
              <a:tabLst/>
              <a:defRPr/>
            </a:pPr>
            <a:r>
              <a:rPr kumimoji="0" lang="en-US" sz="44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If I had eight hours to chop down a tree, I’d spend six sharpening my axe.</a:t>
            </a:r>
            <a:endParaRPr kumimoji="0" lang="en-US" sz="40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pic>
        <p:nvPicPr>
          <p:cNvPr id="4" name="Picture 4" descr="http://www.scrapetv.com/News/News%20Pages/Science/Images/abraham-lincoln-portrait.jpg">
            <a:extLst>
              <a:ext uri="{FF2B5EF4-FFF2-40B4-BE49-F238E27FC236}">
                <a16:creationId xmlns:a16="http://schemas.microsoft.com/office/drawing/2014/main" xmlns="" id="{56D5617A-0116-4E16-AE3D-A8C7BEB12CC2}"/>
              </a:ext>
            </a:extLst>
          </p:cNvPr>
          <p:cNvPicPr>
            <a:picLocks noChangeAspect="1" noChangeArrowheads="1"/>
          </p:cNvPicPr>
          <p:nvPr/>
        </p:nvPicPr>
        <p:blipFill>
          <a:blip r:embed="rId2" cstate="print"/>
          <a:srcRect/>
          <a:stretch>
            <a:fillRect/>
          </a:stretch>
        </p:blipFill>
        <p:spPr bwMode="auto">
          <a:xfrm>
            <a:off x="-533400" y="0"/>
            <a:ext cx="4724402" cy="6858000"/>
          </a:xfrm>
          <a:prstGeom prst="rect">
            <a:avLst/>
          </a:prstGeom>
          <a:noFill/>
          <a:ln w="9525">
            <a:noFill/>
            <a:miter lim="800000"/>
            <a:headEnd/>
            <a:tailEnd/>
          </a:ln>
        </p:spPr>
      </p:pic>
    </p:spTree>
    <p:extLst>
      <p:ext uri="{BB962C8B-B14F-4D97-AF65-F5344CB8AC3E}">
        <p14:creationId xmlns:p14="http://schemas.microsoft.com/office/powerpoint/2010/main" val="154754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3C524A4-8D11-402D-A085-5AD6796576D8}"/>
              </a:ext>
            </a:extLst>
          </p:cNvPr>
          <p:cNvPicPr>
            <a:picLocks noChangeAspect="1"/>
          </p:cNvPicPr>
          <p:nvPr/>
        </p:nvPicPr>
        <p:blipFill>
          <a:blip r:embed="rId2"/>
          <a:stretch>
            <a:fillRect/>
          </a:stretch>
        </p:blipFill>
        <p:spPr>
          <a:xfrm>
            <a:off x="2693967" y="858330"/>
            <a:ext cx="3726568" cy="1808669"/>
          </a:xfrm>
          <a:prstGeom prst="rect">
            <a:avLst/>
          </a:prstGeom>
        </p:spPr>
      </p:pic>
      <p:sp>
        <p:nvSpPr>
          <p:cNvPr id="3" name="Rectangle 2">
            <a:extLst>
              <a:ext uri="{FF2B5EF4-FFF2-40B4-BE49-F238E27FC236}">
                <a16:creationId xmlns:a16="http://schemas.microsoft.com/office/drawing/2014/main" xmlns="" id="{DAE7C8C7-0116-4D00-8492-5BA0631FAD6B}"/>
              </a:ext>
            </a:extLst>
          </p:cNvPr>
          <p:cNvSpPr/>
          <p:nvPr/>
        </p:nvSpPr>
        <p:spPr>
          <a:xfrm>
            <a:off x="3048000" y="1462582"/>
            <a:ext cx="3048000"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267A32"/>
              </a:buClr>
              <a:buSzTx/>
              <a:buFont typeface="Monotype Sorts" pitchFamily="2" charset="2"/>
              <a:buNone/>
              <a:tabLst/>
              <a:defRPr/>
            </a:pPr>
            <a:r>
              <a:rPr kumimoji="0" lang="en-CA"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Conversation</a:t>
            </a:r>
          </a:p>
        </p:txBody>
      </p:sp>
      <p:sp>
        <p:nvSpPr>
          <p:cNvPr id="4" name="TextBox 3">
            <a:extLst>
              <a:ext uri="{FF2B5EF4-FFF2-40B4-BE49-F238E27FC236}">
                <a16:creationId xmlns:a16="http://schemas.microsoft.com/office/drawing/2014/main" xmlns="" id="{FC3F1DCE-8BF0-40E9-B667-6B13976FD9DE}"/>
              </a:ext>
            </a:extLst>
          </p:cNvPr>
          <p:cNvSpPr txBox="1"/>
          <p:nvPr/>
        </p:nvSpPr>
        <p:spPr>
          <a:xfrm>
            <a:off x="2041979" y="3013501"/>
            <a:ext cx="5041765" cy="766557"/>
          </a:xfrm>
          <a:prstGeom prst="rect">
            <a:avLst/>
          </a:prstGeom>
          <a:noFill/>
        </p:spPr>
        <p:txBody>
          <a:bodyPr wrap="none" rtlCol="0">
            <a:spAutoFit/>
          </a:bodyPr>
          <a:lstStyle/>
          <a:p>
            <a:pPr marL="0" marR="0" lvl="0" indent="0" algn="l" defTabSz="914400" rtl="0" eaLnBrk="0" fontAlgn="base" latinLnBrk="0" hangingPunct="0">
              <a:lnSpc>
                <a:spcPct val="120000"/>
              </a:lnSpc>
              <a:spcBef>
                <a:spcPct val="20000"/>
              </a:spcBef>
              <a:spcAft>
                <a:spcPct val="0"/>
              </a:spcAft>
              <a:buClr>
                <a:srgbClr val="267A32"/>
              </a:buClr>
              <a:buSzPct val="75000"/>
              <a:buFont typeface="Monotype Sorts" pitchFamily="2" charset="2"/>
              <a:buNone/>
              <a:tabLst/>
              <a:defRPr/>
            </a:pPr>
            <a:r>
              <a:rPr kumimoji="0" lang="en-CA"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MEMORIZE</a:t>
            </a:r>
            <a:r>
              <a:rPr kumimoji="0" lang="en-CA"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Opening</a:t>
            </a:r>
          </a:p>
        </p:txBody>
      </p:sp>
      <p:pic>
        <p:nvPicPr>
          <p:cNvPr id="6" name="Picture 2" descr="Image result for on your side">
            <a:extLst>
              <a:ext uri="{FF2B5EF4-FFF2-40B4-BE49-F238E27FC236}">
                <a16:creationId xmlns:a16="http://schemas.microsoft.com/office/drawing/2014/main" xmlns="" id="{2ABBEE07-AD64-4E78-AFCD-BC8F99E9FD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04" b="47510"/>
          <a:stretch/>
        </p:blipFill>
        <p:spPr bwMode="auto">
          <a:xfrm>
            <a:off x="2107279" y="4126560"/>
            <a:ext cx="4899944" cy="9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07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hea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headhunt.com.sg/blog/wp-content/uploads/2013/04/career-objectives.png">
            <a:hlinkClick r:id="rId2"/>
            <a:extLst>
              <a:ext uri="{FF2B5EF4-FFF2-40B4-BE49-F238E27FC236}">
                <a16:creationId xmlns:a16="http://schemas.microsoft.com/office/drawing/2014/main" xmlns="" id="{2F7E320B-010B-4A34-BCF2-3FD406592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3529336"/>
            <a:ext cx="4130220" cy="3155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xmlns="" id="{C739B241-C3EC-4C03-9234-3393CA1C5D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000" y="2895600"/>
            <a:ext cx="4195143" cy="208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xmlns="" id="{8594066D-DA3F-4637-B25A-0BDE42F0AA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6999" y="51460"/>
            <a:ext cx="4195143" cy="208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xmlns="" id="{0ACF1082-907D-45B9-B517-E08E5288A0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64" b="12142"/>
          <a:stretch/>
        </p:blipFill>
        <p:spPr bwMode="auto">
          <a:xfrm>
            <a:off x="4036620" y="1905000"/>
            <a:ext cx="419514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24B67F17-12AF-4E8E-9CB2-FB71A37E7486}"/>
              </a:ext>
            </a:extLst>
          </p:cNvPr>
          <p:cNvSpPr txBox="1"/>
          <p:nvPr/>
        </p:nvSpPr>
        <p:spPr>
          <a:xfrm>
            <a:off x="290530" y="838200"/>
            <a:ext cx="3520131" cy="772199"/>
          </a:xfrm>
          <a:prstGeom prst="rect">
            <a:avLst/>
          </a:prstGeom>
          <a:noFill/>
        </p:spPr>
        <p:txBody>
          <a:bodyPr wrap="none" rtlCol="0">
            <a:spAutoFit/>
          </a:bodyPr>
          <a:lstStyle/>
          <a:p>
            <a:r>
              <a:rPr lang="en-CA" sz="4000" dirty="0">
                <a:latin typeface="Copperplate Gothic Bold" panose="020E0705020206020404" pitchFamily="34" charset="0"/>
              </a:rPr>
              <a:t>For YOU to:</a:t>
            </a:r>
          </a:p>
        </p:txBody>
      </p:sp>
    </p:spTree>
    <p:extLst>
      <p:ext uri="{BB962C8B-B14F-4D97-AF65-F5344CB8AC3E}">
        <p14:creationId xmlns:p14="http://schemas.microsoft.com/office/powerpoint/2010/main" val="29960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ilbert_p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65"/>
            <a:ext cx="9144000" cy="683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9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582CDC91-6B28-4F54-9886-9A4C9F4ED648}"/>
              </a:ext>
            </a:extLst>
          </p:cNvPr>
          <p:cNvSpPr txBox="1">
            <a:spLocks noChangeArrowheads="1"/>
          </p:cNvSpPr>
          <p:nvPr/>
        </p:nvSpPr>
        <p:spPr bwMode="auto">
          <a:xfrm>
            <a:off x="1981200" y="1049240"/>
            <a:ext cx="6877050" cy="11811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a:lstStyle>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One</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Two</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Three</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Four</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Five</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r>
              <a:rPr kumimoji="0" lang="en-US" sz="40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rPr>
              <a:t>Six Six Six Six Six Six</a:t>
            </a: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endParaRPr kumimoji="0" lang="en-US" sz="4400" b="0" i="0" u="none" strike="noStrike" kern="1200" cap="none" spc="0" normalizeH="0" baseline="0" noProof="0" dirty="0">
              <a:ln>
                <a:noFill/>
              </a:ln>
              <a:solidFill>
                <a:srgbClr val="234672"/>
              </a:solidFill>
              <a:effectLst>
                <a:outerShdw blurRad="38100" dist="38100" dir="2700000" algn="tl">
                  <a:srgbClr val="C0C0C0"/>
                </a:outerShdw>
              </a:effectLst>
              <a:uLnTx/>
              <a:uFillTx/>
              <a:latin typeface="Arial"/>
              <a:ea typeface="+mn-ea"/>
              <a:cs typeface="+mn-cs"/>
            </a:endParaRP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endParaRPr kumimoji="0" lang="en-US" sz="4000" b="0"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a:ea typeface="+mn-ea"/>
              <a:cs typeface="+mn-cs"/>
            </a:endParaRP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endParaRPr kumimoji="0" lang="en-US" sz="3200" b="0" i="0" u="none" strike="noStrike" kern="1200" cap="none" spc="0" normalizeH="0" baseline="0" noProof="0" dirty="0">
              <a:ln>
                <a:noFill/>
              </a:ln>
              <a:solidFill>
                <a:srgbClr val="0207D0"/>
              </a:solidFill>
              <a:effectLst>
                <a:outerShdw blurRad="38100" dist="38100" dir="2700000" algn="tl">
                  <a:srgbClr val="C0C0C0"/>
                </a:outerShdw>
              </a:effectLst>
              <a:uLnTx/>
              <a:uFillTx/>
              <a:latin typeface="Arial"/>
              <a:ea typeface="+mn-ea"/>
              <a:cs typeface="+mn-cs"/>
            </a:endParaRPr>
          </a:p>
          <a:p>
            <a:pPr marL="342900" marR="0" lvl="0" indent="-342900" algn="l" defTabSz="914400" rtl="0" eaLnBrk="0" fontAlgn="base" latinLnBrk="0" hangingPunct="0">
              <a:lnSpc>
                <a:spcPct val="90000"/>
              </a:lnSpc>
              <a:spcBef>
                <a:spcPct val="20000"/>
              </a:spcBef>
              <a:spcAft>
                <a:spcPct val="0"/>
              </a:spcAft>
              <a:buClr>
                <a:srgbClr val="3365FB"/>
              </a:buClr>
              <a:buSzPct val="75000"/>
              <a:buFont typeface="Monotype Sorts" pitchFamily="2" charset="2"/>
              <a:buNone/>
              <a:tabLst/>
              <a:defRPr/>
            </a:pPr>
            <a:endParaRPr kumimoji="0" lang="en-US" sz="3200" b="0" i="0" u="none" strike="noStrike" kern="1200" cap="none" spc="0" normalizeH="0" baseline="0" noProof="0" dirty="0">
              <a:ln>
                <a:noFill/>
              </a:ln>
              <a:solidFill>
                <a:srgbClr val="0207D0"/>
              </a:solidFill>
              <a:effectLst>
                <a:outerShdw blurRad="38100" dist="38100" dir="2700000" algn="tl">
                  <a:srgbClr val="C0C0C0"/>
                </a:outerShdw>
              </a:effectLst>
              <a:uLnTx/>
              <a:uFillTx/>
              <a:latin typeface="Arial"/>
              <a:ea typeface="+mn-ea"/>
              <a:cs typeface="+mn-cs"/>
            </a:endParaRPr>
          </a:p>
        </p:txBody>
      </p:sp>
      <p:pic>
        <p:nvPicPr>
          <p:cNvPr id="3" name="Picture 2">
            <a:extLst>
              <a:ext uri="{FF2B5EF4-FFF2-40B4-BE49-F238E27FC236}">
                <a16:creationId xmlns:a16="http://schemas.microsoft.com/office/drawing/2014/main" xmlns="" id="{40947138-DDDD-4B21-9888-DAD73E656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5588"/>
            <a:ext cx="5446594" cy="478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5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SIMPLicity">
            <a:extLst>
              <a:ext uri="{FF2B5EF4-FFF2-40B4-BE49-F238E27FC236}">
                <a16:creationId xmlns:a16="http://schemas.microsoft.com/office/drawing/2014/main" xmlns="" id="{FAB1D872-3968-43FE-850D-0964F93DBA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97" y="1388895"/>
            <a:ext cx="2145484" cy="1135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5578D4E-3861-477A-8E86-13D22BCF60E6}"/>
              </a:ext>
            </a:extLst>
          </p:cNvPr>
          <p:cNvPicPr>
            <a:picLocks noChangeAspect="1"/>
          </p:cNvPicPr>
          <p:nvPr/>
        </p:nvPicPr>
        <p:blipFill>
          <a:blip r:embed="rId3"/>
          <a:stretch>
            <a:fillRect/>
          </a:stretch>
        </p:blipFill>
        <p:spPr>
          <a:xfrm>
            <a:off x="2819400" y="2862023"/>
            <a:ext cx="2145978" cy="1133954"/>
          </a:xfrm>
          <a:prstGeom prst="rect">
            <a:avLst/>
          </a:prstGeom>
        </p:spPr>
      </p:pic>
      <p:pic>
        <p:nvPicPr>
          <p:cNvPr id="7" name="Picture 6" descr="Image result for SIMPLicity">
            <a:extLst>
              <a:ext uri="{FF2B5EF4-FFF2-40B4-BE49-F238E27FC236}">
                <a16:creationId xmlns:a16="http://schemas.microsoft.com/office/drawing/2014/main" xmlns="" id="{984B15DB-6E10-4CCA-94D3-3F3D96CCE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495800"/>
            <a:ext cx="2145484" cy="113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121" y="228661"/>
            <a:ext cx="9144000" cy="904863"/>
          </a:xfrm>
          <a:prstGeom prst="rect">
            <a:avLst/>
          </a:prstGeom>
        </p:spPr>
        <p:txBody>
          <a:bodyPr wrap="square">
            <a:spAutoFit/>
          </a:bodyPr>
          <a:lstStyle/>
          <a:p>
            <a:pPr marL="0" marR="0" lvl="0" indent="0" algn="ctr"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4400" b="0" i="0" u="sng"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mn-ea"/>
                <a:cs typeface="+mn-cs"/>
              </a:rPr>
              <a:t>4 Principles of Stickiness</a:t>
            </a:r>
          </a:p>
        </p:txBody>
      </p:sp>
      <p:sp>
        <p:nvSpPr>
          <p:cNvPr id="4" name="TextBox 3"/>
          <p:cNvSpPr txBox="1"/>
          <p:nvPr/>
        </p:nvSpPr>
        <p:spPr>
          <a:xfrm>
            <a:off x="368281" y="1498923"/>
            <a:ext cx="697627" cy="757130"/>
          </a:xfrm>
          <a:prstGeom prst="rect">
            <a:avLst/>
          </a:prstGeom>
          <a:noFill/>
        </p:spPr>
        <p:txBody>
          <a:bodyPr wrap="none" rtlCol="0">
            <a:spAutoFit/>
          </a:bodyP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3600" b="0" i="0" u="none" strike="noStrike" kern="1200" cap="none" spc="0" normalizeH="0" baseline="0" noProof="0" dirty="0">
                <a:ln>
                  <a:noFill/>
                </a:ln>
                <a:solidFill>
                  <a:srgbClr val="00B050"/>
                </a:solidFill>
                <a:effectLst/>
                <a:uLnTx/>
                <a:uFillTx/>
                <a:latin typeface="Arial"/>
                <a:ea typeface="+mn-ea"/>
                <a:cs typeface="+mn-cs"/>
              </a:rPr>
              <a:t>1. </a:t>
            </a:r>
          </a:p>
        </p:txBody>
      </p:sp>
      <p:sp>
        <p:nvSpPr>
          <p:cNvPr id="9" name="TextBox 8"/>
          <p:cNvSpPr txBox="1"/>
          <p:nvPr/>
        </p:nvSpPr>
        <p:spPr>
          <a:xfrm>
            <a:off x="368281" y="3450443"/>
            <a:ext cx="3159839" cy="757130"/>
          </a:xfrm>
          <a:prstGeom prst="rect">
            <a:avLst/>
          </a:prstGeom>
          <a:noFill/>
        </p:spPr>
        <p:txBody>
          <a:bodyPr wrap="none" rtlCol="0">
            <a:spAutoFit/>
          </a:bodyP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3600" b="0" i="0" u="none" strike="noStrike" kern="1200" cap="none" spc="0" normalizeH="0" baseline="0" noProof="0" dirty="0">
                <a:ln>
                  <a:noFill/>
                </a:ln>
                <a:solidFill>
                  <a:srgbClr val="00B050"/>
                </a:solidFill>
                <a:effectLst/>
                <a:uLnTx/>
                <a:uFillTx/>
                <a:latin typeface="Arial"/>
                <a:ea typeface="+mn-ea"/>
                <a:cs typeface="+mn-cs"/>
              </a:rPr>
              <a:t>3. Unexpected</a:t>
            </a:r>
          </a:p>
        </p:txBody>
      </p:sp>
      <p:sp>
        <p:nvSpPr>
          <p:cNvPr id="11" name="TextBox 10"/>
          <p:cNvSpPr txBox="1"/>
          <p:nvPr/>
        </p:nvSpPr>
        <p:spPr>
          <a:xfrm>
            <a:off x="392228" y="4509063"/>
            <a:ext cx="569387" cy="696024"/>
          </a:xfrm>
          <a:prstGeom prst="rect">
            <a:avLst/>
          </a:prstGeom>
          <a:noFill/>
        </p:spPr>
        <p:txBody>
          <a:bodyPr wrap="none" rtlCol="0">
            <a:spAutoFit/>
          </a:bodyP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3600" b="0" i="0" u="none" strike="noStrike" kern="1200" cap="none" spc="0" normalizeH="0" baseline="0" noProof="0" dirty="0">
                <a:ln>
                  <a:noFill/>
                </a:ln>
                <a:solidFill>
                  <a:srgbClr val="00B050"/>
                </a:solidFill>
                <a:effectLst/>
                <a:uLnTx/>
                <a:uFillTx/>
                <a:latin typeface="Arial"/>
                <a:ea typeface="+mn-ea"/>
                <a:cs typeface="+mn-cs"/>
              </a:rPr>
              <a:t>4.</a:t>
            </a:r>
          </a:p>
        </p:txBody>
      </p:sp>
      <p:sp>
        <p:nvSpPr>
          <p:cNvPr id="12" name="TextBox 11"/>
          <p:cNvSpPr txBox="1"/>
          <p:nvPr/>
        </p:nvSpPr>
        <p:spPr>
          <a:xfrm>
            <a:off x="392228" y="2431867"/>
            <a:ext cx="2569934" cy="757130"/>
          </a:xfrm>
          <a:prstGeom prst="rect">
            <a:avLst/>
          </a:prstGeom>
          <a:noFill/>
        </p:spPr>
        <p:txBody>
          <a:bodyPr wrap="none" rtlCol="0">
            <a:spAutoFit/>
          </a:bodyPr>
          <a:lstStyle/>
          <a:p>
            <a:pPr marL="0" marR="0" lvl="0" indent="0" algn="l"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3600" b="0" i="0" u="none" strike="noStrike" kern="1200" cap="none" spc="0" normalizeH="0" baseline="0" noProof="0" dirty="0">
                <a:ln>
                  <a:noFill/>
                </a:ln>
                <a:solidFill>
                  <a:srgbClr val="00B050"/>
                </a:solidFill>
                <a:effectLst/>
                <a:uLnTx/>
                <a:uFillTx/>
                <a:latin typeface="Arial"/>
                <a:ea typeface="+mn-ea"/>
                <a:cs typeface="+mn-cs"/>
              </a:rPr>
              <a:t>2. Concrete</a:t>
            </a:r>
          </a:p>
        </p:txBody>
      </p:sp>
      <p:pic>
        <p:nvPicPr>
          <p:cNvPr id="17" name="Picture 16"/>
          <p:cNvPicPr>
            <a:picLocks noChangeAspect="1"/>
          </p:cNvPicPr>
          <p:nvPr/>
        </p:nvPicPr>
        <p:blipFill>
          <a:blip r:embed="rId3"/>
          <a:stretch>
            <a:fillRect/>
          </a:stretch>
        </p:blipFill>
        <p:spPr>
          <a:xfrm>
            <a:off x="3352800" y="2396300"/>
            <a:ext cx="6675606" cy="4461700"/>
          </a:xfrm>
          <a:prstGeom prst="rect">
            <a:avLst/>
          </a:prstGeom>
        </p:spPr>
      </p:pic>
      <p:pic>
        <p:nvPicPr>
          <p:cNvPr id="18" name="Picture 17"/>
          <p:cNvPicPr>
            <a:picLocks noChangeAspect="1"/>
          </p:cNvPicPr>
          <p:nvPr/>
        </p:nvPicPr>
        <p:blipFill>
          <a:blip r:embed="rId4"/>
          <a:stretch>
            <a:fillRect/>
          </a:stretch>
        </p:blipFill>
        <p:spPr>
          <a:xfrm>
            <a:off x="1000687" y="4651377"/>
            <a:ext cx="2857500" cy="1609725"/>
          </a:xfrm>
          <a:prstGeom prst="rect">
            <a:avLst/>
          </a:prstGeom>
        </p:spPr>
      </p:pic>
      <p:pic>
        <p:nvPicPr>
          <p:cNvPr id="2" name="Picture 1"/>
          <p:cNvPicPr>
            <a:picLocks noChangeAspect="1"/>
          </p:cNvPicPr>
          <p:nvPr/>
        </p:nvPicPr>
        <p:blipFill>
          <a:blip r:embed="rId5"/>
          <a:stretch>
            <a:fillRect/>
          </a:stretch>
        </p:blipFill>
        <p:spPr>
          <a:xfrm>
            <a:off x="95372" y="50110"/>
            <a:ext cx="1182783" cy="1454241"/>
          </a:xfrm>
          <a:prstGeom prst="rect">
            <a:avLst/>
          </a:prstGeom>
        </p:spPr>
      </p:pic>
      <p:sp>
        <p:nvSpPr>
          <p:cNvPr id="3" name="TextBox 2"/>
          <p:cNvSpPr txBox="1"/>
          <p:nvPr/>
        </p:nvSpPr>
        <p:spPr>
          <a:xfrm>
            <a:off x="2962162" y="1665503"/>
            <a:ext cx="6563831" cy="3046988"/>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3365FB"/>
              </a:buClr>
              <a:buSzPct val="75000"/>
              <a:buFont typeface="Monotype Sorts" pitchFamily="2" charset="2"/>
              <a:buNone/>
              <a:tabLst/>
              <a:defRPr/>
            </a:pPr>
            <a:r>
              <a:rPr kumimoji="0" lang="en-CA" sz="4000" b="0" i="0" u="none" strike="noStrike" kern="1200" cap="none" spc="0" normalizeH="0" baseline="0" noProof="0" dirty="0">
                <a:ln>
                  <a:noFill/>
                </a:ln>
                <a:solidFill>
                  <a:srgbClr val="000000"/>
                </a:solidFill>
                <a:effectLst/>
                <a:uLnTx/>
                <a:uFillTx/>
                <a:latin typeface="Arial"/>
                <a:ea typeface="+mn-ea"/>
                <a:cs typeface="+mn-cs"/>
              </a:rPr>
              <a:t>Transform verbal information into visual information as much as possible.</a:t>
            </a:r>
          </a:p>
        </p:txBody>
      </p:sp>
      <p:pic>
        <p:nvPicPr>
          <p:cNvPr id="51202" name="Picture 2" descr="Image result for visu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28363"/>
            <a:ext cx="3172103" cy="31721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IMPLicity">
            <a:extLst>
              <a:ext uri="{FF2B5EF4-FFF2-40B4-BE49-F238E27FC236}">
                <a16:creationId xmlns:a16="http://schemas.microsoft.com/office/drawing/2014/main" xmlns="" id="{547046FD-0F08-4352-A272-D030ED2B00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997" y="1388895"/>
            <a:ext cx="2145484" cy="113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156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fade">
                                      <p:cBhvr>
                                        <p:cTn id="10" dur="500"/>
                                        <p:tgtEl>
                                          <p:spTgt spid="51202"/>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1202"/>
                                        </p:tgtEl>
                                      </p:cBhvr>
                                    </p:animEffect>
                                    <p:set>
                                      <p:cBhvr>
                                        <p:cTn id="22" dur="1" fill="hold">
                                          <p:stCondLst>
                                            <p:cond delay="499"/>
                                          </p:stCondLst>
                                        </p:cTn>
                                        <p:tgtEl>
                                          <p:spTgt spid="5120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3"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7374" y="-297"/>
            <a:ext cx="10278747" cy="6858594"/>
          </a:xfrm>
          <a:prstGeom prst="rect">
            <a:avLst/>
          </a:prstGeom>
        </p:spPr>
      </p:pic>
      <p:sp>
        <p:nvSpPr>
          <p:cNvPr id="2" name="Rectangle 1"/>
          <p:cNvSpPr/>
          <p:nvPr/>
        </p:nvSpPr>
        <p:spPr bwMode="auto">
          <a:xfrm>
            <a:off x="-1143001" y="1447800"/>
            <a:ext cx="11059615" cy="22098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TextBox 3"/>
          <p:cNvSpPr txBox="1"/>
          <p:nvPr/>
        </p:nvSpPr>
        <p:spPr>
          <a:xfrm>
            <a:off x="-567375" y="728185"/>
            <a:ext cx="10278747" cy="4524315"/>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Stories</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are More Powerful</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Than Your Data!</a:t>
            </a:r>
          </a:p>
        </p:txBody>
      </p:sp>
    </p:spTree>
    <p:extLst>
      <p:ext uri="{BB962C8B-B14F-4D97-AF65-F5344CB8AC3E}">
        <p14:creationId xmlns:p14="http://schemas.microsoft.com/office/powerpoint/2010/main" val="190291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67374" y="-297"/>
            <a:ext cx="10278747" cy="6858594"/>
          </a:xfrm>
          <a:prstGeom prst="rect">
            <a:avLst/>
          </a:prstGeom>
        </p:spPr>
      </p:pic>
      <p:sp>
        <p:nvSpPr>
          <p:cNvPr id="2" name="Rectangle 1"/>
          <p:cNvSpPr/>
          <p:nvPr/>
        </p:nvSpPr>
        <p:spPr bwMode="auto">
          <a:xfrm>
            <a:off x="2819400" y="4132613"/>
            <a:ext cx="1295400" cy="5334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4413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marL="0" marR="0" lvl="0" indent="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44132" name="Rectangle 4"/>
          <p:cNvSpPr>
            <a:spLocks noGrp="1" noChangeArrowheads="1"/>
          </p:cNvSpPr>
          <p:nvPr>
            <p:ph idx="1"/>
          </p:nvPr>
        </p:nvSpPr>
        <p:spPr>
          <a:xfrm>
            <a:off x="-31652" y="0"/>
            <a:ext cx="9144000" cy="1181100"/>
          </a:xfrm>
        </p:spPr>
        <p:txBody>
          <a:bodyPr/>
          <a:lstStyle/>
          <a:p>
            <a:pPr algn="ctr">
              <a:lnSpc>
                <a:spcPct val="90000"/>
              </a:lnSpc>
              <a:buFont typeface="Monotype Sorts" pitchFamily="2" charset="2"/>
              <a:buNone/>
              <a:defRPr/>
            </a:pPr>
            <a:r>
              <a:rPr lang="en-US" sz="4000" dirty="0">
                <a:solidFill>
                  <a:srgbClr val="000080"/>
                </a:solidFill>
                <a:effectLst>
                  <a:outerShdw blurRad="38100" dist="38100" dir="2700000" algn="tl">
                    <a:srgbClr val="C0C0C0"/>
                  </a:outerShdw>
                </a:effectLst>
              </a:rPr>
              <a:t>  </a:t>
            </a:r>
            <a:endParaRPr lang="en-US" sz="3600" dirty="0">
              <a:solidFill>
                <a:schemeClr val="bg2"/>
              </a:solidFill>
              <a:effectLst>
                <a:outerShdw blurRad="38100" dist="38100" dir="2700000" algn="tl">
                  <a:srgbClr val="C0C0C0"/>
                </a:outerShdw>
              </a:effectLst>
            </a:endParaRPr>
          </a:p>
          <a:p>
            <a:pPr>
              <a:lnSpc>
                <a:spcPct val="90000"/>
              </a:lnSpc>
              <a:buFont typeface="Monotype Sorts" pitchFamily="2" charset="2"/>
              <a:buNone/>
              <a:defRPr/>
            </a:pPr>
            <a:r>
              <a:rPr lang="en-US" sz="8800" b="1" dirty="0">
                <a:solidFill>
                  <a:srgbClr val="FFFFFF"/>
                </a:solidFill>
                <a:effectLst>
                  <a:outerShdw blurRad="38100" dist="38100" dir="2700000" algn="tl">
                    <a:srgbClr val="000000">
                      <a:alpha val="43137"/>
                    </a:srgbClr>
                  </a:outerShdw>
                </a:effectLst>
              </a:rPr>
              <a:t>Data</a:t>
            </a:r>
          </a:p>
          <a:p>
            <a:pPr>
              <a:lnSpc>
                <a:spcPct val="90000"/>
              </a:lnSpc>
              <a:buFont typeface="Monotype Sorts" pitchFamily="2" charset="2"/>
              <a:buNone/>
              <a:defRPr/>
            </a:pPr>
            <a:endParaRPr lang="en-US" sz="8800" b="1" dirty="0">
              <a:solidFill>
                <a:srgbClr val="FFFFFF"/>
              </a:solidFill>
              <a:effectLst>
                <a:outerShdw blurRad="38100" dist="38100" dir="2700000" algn="tl">
                  <a:srgbClr val="000000">
                    <a:alpha val="43137"/>
                  </a:srgbClr>
                </a:outerShdw>
              </a:effectLst>
            </a:endParaRPr>
          </a:p>
          <a:p>
            <a:pPr>
              <a:lnSpc>
                <a:spcPct val="90000"/>
              </a:lnSpc>
              <a:buFont typeface="Monotype Sorts" pitchFamily="2" charset="2"/>
              <a:buNone/>
              <a:defRPr/>
            </a:pPr>
            <a:r>
              <a:rPr lang="en-US" sz="8800" b="1" dirty="0">
                <a:solidFill>
                  <a:srgbClr val="FFFFFF"/>
                </a:solidFill>
                <a:effectLst>
                  <a:outerShdw blurRad="38100" dist="38100" dir="2700000" algn="tl">
                    <a:srgbClr val="000000">
                      <a:alpha val="43137"/>
                    </a:srgbClr>
                  </a:outerShdw>
                </a:effectLst>
              </a:rPr>
              <a:t>Message</a:t>
            </a:r>
          </a:p>
          <a:p>
            <a:pPr algn="ctr">
              <a:lnSpc>
                <a:spcPct val="90000"/>
              </a:lnSpc>
              <a:buFont typeface="Monotype Sorts" pitchFamily="2" charset="2"/>
              <a:buNone/>
              <a:defRPr/>
            </a:pPr>
            <a:endParaRPr lang="en-US" sz="2800" dirty="0">
              <a:solidFill>
                <a:srgbClr val="0207D0"/>
              </a:solidFill>
              <a:effectLst>
                <a:outerShdw blurRad="38100" dist="38100" dir="2700000" algn="tl">
                  <a:srgbClr val="C0C0C0"/>
                </a:outerShdw>
              </a:effectLst>
            </a:endParaRPr>
          </a:p>
        </p:txBody>
      </p:sp>
      <p:sp>
        <p:nvSpPr>
          <p:cNvPr id="7" name="Rectangle 6"/>
          <p:cNvSpPr/>
          <p:nvPr/>
        </p:nvSpPr>
        <p:spPr bwMode="auto">
          <a:xfrm>
            <a:off x="4114800" y="6019800"/>
            <a:ext cx="1524000" cy="3810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 name="Rectangle 7"/>
          <p:cNvSpPr/>
          <p:nvPr/>
        </p:nvSpPr>
        <p:spPr bwMode="auto">
          <a:xfrm>
            <a:off x="4191000" y="5105400"/>
            <a:ext cx="1752600" cy="6858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 name="Rectangle 2"/>
          <p:cNvSpPr/>
          <p:nvPr/>
        </p:nvSpPr>
        <p:spPr bwMode="auto">
          <a:xfrm>
            <a:off x="1181100" y="4419105"/>
            <a:ext cx="914400" cy="439387"/>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FAFD00"/>
              </a:buClr>
              <a:buSzPct val="75000"/>
              <a:buFont typeface="Monotype Sorts" pitchFamily="2" charset="2"/>
              <a:buNone/>
              <a:tabLst/>
              <a:defRPr/>
            </a:pPr>
            <a:endParaRPr kumimoji="0" lang="en-CA"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51202" name="Picture 2" descr="http://www.ideasproutsmarketing.com/Portals/58621/images/Facebook%20_Page_Does_Not_Replace_A_Web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1847602" cy="1847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txBox="1">
            <a:spLocks noChangeArrowheads="1"/>
          </p:cNvSpPr>
          <p:nvPr/>
        </p:nvSpPr>
        <p:spPr bwMode="auto">
          <a:xfrm>
            <a:off x="5181600" y="0"/>
            <a:ext cx="9144000" cy="11811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a:lstStyle>
          <a:p>
            <a:pPr marL="342900" marR="0" lvl="0" indent="-342900" algn="ctr" defTabSz="914400" rtl="0" eaLnBrk="0" fontAlgn="base" latinLnBrk="0" hangingPunct="0">
              <a:lnSpc>
                <a:spcPct val="90000"/>
              </a:lnSpc>
              <a:spcBef>
                <a:spcPct val="20000"/>
              </a:spcBef>
              <a:spcAft>
                <a:spcPct val="0"/>
              </a:spcAft>
              <a:buClr>
                <a:srgbClr val="FAFD00"/>
              </a:buClr>
              <a:buSzPct val="75000"/>
              <a:buFont typeface="Monotype Sorts" pitchFamily="2" charset="2"/>
              <a:buNone/>
              <a:tabLst/>
              <a:defRPr/>
            </a:pPr>
            <a:r>
              <a:rPr kumimoji="0" lang="en-US" sz="4000" b="0" i="0" u="none" strike="noStrike" kern="0" cap="none" spc="0" normalizeH="0" baseline="0" noProof="0" dirty="0">
                <a:ln>
                  <a:noFill/>
                </a:ln>
                <a:solidFill>
                  <a:srgbClr val="000080"/>
                </a:solidFill>
                <a:effectLst>
                  <a:outerShdw blurRad="38100" dist="38100" dir="2700000" algn="tl">
                    <a:srgbClr val="C0C0C0"/>
                  </a:outerShdw>
                </a:effectLst>
                <a:uLnTx/>
                <a:uFillTx/>
                <a:latin typeface="Arial"/>
                <a:ea typeface="+mn-ea"/>
                <a:cs typeface="+mn-cs"/>
              </a:rPr>
              <a:t>  </a:t>
            </a:r>
            <a:endParaRPr kumimoji="0" lang="en-US" sz="3600" b="0" i="0" u="none" strike="noStrike" kern="0" cap="none" spc="0" normalizeH="0" baseline="0" noProof="0" dirty="0">
              <a:ln>
                <a:noFill/>
              </a:ln>
              <a:solidFill>
                <a:srgbClr val="081D58"/>
              </a:solidFill>
              <a:effectLst>
                <a:outerShdw blurRad="38100" dist="38100" dir="2700000" algn="tl">
                  <a:srgbClr val="C0C0C0"/>
                </a:outerShdw>
              </a:effectLst>
              <a:uLnTx/>
              <a:uFillTx/>
              <a:latin typeface="Arial"/>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AFD00"/>
              </a:buClr>
              <a:buSzPct val="75000"/>
              <a:buFont typeface="Monotype Sorts" pitchFamily="2" charset="2"/>
              <a:buNone/>
              <a:tabLst/>
              <a:defRPr/>
            </a:pPr>
            <a:r>
              <a:rPr kumimoji="0" lang="en-US" sz="8800" b="1" i="0" u="none" strike="noStrike" kern="0" cap="none" spc="0" normalizeH="0" baseline="0" noProof="0" dirty="0">
                <a:ln>
                  <a:noFill/>
                </a:ln>
                <a:solidFill>
                  <a:srgbClr val="FAFD00"/>
                </a:solidFill>
                <a:effectLst>
                  <a:outerShdw blurRad="38100" dist="38100" dir="2700000" algn="tl">
                    <a:srgbClr val="000000">
                      <a:alpha val="43137"/>
                    </a:srgbClr>
                  </a:outerShdw>
                </a:effectLst>
                <a:uLnTx/>
                <a:uFillTx/>
                <a:latin typeface="Arial"/>
                <a:ea typeface="+mn-ea"/>
                <a:cs typeface="+mn-cs"/>
              </a:rPr>
              <a:t>Input</a:t>
            </a:r>
          </a:p>
          <a:p>
            <a:pPr marL="342900" marR="0" lvl="0" indent="-342900" algn="l" defTabSz="914400" rtl="0" eaLnBrk="0" fontAlgn="base" latinLnBrk="0" hangingPunct="0">
              <a:lnSpc>
                <a:spcPct val="90000"/>
              </a:lnSpc>
              <a:spcBef>
                <a:spcPct val="20000"/>
              </a:spcBef>
              <a:spcAft>
                <a:spcPct val="0"/>
              </a:spcAft>
              <a:buClr>
                <a:srgbClr val="FAFD00"/>
              </a:buClr>
              <a:buSzPct val="75000"/>
              <a:buFont typeface="Monotype Sorts" pitchFamily="2" charset="2"/>
              <a:buNone/>
              <a:tabLst/>
              <a:defRPr/>
            </a:pPr>
            <a:endParaRPr kumimoji="0" lang="en-US" sz="8800" b="1" i="0" u="none" strike="noStrike" kern="0" cap="none" spc="0" normalizeH="0" baseline="0" noProof="0" dirty="0">
              <a:ln>
                <a:noFill/>
              </a:ln>
              <a:solidFill>
                <a:srgbClr val="FAFD00"/>
              </a:solidFill>
              <a:effectLst>
                <a:outerShdw blurRad="38100" dist="38100" dir="2700000" algn="tl">
                  <a:srgbClr val="000000">
                    <a:alpha val="43137"/>
                  </a:srgbClr>
                </a:outerShdw>
              </a:effectLst>
              <a:uLnTx/>
              <a:uFillTx/>
              <a:latin typeface="Arial"/>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AFD00"/>
              </a:buClr>
              <a:buSzPct val="75000"/>
              <a:buFont typeface="Monotype Sorts" pitchFamily="2" charset="2"/>
              <a:buNone/>
              <a:tabLst/>
              <a:defRPr/>
            </a:pPr>
            <a:r>
              <a:rPr kumimoji="0" lang="en-US" sz="8800" b="1" i="0" u="none" strike="noStrike" kern="0" cap="none" spc="0" normalizeH="0" baseline="0" noProof="0" dirty="0">
                <a:ln>
                  <a:noFill/>
                </a:ln>
                <a:solidFill>
                  <a:srgbClr val="FAFD00"/>
                </a:solidFill>
                <a:effectLst>
                  <a:outerShdw blurRad="38100" dist="38100" dir="2700000" algn="tl">
                    <a:srgbClr val="000000">
                      <a:alpha val="43137"/>
                    </a:srgbClr>
                  </a:outerShdw>
                </a:effectLst>
                <a:uLnTx/>
                <a:uFillTx/>
                <a:latin typeface="Arial"/>
                <a:ea typeface="+mn-ea"/>
                <a:cs typeface="+mn-cs"/>
              </a:rPr>
              <a:t>Output</a:t>
            </a:r>
          </a:p>
          <a:p>
            <a:pPr marL="342900" marR="0" lvl="0" indent="-342900" algn="ctr" defTabSz="914400" rtl="0" eaLnBrk="0" fontAlgn="base" latinLnBrk="0" hangingPunct="0">
              <a:lnSpc>
                <a:spcPct val="90000"/>
              </a:lnSpc>
              <a:spcBef>
                <a:spcPct val="20000"/>
              </a:spcBef>
              <a:spcAft>
                <a:spcPct val="0"/>
              </a:spcAft>
              <a:buClr>
                <a:srgbClr val="FAFD00"/>
              </a:buClr>
              <a:buSzPct val="75000"/>
              <a:buFont typeface="Monotype Sorts" pitchFamily="2" charset="2"/>
              <a:buNone/>
              <a:tabLst/>
              <a:defRPr/>
            </a:pPr>
            <a:endParaRPr kumimoji="0" lang="en-US" sz="2400" b="0" i="0" u="none" strike="noStrike" kern="0" cap="none" spc="0" normalizeH="0" baseline="0" noProof="0" dirty="0">
              <a:ln>
                <a:noFill/>
              </a:ln>
              <a:solidFill>
                <a:srgbClr val="0207D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19239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02"/>
                                        </p:tgtEl>
                                      </p:cBhvr>
                                    </p:animEffect>
                                    <p:set>
                                      <p:cBhvr>
                                        <p:cTn id="7" dur="1" fill="hold">
                                          <p:stCondLst>
                                            <p:cond delay="499"/>
                                          </p:stCondLst>
                                        </p:cTn>
                                        <p:tgtEl>
                                          <p:spTgt spid="5120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7374" y="-297"/>
            <a:ext cx="10278747" cy="6858594"/>
          </a:xfrm>
          <a:prstGeom prst="rect">
            <a:avLst/>
          </a:prstGeom>
        </p:spPr>
      </p:pic>
      <p:sp>
        <p:nvSpPr>
          <p:cNvPr id="2" name="Rectangle 1"/>
          <p:cNvSpPr/>
          <p:nvPr/>
        </p:nvSpPr>
        <p:spPr bwMode="auto">
          <a:xfrm>
            <a:off x="-1143001" y="1447800"/>
            <a:ext cx="11059615" cy="22098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TextBox 3"/>
          <p:cNvSpPr txBox="1"/>
          <p:nvPr/>
        </p:nvSpPr>
        <p:spPr>
          <a:xfrm>
            <a:off x="-6824" y="728185"/>
            <a:ext cx="9144000" cy="897233"/>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Personal Stories</a:t>
            </a:r>
          </a:p>
        </p:txBody>
      </p:sp>
      <p:sp>
        <p:nvSpPr>
          <p:cNvPr id="3" name="TextBox 2"/>
          <p:cNvSpPr txBox="1"/>
          <p:nvPr/>
        </p:nvSpPr>
        <p:spPr>
          <a:xfrm>
            <a:off x="580305" y="3767344"/>
            <a:ext cx="990600" cy="830164"/>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a:t>
            </a:r>
          </a:p>
        </p:txBody>
      </p:sp>
      <p:sp>
        <p:nvSpPr>
          <p:cNvPr id="8" name="TextBox 7"/>
          <p:cNvSpPr txBox="1"/>
          <p:nvPr/>
        </p:nvSpPr>
        <p:spPr>
          <a:xfrm>
            <a:off x="1427329" y="1832704"/>
            <a:ext cx="6843604" cy="2880789"/>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Unique Content: never heard before = ‘sticky’</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9" name="TextBox 8"/>
          <p:cNvSpPr txBox="1"/>
          <p:nvPr/>
        </p:nvSpPr>
        <p:spPr>
          <a:xfrm>
            <a:off x="1427329" y="3758147"/>
            <a:ext cx="6843604" cy="2050498"/>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Your Delivery improves</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1" name="TextBox 10"/>
          <p:cNvSpPr txBox="1"/>
          <p:nvPr/>
        </p:nvSpPr>
        <p:spPr>
          <a:xfrm>
            <a:off x="553102" y="1832704"/>
            <a:ext cx="990600" cy="830164"/>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1.</a:t>
            </a:r>
          </a:p>
        </p:txBody>
      </p:sp>
      <p:sp>
        <p:nvSpPr>
          <p:cNvPr id="10" name="TextBox 9"/>
          <p:cNvSpPr txBox="1"/>
          <p:nvPr/>
        </p:nvSpPr>
        <p:spPr>
          <a:xfrm>
            <a:off x="3131560" y="232509"/>
            <a:ext cx="10278746" cy="2050498"/>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Why?</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189417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7374" y="-297"/>
            <a:ext cx="10278747" cy="6858594"/>
          </a:xfrm>
          <a:prstGeom prst="rect">
            <a:avLst/>
          </a:prstGeom>
        </p:spPr>
      </p:pic>
      <p:sp>
        <p:nvSpPr>
          <p:cNvPr id="2" name="Rectangle 1"/>
          <p:cNvSpPr/>
          <p:nvPr/>
        </p:nvSpPr>
        <p:spPr bwMode="auto">
          <a:xfrm>
            <a:off x="-1143001" y="1447800"/>
            <a:ext cx="11059615" cy="22098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6" name="Picture 5">
            <a:extLst>
              <a:ext uri="{FF2B5EF4-FFF2-40B4-BE49-F238E27FC236}">
                <a16:creationId xmlns:a16="http://schemas.microsoft.com/office/drawing/2014/main" xmlns="" id="{8FAB748A-95EF-4358-A828-40CE01C569E1}"/>
              </a:ext>
            </a:extLst>
          </p:cNvPr>
          <p:cNvPicPr>
            <a:picLocks noChangeAspect="1"/>
          </p:cNvPicPr>
          <p:nvPr/>
        </p:nvPicPr>
        <p:blipFill>
          <a:blip r:embed="rId4"/>
          <a:stretch>
            <a:fillRect/>
          </a:stretch>
        </p:blipFill>
        <p:spPr>
          <a:xfrm>
            <a:off x="152400" y="-297"/>
            <a:ext cx="9144000" cy="4468367"/>
          </a:xfrm>
          <a:prstGeom prst="rect">
            <a:avLst/>
          </a:prstGeom>
        </p:spPr>
      </p:pic>
      <p:pic>
        <p:nvPicPr>
          <p:cNvPr id="2050" name="Picture 2" descr="Image result for success">
            <a:extLst>
              <a:ext uri="{FF2B5EF4-FFF2-40B4-BE49-F238E27FC236}">
                <a16:creationId xmlns:a16="http://schemas.microsoft.com/office/drawing/2014/main" xmlns="" id="{253683D5-9504-4BB7-A8A2-5C6E31699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486" y="990600"/>
            <a:ext cx="3629025" cy="109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7374" y="-297"/>
            <a:ext cx="10278747" cy="6858594"/>
          </a:xfrm>
          <a:prstGeom prst="rect">
            <a:avLst/>
          </a:prstGeom>
        </p:spPr>
      </p:pic>
      <p:sp>
        <p:nvSpPr>
          <p:cNvPr id="2" name="Rectangle 1"/>
          <p:cNvSpPr/>
          <p:nvPr/>
        </p:nvSpPr>
        <p:spPr bwMode="auto">
          <a:xfrm>
            <a:off x="-1143001" y="1447800"/>
            <a:ext cx="11059615" cy="22098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TextBox 3"/>
          <p:cNvSpPr txBox="1"/>
          <p:nvPr/>
        </p:nvSpPr>
        <p:spPr>
          <a:xfrm>
            <a:off x="-6824" y="728185"/>
            <a:ext cx="9144000" cy="978729"/>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Your Success Story</a:t>
            </a:r>
          </a:p>
        </p:txBody>
      </p:sp>
      <p:sp>
        <p:nvSpPr>
          <p:cNvPr id="3" name="TextBox 2"/>
          <p:cNvSpPr txBox="1"/>
          <p:nvPr/>
        </p:nvSpPr>
        <p:spPr>
          <a:xfrm>
            <a:off x="644216" y="2982753"/>
            <a:ext cx="990600" cy="830164"/>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a:t>
            </a:r>
          </a:p>
        </p:txBody>
      </p:sp>
      <p:sp>
        <p:nvSpPr>
          <p:cNvPr id="8" name="TextBox 7"/>
          <p:cNvSpPr txBox="1"/>
          <p:nvPr/>
        </p:nvSpPr>
        <p:spPr>
          <a:xfrm>
            <a:off x="1427329" y="1831186"/>
            <a:ext cx="6843604" cy="904863"/>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Initial Situation</a:t>
            </a: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9" name="TextBox 8"/>
          <p:cNvSpPr txBox="1"/>
          <p:nvPr/>
        </p:nvSpPr>
        <p:spPr>
          <a:xfrm>
            <a:off x="1427329" y="3010954"/>
            <a:ext cx="6843604" cy="2050498"/>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Obstacle / Barrier / Issue </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1" name="TextBox 10"/>
          <p:cNvSpPr txBox="1"/>
          <p:nvPr/>
        </p:nvSpPr>
        <p:spPr>
          <a:xfrm>
            <a:off x="553102" y="1832704"/>
            <a:ext cx="990600" cy="830164"/>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1.</a:t>
            </a:r>
          </a:p>
        </p:txBody>
      </p:sp>
      <p:sp>
        <p:nvSpPr>
          <p:cNvPr id="10" name="TextBox 9"/>
          <p:cNvSpPr txBox="1"/>
          <p:nvPr/>
        </p:nvSpPr>
        <p:spPr>
          <a:xfrm>
            <a:off x="644216" y="4100468"/>
            <a:ext cx="990600" cy="830164"/>
          </a:xfrm>
          <a:prstGeom prst="rect">
            <a:avLst/>
          </a:prstGeom>
          <a:noFill/>
        </p:spPr>
        <p:txBody>
          <a:bodyPr wrap="square" rtlCol="0">
            <a:spAutoFit/>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3.</a:t>
            </a:r>
          </a:p>
        </p:txBody>
      </p:sp>
      <p:sp>
        <p:nvSpPr>
          <p:cNvPr id="12" name="TextBox 11"/>
          <p:cNvSpPr txBox="1"/>
          <p:nvPr/>
        </p:nvSpPr>
        <p:spPr>
          <a:xfrm>
            <a:off x="1531518" y="4123130"/>
            <a:ext cx="6842036" cy="2880789"/>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Lesson Learned: “Since then I…” </a:t>
            </a:r>
          </a:p>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5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237875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upload.wikimedia.org/wikipedia/commons/b/be/STOP_sign.svg"/>
          <p:cNvSpPr>
            <a:spLocks noChangeAspect="1" noChangeArrowheads="1"/>
          </p:cNvSpPr>
          <p:nvPr/>
        </p:nvSpPr>
        <p:spPr bwMode="auto">
          <a:xfrm>
            <a:off x="155575" y="-2528888"/>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 name="AutoShape 6" descr="https://upload.wikimedia.org/wikipedia/commons/b/be/STOP_sign.svg"/>
          <p:cNvSpPr>
            <a:spLocks noChangeAspect="1" noChangeArrowheads="1"/>
          </p:cNvSpPr>
          <p:nvPr/>
        </p:nvSpPr>
        <p:spPr bwMode="auto">
          <a:xfrm>
            <a:off x="460375" y="-2224088"/>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AutoShape 8" descr="https://upload.wikimedia.org/wikipedia/commons/b/be/STOP_sign.svg"/>
          <p:cNvSpPr>
            <a:spLocks noChangeAspect="1" noChangeArrowheads="1"/>
          </p:cNvSpPr>
          <p:nvPr/>
        </p:nvSpPr>
        <p:spPr bwMode="auto">
          <a:xfrm>
            <a:off x="612775" y="-2071688"/>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6" name="AutoShape 10" descr="http://upload.wikimedia.org/wikipedia/commons/e/ed/RomanianTrafficSign_B2-Stop_2011.svg"/>
          <p:cNvSpPr>
            <a:spLocks noChangeAspect="1" noChangeArrowheads="1"/>
          </p:cNvSpPr>
          <p:nvPr/>
        </p:nvSpPr>
        <p:spPr bwMode="auto">
          <a:xfrm>
            <a:off x="765175" y="990600"/>
            <a:ext cx="5276850" cy="2366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 name="AutoShape 12" descr="http://upload.wikimedia.org/wikipedia/commons/e/ed/RomanianTrafficSign_B2-Stop_2011.svg"/>
          <p:cNvSpPr>
            <a:spLocks noChangeAspect="1" noChangeArrowheads="1"/>
          </p:cNvSpPr>
          <p:nvPr/>
        </p:nvSpPr>
        <p:spPr bwMode="auto">
          <a:xfrm>
            <a:off x="917575" y="-1766888"/>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 name="AutoShape 16" descr="https://upload.wikimedia.org/wikipedia/commons/b/be/STOP_sign.svg"/>
          <p:cNvSpPr>
            <a:spLocks noChangeAspect="1" noChangeArrowheads="1"/>
          </p:cNvSpPr>
          <p:nvPr/>
        </p:nvSpPr>
        <p:spPr bwMode="auto">
          <a:xfrm>
            <a:off x="1069975" y="-1614488"/>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AutoShape 2" descr="https://upload.wikimedia.org/wikipedia/commons/b/be/STOP_sign.svg"/>
          <p:cNvSpPr>
            <a:spLocks noChangeAspect="1" noChangeArrowheads="1"/>
          </p:cNvSpPr>
          <p:nvPr/>
        </p:nvSpPr>
        <p:spPr bwMode="auto">
          <a:xfrm>
            <a:off x="687326" y="566737"/>
            <a:ext cx="5276850" cy="527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pic>
        <p:nvPicPr>
          <p:cNvPr id="11266" name="Picture 2" descr="http://www.americanthinker.com/the_think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086" y="24005"/>
            <a:ext cx="5229492" cy="68339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6934200" y="0"/>
            <a:ext cx="2209800" cy="6858000"/>
          </a:xfrm>
          <a:prstGeom prst="rect">
            <a:avLst/>
          </a:prstGeom>
          <a:no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2" name="Rectangle 11"/>
          <p:cNvSpPr/>
          <p:nvPr/>
        </p:nvSpPr>
        <p:spPr bwMode="auto">
          <a:xfrm>
            <a:off x="6934200" y="-152400"/>
            <a:ext cx="2362200" cy="7160326"/>
          </a:xfrm>
          <a:prstGeom prst="rect">
            <a:avLst/>
          </a:prstGeom>
          <a:solidFill>
            <a:schemeClr val="tx1"/>
          </a:solidFill>
          <a:ln w="12700" cap="flat" cmpd="sng" algn="ctr">
            <a:no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342900" marR="0" lvl="0" indent="-342900" algn="l"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endParaRPr kumimoji="0" lang="en-CA"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 name="AutoShape 4" descr="https://upload.wikimedia.org/wikipedia/commons/b/be/STOP_sign.svg"/>
          <p:cNvSpPr>
            <a:spLocks noChangeAspect="1" noChangeArrowheads="1"/>
          </p:cNvSpPr>
          <p:nvPr/>
        </p:nvSpPr>
        <p:spPr bwMode="auto">
          <a:xfrm>
            <a:off x="0" y="4509969"/>
            <a:ext cx="9296399" cy="1223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20000"/>
              </a:lnSpc>
              <a:spcBef>
                <a:spcPct val="20000"/>
              </a:spcBef>
              <a:spcAft>
                <a:spcPct val="0"/>
              </a:spcAft>
              <a:buClr>
                <a:srgbClr val="000000"/>
              </a:buClr>
              <a:buSzPct val="75000"/>
              <a:buFont typeface="Monotype Sorts" pitchFamily="2" charset="2"/>
              <a:buNone/>
              <a:tabLst/>
              <a:defRPr/>
            </a:pPr>
            <a:r>
              <a:rPr kumimoji="0" lang="en-C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First Job – Lesson Learned</a:t>
            </a:r>
          </a:p>
        </p:txBody>
      </p:sp>
      <p:pic>
        <p:nvPicPr>
          <p:cNvPr id="2050" name="Picture 2" descr="http://www.artmajeur.com/files/dorannealden/images/artworks/650x650/4221844_two_pear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22" y="-125543"/>
            <a:ext cx="1056844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0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yanliermanninsurance.com/yahoo_site_admin/assets/images/questions.223172320_std.jpg">
            <a:extLst>
              <a:ext uri="{FF2B5EF4-FFF2-40B4-BE49-F238E27FC236}">
                <a16:creationId xmlns:a16="http://schemas.microsoft.com/office/drawing/2014/main" xmlns="" id="{97F6B229-03AC-4ADD-8A91-E1840820BA18}"/>
              </a:ext>
            </a:extLst>
          </p:cNvP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3814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08F4291-EA73-4BCB-85F4-61F3681C89BF}"/>
              </a:ext>
            </a:extLst>
          </p:cNvPr>
          <p:cNvSpPr txBox="1"/>
          <p:nvPr/>
        </p:nvSpPr>
        <p:spPr>
          <a:xfrm>
            <a:off x="1981200" y="685800"/>
            <a:ext cx="6096000" cy="1532727"/>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Tell your Story for 2 minutes.</a:t>
            </a:r>
          </a:p>
          <a:p>
            <a:pPr marL="0" marR="0" lvl="0" indent="0" algn="l"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Your partner just listens.</a:t>
            </a:r>
          </a:p>
        </p:txBody>
      </p:sp>
      <p:pic>
        <p:nvPicPr>
          <p:cNvPr id="8" name="Picture 7">
            <a:extLst>
              <a:ext uri="{FF2B5EF4-FFF2-40B4-BE49-F238E27FC236}">
                <a16:creationId xmlns:a16="http://schemas.microsoft.com/office/drawing/2014/main" xmlns="" id="{0832274B-E76B-46B8-B8A5-E9287107B9E9}"/>
              </a:ext>
            </a:extLst>
          </p:cNvPr>
          <p:cNvPicPr>
            <a:picLocks noChangeAspect="1"/>
          </p:cNvPicPr>
          <p:nvPr/>
        </p:nvPicPr>
        <p:blipFill>
          <a:blip r:embed="rId2"/>
          <a:stretch>
            <a:fillRect/>
          </a:stretch>
        </p:blipFill>
        <p:spPr>
          <a:xfrm>
            <a:off x="0" y="845474"/>
            <a:ext cx="1859441" cy="1231499"/>
          </a:xfrm>
          <a:prstGeom prst="rect">
            <a:avLst/>
          </a:prstGeom>
        </p:spPr>
      </p:pic>
      <p:pic>
        <p:nvPicPr>
          <p:cNvPr id="6146" name="Picture 2" descr="Image result for switch">
            <a:extLst>
              <a:ext uri="{FF2B5EF4-FFF2-40B4-BE49-F238E27FC236}">
                <a16:creationId xmlns:a16="http://schemas.microsoft.com/office/drawing/2014/main" xmlns="" id="{C6715628-CDBF-492D-9272-56E9A88EB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71600"/>
            <a:ext cx="25336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FA7CDDE-4B09-4C84-9988-4B881F36C834}"/>
              </a:ext>
            </a:extLst>
          </p:cNvPr>
          <p:cNvSpPr txBox="1"/>
          <p:nvPr/>
        </p:nvSpPr>
        <p:spPr>
          <a:xfrm>
            <a:off x="4419600" y="533400"/>
            <a:ext cx="4800600" cy="2751522"/>
          </a:xfrm>
          <a:prstGeom prst="rect">
            <a:avLst/>
          </a:prstGeom>
          <a:noFill/>
        </p:spPr>
        <p:txBody>
          <a:bodyPr wrap="square" rtlCol="0">
            <a:spAutoFit/>
          </a:bodyPr>
          <a:lstStyle/>
          <a:p>
            <a:pPr marL="0" marR="0" lvl="0" indent="0" algn="l"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Each person now tells the story they just heard. </a:t>
            </a:r>
            <a:r>
              <a:rPr kumimoji="0" lang="en-CA"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(i.e.: </a:t>
            </a:r>
            <a:r>
              <a:rPr kumimoji="0" lang="en-CA"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you tell your partner’s story)</a:t>
            </a:r>
          </a:p>
        </p:txBody>
      </p:sp>
      <p:pic>
        <p:nvPicPr>
          <p:cNvPr id="2" name="Picture 1">
            <a:extLst>
              <a:ext uri="{FF2B5EF4-FFF2-40B4-BE49-F238E27FC236}">
                <a16:creationId xmlns:a16="http://schemas.microsoft.com/office/drawing/2014/main" xmlns="" id="{557C7812-EA79-4737-A700-E67B1639D1D7}"/>
              </a:ext>
            </a:extLst>
          </p:cNvPr>
          <p:cNvPicPr>
            <a:picLocks noChangeAspect="1"/>
          </p:cNvPicPr>
          <p:nvPr/>
        </p:nvPicPr>
        <p:blipFill>
          <a:blip r:embed="rId2"/>
          <a:stretch>
            <a:fillRect/>
          </a:stretch>
        </p:blipFill>
        <p:spPr>
          <a:xfrm>
            <a:off x="282210" y="2809905"/>
            <a:ext cx="3657917" cy="4048095"/>
          </a:xfrm>
          <a:prstGeom prst="rect">
            <a:avLst/>
          </a:prstGeom>
        </p:spPr>
      </p:pic>
      <p:sp>
        <p:nvSpPr>
          <p:cNvPr id="4" name="TextBox 3">
            <a:extLst>
              <a:ext uri="{FF2B5EF4-FFF2-40B4-BE49-F238E27FC236}">
                <a16:creationId xmlns:a16="http://schemas.microsoft.com/office/drawing/2014/main" xmlns="" id="{0265D033-9E70-4FDD-8141-7B74CA2131C9}"/>
              </a:ext>
            </a:extLst>
          </p:cNvPr>
          <p:cNvSpPr txBox="1"/>
          <p:nvPr/>
        </p:nvSpPr>
        <p:spPr>
          <a:xfrm>
            <a:off x="1764760" y="783640"/>
            <a:ext cx="692818" cy="1214948"/>
          </a:xfrm>
          <a:prstGeom prst="rect">
            <a:avLst/>
          </a:prstGeom>
          <a:noFill/>
        </p:spPr>
        <p:txBody>
          <a:bodyPr wrap="none" rtlCol="0">
            <a:spAutoFit/>
          </a:bodyPr>
          <a:lstStyle/>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ookman Old Style" panose="02050604050505020204" pitchFamily="18" charset="0"/>
                <a:ea typeface="+mn-ea"/>
                <a:cs typeface="Times New Roman" panose="02020603050405020304" pitchFamily="18" charset="0"/>
              </a:rPr>
              <a:t>+</a:t>
            </a:r>
          </a:p>
        </p:txBody>
      </p:sp>
      <p:pic>
        <p:nvPicPr>
          <p:cNvPr id="6" name="Picture 5">
            <a:extLst>
              <a:ext uri="{FF2B5EF4-FFF2-40B4-BE49-F238E27FC236}">
                <a16:creationId xmlns:a16="http://schemas.microsoft.com/office/drawing/2014/main" xmlns="" id="{16849713-460F-4E2B-A097-AA8E5504E168}"/>
              </a:ext>
            </a:extLst>
          </p:cNvPr>
          <p:cNvPicPr>
            <a:picLocks noChangeAspect="1"/>
          </p:cNvPicPr>
          <p:nvPr/>
        </p:nvPicPr>
        <p:blipFill>
          <a:blip r:embed="rId3"/>
          <a:stretch>
            <a:fillRect/>
          </a:stretch>
        </p:blipFill>
        <p:spPr>
          <a:xfrm>
            <a:off x="0" y="845474"/>
            <a:ext cx="1859441" cy="1231499"/>
          </a:xfrm>
          <a:prstGeom prst="rect">
            <a:avLst/>
          </a:prstGeom>
        </p:spPr>
      </p:pic>
      <p:pic>
        <p:nvPicPr>
          <p:cNvPr id="10" name="Picture 9">
            <a:extLst>
              <a:ext uri="{FF2B5EF4-FFF2-40B4-BE49-F238E27FC236}">
                <a16:creationId xmlns:a16="http://schemas.microsoft.com/office/drawing/2014/main" xmlns="" id="{735691FE-98CD-43C8-B984-FB020AD013C6}"/>
              </a:ext>
            </a:extLst>
          </p:cNvPr>
          <p:cNvPicPr>
            <a:picLocks noChangeAspect="1"/>
          </p:cNvPicPr>
          <p:nvPr/>
        </p:nvPicPr>
        <p:blipFill>
          <a:blip r:embed="rId3"/>
          <a:stretch>
            <a:fillRect/>
          </a:stretch>
        </p:blipFill>
        <p:spPr>
          <a:xfrm>
            <a:off x="2367227" y="864988"/>
            <a:ext cx="1859441" cy="1231499"/>
          </a:xfrm>
          <a:prstGeom prst="rect">
            <a:avLst/>
          </a:prstGeom>
        </p:spPr>
      </p:pic>
      <p:pic>
        <p:nvPicPr>
          <p:cNvPr id="7172" name="Picture 4" descr="Image result for 10 minutes">
            <a:extLst>
              <a:ext uri="{FF2B5EF4-FFF2-40B4-BE49-F238E27FC236}">
                <a16:creationId xmlns:a16="http://schemas.microsoft.com/office/drawing/2014/main" xmlns="" id="{3FB41691-1C39-4CDE-B5F7-6138FF959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587" y="3225454"/>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05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hand up">
            <a:extLst>
              <a:ext uri="{FF2B5EF4-FFF2-40B4-BE49-F238E27FC236}">
                <a16:creationId xmlns:a16="http://schemas.microsoft.com/office/drawing/2014/main" xmlns="" id="{48944CF7-BE96-42DD-9A9D-229789065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9" y="4343400"/>
            <a:ext cx="58293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6CD5B10-829A-441B-BFCF-E68AB00D94B4}"/>
              </a:ext>
            </a:extLst>
          </p:cNvPr>
          <p:cNvPicPr>
            <a:picLocks noChangeAspect="1"/>
          </p:cNvPicPr>
          <p:nvPr/>
        </p:nvPicPr>
        <p:blipFill>
          <a:blip r:embed="rId4"/>
          <a:stretch>
            <a:fillRect/>
          </a:stretch>
        </p:blipFill>
        <p:spPr>
          <a:xfrm>
            <a:off x="4876800" y="1143000"/>
            <a:ext cx="3505504" cy="3505504"/>
          </a:xfrm>
          <a:prstGeom prst="rect">
            <a:avLst/>
          </a:prstGeom>
        </p:spPr>
      </p:pic>
      <p:pic>
        <p:nvPicPr>
          <p:cNvPr id="4" name="Picture 3">
            <a:extLst>
              <a:ext uri="{FF2B5EF4-FFF2-40B4-BE49-F238E27FC236}">
                <a16:creationId xmlns:a16="http://schemas.microsoft.com/office/drawing/2014/main" xmlns="" id="{92333872-7BDF-4379-9B3D-D51DAE69839F}"/>
              </a:ext>
            </a:extLst>
          </p:cNvPr>
          <p:cNvPicPr>
            <a:picLocks noChangeAspect="1"/>
          </p:cNvPicPr>
          <p:nvPr/>
        </p:nvPicPr>
        <p:blipFill>
          <a:blip r:embed="rId5"/>
          <a:stretch>
            <a:fillRect/>
          </a:stretch>
        </p:blipFill>
        <p:spPr>
          <a:xfrm>
            <a:off x="950425" y="280046"/>
            <a:ext cx="2987299" cy="3200677"/>
          </a:xfrm>
          <a:prstGeom prst="rect">
            <a:avLst/>
          </a:prstGeom>
        </p:spPr>
      </p:pic>
    </p:spTree>
    <p:extLst>
      <p:ext uri="{BB962C8B-B14F-4D97-AF65-F5344CB8AC3E}">
        <p14:creationId xmlns:p14="http://schemas.microsoft.com/office/powerpoint/2010/main" val="11507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headhunt.com.sg/blog/wp-content/uploads/2013/04/career-objectives.png">
            <a:hlinkClick r:id="rId2"/>
            <a:extLst>
              <a:ext uri="{FF2B5EF4-FFF2-40B4-BE49-F238E27FC236}">
                <a16:creationId xmlns:a16="http://schemas.microsoft.com/office/drawing/2014/main" xmlns="" id="{2F7E320B-010B-4A34-BCF2-3FD406592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3529336"/>
            <a:ext cx="4130220" cy="3155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xmlns="" id="{C739B241-C3EC-4C03-9234-3393CA1C5D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000" y="2895600"/>
            <a:ext cx="4195143" cy="208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xmlns="" id="{8594066D-DA3F-4637-B25A-0BDE42F0AA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6999" y="51460"/>
            <a:ext cx="4195143" cy="208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xmlns="" id="{0ACF1082-907D-45B9-B517-E08E5288A0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64" b="12142"/>
          <a:stretch/>
        </p:blipFill>
        <p:spPr bwMode="auto">
          <a:xfrm>
            <a:off x="4036620" y="1905000"/>
            <a:ext cx="419514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80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ryanliermanninsurance.com/yahoo_site_admin/assets/images/questions.223172320_st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9566638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A13745-D21E-4314-BF74-DB4436C5B67E}"/>
              </a:ext>
            </a:extLst>
          </p:cNvPr>
          <p:cNvPicPr>
            <a:picLocks noChangeAspect="1" noChangeArrowheads="1"/>
          </p:cNvPicPr>
          <p:nvPr/>
        </p:nvPicPr>
        <p:blipFill>
          <a:blip r:embed="rId2" cstate="print"/>
          <a:srcRect/>
          <a:stretch>
            <a:fillRect/>
          </a:stretch>
        </p:blipFill>
        <p:spPr bwMode="auto">
          <a:xfrm>
            <a:off x="24740" y="-9144"/>
            <a:ext cx="9296400" cy="6858000"/>
          </a:xfrm>
          <a:prstGeom prst="rect">
            <a:avLst/>
          </a:prstGeom>
          <a:noFill/>
          <a:ln w="9525">
            <a:noFill/>
            <a:miter lim="800000"/>
            <a:headEnd/>
            <a:tailEnd/>
          </a:ln>
        </p:spPr>
      </p:pic>
    </p:spTree>
    <p:extLst>
      <p:ext uri="{BB962C8B-B14F-4D97-AF65-F5344CB8AC3E}">
        <p14:creationId xmlns:p14="http://schemas.microsoft.com/office/powerpoint/2010/main" val="7246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christianguitar.org/forums/attachments/84979d1209236281-130-038-groucho-marx-posters.jpg">
            <a:extLst>
              <a:ext uri="{FF2B5EF4-FFF2-40B4-BE49-F238E27FC236}">
                <a16:creationId xmlns:a16="http://schemas.microsoft.com/office/drawing/2014/main" xmlns="" id="{690B9E8A-E1B3-4BF3-95D0-4C7D8D7A790D}"/>
              </a:ext>
            </a:extLst>
          </p:cNvPr>
          <p:cNvPicPr>
            <a:picLocks noChangeAspect="1" noChangeArrowheads="1"/>
          </p:cNvPicPr>
          <p:nvPr/>
        </p:nvPicPr>
        <p:blipFill>
          <a:blip r:embed="rId2" cstate="print"/>
          <a:srcRect/>
          <a:stretch>
            <a:fillRect/>
          </a:stretch>
        </p:blipFill>
        <p:spPr bwMode="auto">
          <a:xfrm>
            <a:off x="-794646" y="0"/>
            <a:ext cx="5361782" cy="6858000"/>
          </a:xfrm>
          <a:prstGeom prst="rect">
            <a:avLst/>
          </a:prstGeom>
          <a:noFill/>
          <a:ln w="9525">
            <a:noFill/>
            <a:miter lim="800000"/>
            <a:headEnd/>
            <a:tailEnd/>
          </a:ln>
        </p:spPr>
      </p:pic>
      <p:sp>
        <p:nvSpPr>
          <p:cNvPr id="9" name="Rectangle 3">
            <a:extLst>
              <a:ext uri="{FF2B5EF4-FFF2-40B4-BE49-F238E27FC236}">
                <a16:creationId xmlns:a16="http://schemas.microsoft.com/office/drawing/2014/main" xmlns="" id="{5C964CFE-CA04-45CC-8C5E-35198D7BAFDD}"/>
              </a:ext>
            </a:extLst>
          </p:cNvPr>
          <p:cNvSpPr txBox="1">
            <a:spLocks noChangeArrowheads="1"/>
          </p:cNvSpPr>
          <p:nvPr/>
        </p:nvSpPr>
        <p:spPr bwMode="auto">
          <a:xfrm>
            <a:off x="4876800" y="914400"/>
            <a:ext cx="3967264" cy="17526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pitchFamily="2" charset="2"/>
              <a:buNone/>
              <a:defRPr sz="3200">
                <a:solidFill>
                  <a:schemeClr val="tx1"/>
                </a:solidFill>
                <a:effectLst>
                  <a:outerShdw blurRad="38100" dist="38100" dir="2700000" algn="tl">
                    <a:srgbClr val="000000"/>
                  </a:outerShdw>
                </a:effectLst>
                <a:latin typeface="+mn-lt"/>
                <a:ea typeface="+mn-ea"/>
                <a:cs typeface="+mn-cs"/>
              </a:defRPr>
            </a:lvl1pPr>
            <a:lvl2pPr marL="457200" indent="0" algn="ctr" rtl="0" eaLnBrk="0" fontAlgn="base" hangingPunct="0">
              <a:spcBef>
                <a:spcPct val="20000"/>
              </a:spcBef>
              <a:spcAft>
                <a:spcPct val="0"/>
              </a:spcAft>
              <a:buClr>
                <a:schemeClr val="tx1"/>
              </a:buClr>
              <a:buSzPct val="100000"/>
              <a:buNone/>
              <a:defRPr sz="2800">
                <a:solidFill>
                  <a:schemeClr val="tx1"/>
                </a:solidFill>
                <a:effectLst>
                  <a:outerShdw blurRad="38100" dist="38100" dir="2700000" algn="tl">
                    <a:srgbClr val="000000"/>
                  </a:outerShdw>
                </a:effectLst>
                <a:latin typeface="+mn-lt"/>
              </a:defRPr>
            </a:lvl2pPr>
            <a:lvl3pPr marL="914400" indent="0" algn="ctr" rtl="0" eaLnBrk="0" fontAlgn="base" hangingPunct="0">
              <a:spcBef>
                <a:spcPct val="20000"/>
              </a:spcBef>
              <a:spcAft>
                <a:spcPct val="0"/>
              </a:spcAft>
              <a:buClr>
                <a:schemeClr val="tx1"/>
              </a:buClr>
              <a:buSzPct val="100000"/>
              <a:buNone/>
              <a:defRPr sz="2400">
                <a:solidFill>
                  <a:schemeClr val="tx1"/>
                </a:solidFill>
                <a:effectLst>
                  <a:outerShdw blurRad="38100" dist="38100" dir="2700000" algn="tl">
                    <a:srgbClr val="000000"/>
                  </a:outerShdw>
                </a:effectLst>
                <a:latin typeface="+mn-lt"/>
              </a:defRPr>
            </a:lvl3pPr>
            <a:lvl4pPr marL="1371600" indent="0" algn="ctr" rtl="0" eaLnBrk="0" fontAlgn="base" hangingPunct="0">
              <a:spcBef>
                <a:spcPct val="20000"/>
              </a:spcBef>
              <a:spcAft>
                <a:spcPct val="0"/>
              </a:spcAft>
              <a:buClr>
                <a:schemeClr val="tx2"/>
              </a:buClr>
              <a:buSzPct val="65000"/>
              <a:buFont typeface="Monotype Sorts" pitchFamily="2" charset="2"/>
              <a:buNone/>
              <a:defRPr sz="2000">
                <a:solidFill>
                  <a:schemeClr val="tx1"/>
                </a:solidFill>
                <a:effectLst>
                  <a:outerShdw blurRad="38100" dist="38100" dir="2700000" algn="tl">
                    <a:srgbClr val="000000"/>
                  </a:outerShdw>
                </a:effectLst>
                <a:latin typeface="+mn-lt"/>
              </a:defRPr>
            </a:lvl4pPr>
            <a:lvl5pPr marL="1828800" indent="0" algn="ctr" rtl="0" eaLnBrk="0" fontAlgn="base" hangingPunct="0">
              <a:spcBef>
                <a:spcPct val="20000"/>
              </a:spcBef>
              <a:spcAft>
                <a:spcPct val="0"/>
              </a:spcAft>
              <a:buClr>
                <a:schemeClr val="tx1"/>
              </a:buClr>
              <a:buSzPct val="100000"/>
              <a:buNone/>
              <a:defRPr sz="2000">
                <a:solidFill>
                  <a:schemeClr val="tx1"/>
                </a:solidFill>
                <a:effectLst>
                  <a:outerShdw blurRad="38100" dist="38100" dir="2700000" algn="tl">
                    <a:srgbClr val="000000"/>
                  </a:outerShdw>
                </a:effectLst>
                <a:latin typeface="+mn-lt"/>
              </a:defRPr>
            </a:lvl5pPr>
            <a:lvl6pPr marL="2286000" indent="0" algn="ctr" rtl="0" eaLnBrk="0" fontAlgn="base" hangingPunct="0">
              <a:spcBef>
                <a:spcPct val="20000"/>
              </a:spcBef>
              <a:spcAft>
                <a:spcPct val="0"/>
              </a:spcAft>
              <a:buClr>
                <a:schemeClr val="tx1"/>
              </a:buClr>
              <a:buSzPct val="100000"/>
              <a:buNone/>
              <a:defRPr sz="2000">
                <a:solidFill>
                  <a:schemeClr val="tx1"/>
                </a:solidFill>
                <a:effectLst>
                  <a:outerShdw blurRad="38100" dist="38100" dir="2700000" algn="tl">
                    <a:srgbClr val="000000"/>
                  </a:outerShdw>
                </a:effectLst>
                <a:latin typeface="+mn-lt"/>
              </a:defRPr>
            </a:lvl6pPr>
            <a:lvl7pPr marL="2743200" indent="0" algn="ctr" rtl="0" eaLnBrk="0" fontAlgn="base" hangingPunct="0">
              <a:spcBef>
                <a:spcPct val="20000"/>
              </a:spcBef>
              <a:spcAft>
                <a:spcPct val="0"/>
              </a:spcAft>
              <a:buClr>
                <a:schemeClr val="tx1"/>
              </a:buClr>
              <a:buSzPct val="100000"/>
              <a:buNone/>
              <a:defRPr sz="2000">
                <a:solidFill>
                  <a:schemeClr val="tx1"/>
                </a:solidFill>
                <a:effectLst>
                  <a:outerShdw blurRad="38100" dist="38100" dir="2700000" algn="tl">
                    <a:srgbClr val="000000"/>
                  </a:outerShdw>
                </a:effectLst>
                <a:latin typeface="+mn-lt"/>
              </a:defRPr>
            </a:lvl7pPr>
            <a:lvl8pPr marL="3200400" indent="0" algn="ctr" rtl="0" eaLnBrk="0" fontAlgn="base" hangingPunct="0">
              <a:spcBef>
                <a:spcPct val="20000"/>
              </a:spcBef>
              <a:spcAft>
                <a:spcPct val="0"/>
              </a:spcAft>
              <a:buClr>
                <a:schemeClr val="tx1"/>
              </a:buClr>
              <a:buSzPct val="100000"/>
              <a:buNone/>
              <a:defRPr sz="2000">
                <a:solidFill>
                  <a:schemeClr val="tx1"/>
                </a:solidFill>
                <a:effectLst>
                  <a:outerShdw blurRad="38100" dist="38100" dir="2700000" algn="tl">
                    <a:srgbClr val="000000"/>
                  </a:outerShdw>
                </a:effectLst>
                <a:latin typeface="+mn-lt"/>
              </a:defRPr>
            </a:lvl8pPr>
            <a:lvl9pPr marL="3657600" indent="0" algn="ctr" rtl="0" eaLnBrk="0" fontAlgn="base" hangingPunct="0">
              <a:spcBef>
                <a:spcPct val="20000"/>
              </a:spcBef>
              <a:spcAft>
                <a:spcPct val="0"/>
              </a:spcAft>
              <a:buClr>
                <a:schemeClr val="tx1"/>
              </a:buClr>
              <a:buSzPct val="100000"/>
              <a:buNone/>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3365FB"/>
              </a:buClr>
              <a:buSzPct val="75000"/>
              <a:buFont typeface="Monotype Sorts" pitchFamily="2" charset="2"/>
              <a:buNone/>
              <a:tabLst/>
              <a:defRPr/>
            </a:pPr>
            <a:r>
              <a:rPr kumimoji="0" lang="en-US" sz="4400" b="0" i="0" u="none" strike="noStrike" kern="0" cap="none" spc="0" normalizeH="0" baseline="0" noProof="0" dirty="0">
                <a:ln>
                  <a:noFill/>
                </a:ln>
                <a:solidFill>
                  <a:srgbClr val="28416A"/>
                </a:solidFill>
                <a:effectLst>
                  <a:outerShdw blurRad="38100" dist="38100" dir="2700000" algn="tl">
                    <a:srgbClr val="C0C0C0"/>
                  </a:outerShdw>
                </a:effectLst>
                <a:uLnTx/>
                <a:uFillTx/>
                <a:latin typeface="Helvetica" charset="0"/>
                <a:ea typeface="+mn-ea"/>
                <a:cs typeface="+mn-cs"/>
              </a:rPr>
              <a:t>These are my principles - if you don’t like them,  I’ve got others.</a:t>
            </a:r>
            <a:endParaRPr kumimoji="0" lang="en-US" sz="4000" b="0" i="0" u="none" strike="noStrike" kern="0" cap="none" spc="0" normalizeH="0" baseline="0" noProof="0" dirty="0">
              <a:ln>
                <a:noFill/>
              </a:ln>
              <a:solidFill>
                <a:srgbClr val="28416A"/>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3378796365"/>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cret">
            <a:extLst>
              <a:ext uri="{FF2B5EF4-FFF2-40B4-BE49-F238E27FC236}">
                <a16:creationId xmlns:a16="http://schemas.microsoft.com/office/drawing/2014/main" xmlns="" id="{49D0CDCC-A5E1-46DE-B1E4-3946231D0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9696"/>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4294967295"/>
          </p:nvPr>
        </p:nvSpPr>
        <p:spPr>
          <a:xfrm>
            <a:off x="717550" y="4106517"/>
            <a:ext cx="7708900" cy="1752600"/>
          </a:xfrm>
        </p:spPr>
        <p:txBody>
          <a:bodyPr>
            <a:normAutofit/>
          </a:bodyPr>
          <a:lstStyle/>
          <a:p>
            <a:pPr marL="0" indent="0" algn="ctr">
              <a:buNone/>
            </a:pPr>
            <a:r>
              <a:rPr lang="en-US" sz="3600" dirty="0"/>
              <a:t>Doug Carter</a:t>
            </a:r>
          </a:p>
          <a:p>
            <a:pPr marL="0" indent="0" algn="ctr">
              <a:buNone/>
            </a:pPr>
            <a:r>
              <a:rPr lang="en-US" sz="3600" u="sng" dirty="0"/>
              <a:t>Presentations Etc. Inc.</a:t>
            </a:r>
          </a:p>
        </p:txBody>
      </p:sp>
      <p:sp>
        <p:nvSpPr>
          <p:cNvPr id="2" name="TextBox 1">
            <a:extLst>
              <a:ext uri="{FF2B5EF4-FFF2-40B4-BE49-F238E27FC236}">
                <a16:creationId xmlns:a16="http://schemas.microsoft.com/office/drawing/2014/main" xmlns="" id="{4F7A2DB6-40FE-42B9-8D18-999354A1B0E3}"/>
              </a:ext>
            </a:extLst>
          </p:cNvPr>
          <p:cNvSpPr txBox="1"/>
          <p:nvPr/>
        </p:nvSpPr>
        <p:spPr>
          <a:xfrm>
            <a:off x="2223440" y="822133"/>
            <a:ext cx="4697120" cy="2626745"/>
          </a:xfrm>
          <a:prstGeom prst="rect">
            <a:avLst/>
          </a:prstGeom>
          <a:noFill/>
        </p:spPr>
        <p:txBody>
          <a:bodyPr wrap="none" rtlCol="0">
            <a:spAutoFit/>
          </a:bodyPr>
          <a:lstStyle/>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Persuasive</a:t>
            </a:r>
          </a:p>
          <a:p>
            <a:pPr marL="0" marR="0" lvl="0" indent="0" algn="ctr" defTabSz="914400" rtl="0" eaLnBrk="0" fontAlgn="base" latinLnBrk="0" hangingPunct="0">
              <a:lnSpc>
                <a:spcPct val="120000"/>
              </a:lnSpc>
              <a:spcBef>
                <a:spcPct val="20000"/>
              </a:spcBef>
              <a:spcAft>
                <a:spcPct val="0"/>
              </a:spcAft>
              <a:buClr>
                <a:srgbClr val="1F497D"/>
              </a:buClr>
              <a:buSzPct val="75000"/>
              <a:buFont typeface="Monotype Sorts" pitchFamily="2" charset="2"/>
              <a:buNone/>
              <a:tabLst/>
              <a:defRPr/>
            </a:pPr>
            <a:r>
              <a:rPr kumimoji="0" lang="en-CA"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Presentations</a:t>
            </a:r>
          </a:p>
        </p:txBody>
      </p:sp>
      <p:pic>
        <p:nvPicPr>
          <p:cNvPr id="5" name="Fleetwood Mac - DON´T STOP (Christine Mc Vie) With Lyrics">
            <a:hlinkClick r:id="" action="ppaction://media"/>
            <a:extLst>
              <a:ext uri="{FF2B5EF4-FFF2-40B4-BE49-F238E27FC236}">
                <a16:creationId xmlns:a16="http://schemas.microsoft.com/office/drawing/2014/main" xmlns="" id="{7657A356-565A-4D60-89BB-133B0C8D6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839278"/>
            <a:ext cx="609600" cy="609600"/>
          </a:xfrm>
          <a:prstGeom prst="rect">
            <a:avLst/>
          </a:prstGeom>
        </p:spPr>
      </p:pic>
    </p:spTree>
    <p:extLst>
      <p:ext uri="{BB962C8B-B14F-4D97-AF65-F5344CB8AC3E}">
        <p14:creationId xmlns:p14="http://schemas.microsoft.com/office/powerpoint/2010/main" val="26473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hand up">
            <a:extLst>
              <a:ext uri="{FF2B5EF4-FFF2-40B4-BE49-F238E27FC236}">
                <a16:creationId xmlns:a16="http://schemas.microsoft.com/office/drawing/2014/main" xmlns="" id="{48944CF7-BE96-42DD-9A9D-229789065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9" y="4343400"/>
            <a:ext cx="58293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gerous.jpg">
            <a:extLst>
              <a:ext uri="{FF2B5EF4-FFF2-40B4-BE49-F238E27FC236}">
                <a16:creationId xmlns:a16="http://schemas.microsoft.com/office/drawing/2014/main" xmlns="" id="{D12B59B8-3098-4412-A6F6-33B2182AD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844"/>
            <a:ext cx="9144000" cy="682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0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214952" y="2717300"/>
            <a:ext cx="3429000" cy="1477136"/>
          </a:xfrm>
          <a:prstGeom prst="rect">
            <a:avLst/>
          </a:prstGeom>
          <a:noFill/>
        </p:spPr>
        <p:txBody>
          <a:bodyPr wrap="square" rtlCol="0">
            <a:spAutoFit/>
          </a:bodyPr>
          <a:lstStyle/>
          <a:p>
            <a:pPr algn="ctr">
              <a:buClr>
                <a:srgbClr val="267A32"/>
              </a:buClr>
            </a:pPr>
            <a:r>
              <a:rPr lang="en-CA" sz="3200" dirty="0">
                <a:solidFill>
                  <a:srgbClr val="B2B2B2"/>
                </a:solidFill>
                <a:latin typeface="Helvetica" pitchFamily="34" charset="0"/>
                <a:cs typeface="Helvetica" pitchFamily="34" charset="0"/>
              </a:rPr>
              <a:t>tiny tweaks</a:t>
            </a:r>
          </a:p>
          <a:p>
            <a:pPr algn="ctr">
              <a:buClr>
                <a:srgbClr val="267A32"/>
              </a:buClr>
            </a:pPr>
            <a:endParaRPr lang="en-CA" sz="4000" dirty="0">
              <a:solidFill>
                <a:srgbClr val="FBFCFF"/>
              </a:solidFill>
              <a:latin typeface="Helvetica" pitchFamily="34" charset="0"/>
              <a:cs typeface="Helvetica" pitchFamily="34" charset="0"/>
            </a:endParaRPr>
          </a:p>
        </p:txBody>
      </p:sp>
      <p:sp>
        <p:nvSpPr>
          <p:cNvPr id="3" name="TextBox 2"/>
          <p:cNvSpPr txBox="1"/>
          <p:nvPr/>
        </p:nvSpPr>
        <p:spPr>
          <a:xfrm>
            <a:off x="4191000" y="2558635"/>
            <a:ext cx="4724400" cy="978729"/>
          </a:xfrm>
          <a:prstGeom prst="rect">
            <a:avLst/>
          </a:prstGeom>
          <a:noFill/>
        </p:spPr>
        <p:txBody>
          <a:bodyPr wrap="square" rtlCol="0">
            <a:spAutoFit/>
          </a:bodyPr>
          <a:lstStyle/>
          <a:p>
            <a:pPr>
              <a:buClr>
                <a:srgbClr val="267A32"/>
              </a:buClr>
            </a:pPr>
            <a:r>
              <a:rPr lang="en-CA" sz="4800" dirty="0">
                <a:solidFill>
                  <a:srgbClr val="FFFF00"/>
                </a:solidFill>
                <a:latin typeface="Helvetica" pitchFamily="34" charset="0"/>
                <a:cs typeface="Helvetica" pitchFamily="34" charset="0"/>
              </a:rPr>
              <a:t>BIG CHANGES</a:t>
            </a:r>
          </a:p>
        </p:txBody>
      </p:sp>
      <p:cxnSp>
        <p:nvCxnSpPr>
          <p:cNvPr id="5" name="Straight Arrow Connector 4"/>
          <p:cNvCxnSpPr/>
          <p:nvPr/>
        </p:nvCxnSpPr>
        <p:spPr bwMode="auto">
          <a:xfrm>
            <a:off x="2893325" y="3048000"/>
            <a:ext cx="1066800" cy="0"/>
          </a:xfrm>
          <a:prstGeom prst="straightConnector1">
            <a:avLst/>
          </a:prstGeom>
          <a:noFill/>
          <a:ln w="571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211443384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tabletproductive.com/wp-content/uploads/2011/07/meeting-agendas.jpg">
            <a:extLst>
              <a:ext uri="{FF2B5EF4-FFF2-40B4-BE49-F238E27FC236}">
                <a16:creationId xmlns:a16="http://schemas.microsoft.com/office/drawing/2014/main" xmlns="" id="{129417C8-7E73-491C-9AC0-D5FB6B5C2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98536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robertmills.me/wp-content/uploads/2012/11/Screen-Shot-2012-11-20-at-08.18.56.png">
            <a:extLst>
              <a:ext uri="{FF2B5EF4-FFF2-40B4-BE49-F238E27FC236}">
                <a16:creationId xmlns:a16="http://schemas.microsoft.com/office/drawing/2014/main" xmlns="" id="{E070389F-FD1C-438D-AC04-A523CF3B0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18" y="-26150"/>
            <a:ext cx="3352800" cy="2498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webweaver.nu/clipart/img/people/baby/stork-flying-pink.png">
            <a:extLst>
              <a:ext uri="{FF2B5EF4-FFF2-40B4-BE49-F238E27FC236}">
                <a16:creationId xmlns:a16="http://schemas.microsoft.com/office/drawing/2014/main" xmlns="" id="{81ABD6FC-F785-4E79-B1E9-5E9056618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186" y="288255"/>
            <a:ext cx="2694241" cy="2059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nashamedworkman.files.wordpress.com/2007/03/logo_powerpoint.jpg">
            <a:extLst>
              <a:ext uri="{FF2B5EF4-FFF2-40B4-BE49-F238E27FC236}">
                <a16:creationId xmlns:a16="http://schemas.microsoft.com/office/drawing/2014/main" xmlns="" id="{B33B1524-95B3-48F0-A9B2-D9F2054D18C9}"/>
              </a:ext>
            </a:extLst>
          </p:cNvPr>
          <p:cNvPicPr>
            <a:picLocks noChangeAspect="1" noChangeArrowheads="1"/>
          </p:cNvPicPr>
          <p:nvPr/>
        </p:nvPicPr>
        <p:blipFill rotWithShape="1">
          <a:blip r:embed="rId6" cstate="print"/>
          <a:srcRect b="44616"/>
          <a:stretch/>
        </p:blipFill>
        <p:spPr bwMode="auto">
          <a:xfrm>
            <a:off x="418110" y="3366250"/>
            <a:ext cx="2667000" cy="1371600"/>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FDABE9F6-0F62-491E-BB7C-EECFAEAFF2DA}"/>
              </a:ext>
            </a:extLst>
          </p:cNvPr>
          <p:cNvPicPr>
            <a:picLocks noChangeAspect="1"/>
          </p:cNvPicPr>
          <p:nvPr/>
        </p:nvPicPr>
        <p:blipFill>
          <a:blip r:embed="rId7"/>
          <a:stretch>
            <a:fillRect/>
          </a:stretch>
        </p:blipFill>
        <p:spPr>
          <a:xfrm>
            <a:off x="3365697" y="398500"/>
            <a:ext cx="2767322" cy="4147029"/>
          </a:xfrm>
          <a:prstGeom prst="rect">
            <a:avLst/>
          </a:prstGeom>
        </p:spPr>
      </p:pic>
      <p:pic>
        <p:nvPicPr>
          <p:cNvPr id="8" name="Picture 8" descr="Image result for success story">
            <a:extLst>
              <a:ext uri="{FF2B5EF4-FFF2-40B4-BE49-F238E27FC236}">
                <a16:creationId xmlns:a16="http://schemas.microsoft.com/office/drawing/2014/main" xmlns="" id="{EF84657E-3919-406A-8D25-A4FE362CA5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9373" y="3910230"/>
            <a:ext cx="3494627" cy="1706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45AB8E1-8F15-46A3-B385-EBB0592F01C3}"/>
              </a:ext>
            </a:extLst>
          </p:cNvPr>
          <p:cNvPicPr>
            <a:picLocks noChangeAspect="1"/>
          </p:cNvPicPr>
          <p:nvPr/>
        </p:nvPicPr>
        <p:blipFill>
          <a:blip r:embed="rId9"/>
          <a:stretch>
            <a:fillRect/>
          </a:stretch>
        </p:blipFill>
        <p:spPr>
          <a:xfrm>
            <a:off x="2304511" y="4763562"/>
            <a:ext cx="1633870" cy="2054530"/>
          </a:xfrm>
          <a:prstGeom prst="rect">
            <a:avLst/>
          </a:prstGeom>
        </p:spPr>
      </p:pic>
    </p:spTree>
    <p:extLst>
      <p:ext uri="{BB962C8B-B14F-4D97-AF65-F5344CB8AC3E}">
        <p14:creationId xmlns:p14="http://schemas.microsoft.com/office/powerpoint/2010/main" val="140755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bludia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bludia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342900" marR="0" indent="-342900" algn="l" defTabSz="914400" rtl="0" eaLnBrk="0" fontAlgn="base" latinLnBrk="0" hangingPunct="0">
          <a:lnSpc>
            <a:spcPct val="120000"/>
          </a:lnSpc>
          <a:spcBef>
            <a:spcPct val="20000"/>
          </a:spcBef>
          <a:spcAft>
            <a:spcPct val="0"/>
          </a:spcAft>
          <a:buClr>
            <a:schemeClr val="tx2"/>
          </a:buClr>
          <a:buSzPct val="75000"/>
          <a:buFont typeface="Monotype Sorts" pitchFamily="2" charset="2"/>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bludia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33CC"/>
    </a:dk1>
    <a:lt1>
      <a:srgbClr val="FBFCFF"/>
    </a:lt1>
    <a:dk2>
      <a:srgbClr val="267A32"/>
    </a:dk2>
    <a:lt2>
      <a:srgbClr val="081D58"/>
    </a:lt2>
    <a:accent1>
      <a:srgbClr val="F57B49"/>
    </a:accent1>
    <a:accent2>
      <a:srgbClr val="F95AB7"/>
    </a:accent2>
    <a:accent3>
      <a:srgbClr val="FDFDFF"/>
    </a:accent3>
    <a:accent4>
      <a:srgbClr val="002AAE"/>
    </a:accent4>
    <a:accent5>
      <a:srgbClr val="F9BFB1"/>
    </a:accent5>
    <a:accent6>
      <a:srgbClr val="E251A6"/>
    </a:accent6>
    <a:hlink>
      <a:srgbClr val="FC0128"/>
    </a:hlink>
    <a:folHlink>
      <a:srgbClr val="618FFD"/>
    </a:folHlink>
  </a:clrScheme>
</a:themeOverride>
</file>

<file path=ppt/theme/themeOverride2.xml><?xml version="1.0" encoding="utf-8"?>
<a:themeOverride xmlns:a="http://schemas.openxmlformats.org/drawingml/2006/main">
  <a:clrScheme name="">
    <a:dk1>
      <a:srgbClr val="0033CC"/>
    </a:dk1>
    <a:lt1>
      <a:srgbClr val="FBFCFF"/>
    </a:lt1>
    <a:dk2>
      <a:srgbClr val="267A32"/>
    </a:dk2>
    <a:lt2>
      <a:srgbClr val="081D58"/>
    </a:lt2>
    <a:accent1>
      <a:srgbClr val="F57B49"/>
    </a:accent1>
    <a:accent2>
      <a:srgbClr val="F95AB7"/>
    </a:accent2>
    <a:accent3>
      <a:srgbClr val="FDFDFF"/>
    </a:accent3>
    <a:accent4>
      <a:srgbClr val="002AAE"/>
    </a:accent4>
    <a:accent5>
      <a:srgbClr val="F9BFB1"/>
    </a:accent5>
    <a:accent6>
      <a:srgbClr val="E251A6"/>
    </a:accent6>
    <a:hlink>
      <a:srgbClr val="FC0128"/>
    </a:hlink>
    <a:folHlink>
      <a:srgbClr val="618FFD"/>
    </a:folHlink>
  </a:clrScheme>
</a:themeOverride>
</file>

<file path=docProps/app.xml><?xml version="1.0" encoding="utf-8"?>
<Properties xmlns="http://schemas.openxmlformats.org/officeDocument/2006/extended-properties" xmlns:vt="http://schemas.openxmlformats.org/officeDocument/2006/docPropsVTypes">
  <Template>c:\msoffice\powerpnt\template\sldshow\bludiags.ppt</Template>
  <TotalTime>150875</TotalTime>
  <Pages>83</Pages>
  <Words>544</Words>
  <Application>Microsoft Macintosh PowerPoint</Application>
  <PresentationFormat>On-screen Show (4:3)</PresentationFormat>
  <Paragraphs>134</Paragraphs>
  <Slides>57</Slides>
  <Notes>20</Notes>
  <HiddenSlides>0</HiddenSlides>
  <MMClips>3</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57</vt:i4>
      </vt:variant>
    </vt:vector>
  </HeadingPairs>
  <TitlesOfParts>
    <vt:vector size="81" baseType="lpstr">
      <vt:lpstr>Andalus</vt:lpstr>
      <vt:lpstr>Arial</vt:lpstr>
      <vt:lpstr>Arial Black</vt:lpstr>
      <vt:lpstr>Avenir Book</vt:lpstr>
      <vt:lpstr>Avenir Light</vt:lpstr>
      <vt:lpstr>Avenir Medium</vt:lpstr>
      <vt:lpstr>Berlin Sans FB</vt:lpstr>
      <vt:lpstr>Bookman Old Style</vt:lpstr>
      <vt:lpstr>Calibri</vt:lpstr>
      <vt:lpstr>Comic Sans MS</vt:lpstr>
      <vt:lpstr>Copperplate Gothic Bold</vt:lpstr>
      <vt:lpstr>Helvetica</vt:lpstr>
      <vt:lpstr>Monotype Sorts</vt:lpstr>
      <vt:lpstr>Superclarendon Bold</vt:lpstr>
      <vt:lpstr>Superclarendon Light</vt:lpstr>
      <vt:lpstr>Times New Roman</vt:lpstr>
      <vt:lpstr>Verdana</vt:lpstr>
      <vt:lpstr>bludiags</vt:lpstr>
      <vt:lpstr>2_Custom Design</vt:lpstr>
      <vt:lpstr>2_Default Design</vt:lpstr>
      <vt:lpstr>9_bludiags</vt:lpstr>
      <vt:lpstr>2_Office Theme</vt:lpstr>
      <vt:lpstr>1_bludiags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Sumair Mirza</Manager>
  <Company>GE</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dc:title>
  <dc:subject>Personal presentations</dc:subject>
  <dc:creator>D. Carter</dc:creator>
  <cp:keywords>done in June 09 for Jason Herod</cp:keywords>
  <dc:description>9 people</dc:description>
  <cp:lastModifiedBy>Taylor Harvath</cp:lastModifiedBy>
  <cp:revision>1634</cp:revision>
  <cp:lastPrinted>1996-01-23T17:24:56Z</cp:lastPrinted>
  <dcterms:created xsi:type="dcterms:W3CDTF">1996-02-16T10:48:24Z</dcterms:created>
  <dcterms:modified xsi:type="dcterms:W3CDTF">2017-10-10T12:29:43Z</dcterms:modified>
</cp:coreProperties>
</file>