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3" r:id="rId3"/>
    <p:sldId id="294" r:id="rId4"/>
    <p:sldId id="296" r:id="rId5"/>
    <p:sldId id="316" r:id="rId6"/>
    <p:sldId id="307" r:id="rId7"/>
    <p:sldId id="278" r:id="rId8"/>
    <p:sldId id="317" r:id="rId9"/>
    <p:sldId id="299" r:id="rId10"/>
    <p:sldId id="300" r:id="rId11"/>
    <p:sldId id="318" r:id="rId12"/>
    <p:sldId id="305" r:id="rId13"/>
    <p:sldId id="288" r:id="rId14"/>
    <p:sldId id="306" r:id="rId15"/>
    <p:sldId id="313" r:id="rId16"/>
    <p:sldId id="280" r:id="rId17"/>
    <p:sldId id="308" r:id="rId18"/>
    <p:sldId id="319" r:id="rId19"/>
    <p:sldId id="309" r:id="rId20"/>
    <p:sldId id="320" r:id="rId21"/>
    <p:sldId id="297" r:id="rId22"/>
    <p:sldId id="310" r:id="rId23"/>
    <p:sldId id="269" r:id="rId24"/>
    <p:sldId id="304" r:id="rId25"/>
    <p:sldId id="321" r:id="rId26"/>
    <p:sldId id="268" r:id="rId27"/>
    <p:sldId id="298" r:id="rId28"/>
    <p:sldId id="285" r:id="rId29"/>
    <p:sldId id="311" r:id="rId30"/>
    <p:sldId id="314" r:id="rId31"/>
    <p:sldId id="315" r:id="rId32"/>
    <p:sldId id="262" r:id="rId33"/>
    <p:sldId id="26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0073" autoAdjust="0"/>
  </p:normalViewPr>
  <p:slideViewPr>
    <p:cSldViewPr>
      <p:cViewPr>
        <p:scale>
          <a:sx n="73" d="100"/>
          <a:sy n="73" d="100"/>
        </p:scale>
        <p:origin x="-1600" y="-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644AB-18B5-45EE-B02C-335618FAA84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64A6B4-FEF3-40B0-B219-ACAB9C8BF78F}">
      <dgm:prSet phldrT="[Text]"/>
      <dgm:spPr/>
      <dgm:t>
        <a:bodyPr/>
        <a:lstStyle/>
        <a:p>
          <a:r>
            <a:rPr lang="en-US" dirty="0" smtClean="0"/>
            <a:t>Small business</a:t>
          </a:r>
          <a:endParaRPr lang="en-US" dirty="0"/>
        </a:p>
      </dgm:t>
    </dgm:pt>
    <dgm:pt modelId="{2F0672F3-66EB-4DE9-81F9-854E17DF647D}" type="parTrans" cxnId="{CDFDABA8-1903-4D1C-A05E-A5657C540CFD}">
      <dgm:prSet/>
      <dgm:spPr/>
      <dgm:t>
        <a:bodyPr/>
        <a:lstStyle/>
        <a:p>
          <a:endParaRPr lang="en-US"/>
        </a:p>
      </dgm:t>
    </dgm:pt>
    <dgm:pt modelId="{DEBDC80E-4552-4AFD-BE4A-4ACEC08E9F93}" type="sibTrans" cxnId="{CDFDABA8-1903-4D1C-A05E-A5657C540CFD}">
      <dgm:prSet/>
      <dgm:spPr/>
      <dgm:t>
        <a:bodyPr/>
        <a:lstStyle/>
        <a:p>
          <a:endParaRPr lang="en-US"/>
        </a:p>
      </dgm:t>
    </dgm:pt>
    <dgm:pt modelId="{5232C866-AEB3-46F1-8C76-8AB78F32E096}">
      <dgm:prSet phldrT="[Text]"/>
      <dgm:spPr/>
      <dgm:t>
        <a:bodyPr/>
        <a:lstStyle/>
        <a:p>
          <a:r>
            <a:rPr lang="en-US" dirty="0" smtClean="0"/>
            <a:t>Multi-national – met and implemented </a:t>
          </a:r>
          <a:r>
            <a:rPr lang="en-US" dirty="0" err="1" smtClean="0"/>
            <a:t>Cliqbook</a:t>
          </a:r>
          <a:endParaRPr lang="en-US" dirty="0"/>
        </a:p>
      </dgm:t>
    </dgm:pt>
    <dgm:pt modelId="{574A22E7-1693-481F-955A-56E70D403D08}" type="parTrans" cxnId="{B3236CB9-378B-482D-BF83-254C0EF52103}">
      <dgm:prSet/>
      <dgm:spPr/>
      <dgm:t>
        <a:bodyPr/>
        <a:lstStyle/>
        <a:p>
          <a:endParaRPr lang="en-US"/>
        </a:p>
      </dgm:t>
    </dgm:pt>
    <dgm:pt modelId="{04B38B4F-BDF8-4C85-85FD-82F45303E0F3}" type="sibTrans" cxnId="{B3236CB9-378B-482D-BF83-254C0EF52103}">
      <dgm:prSet/>
      <dgm:spPr/>
      <dgm:t>
        <a:bodyPr/>
        <a:lstStyle/>
        <a:p>
          <a:endParaRPr lang="en-US"/>
        </a:p>
      </dgm:t>
    </dgm:pt>
    <dgm:pt modelId="{1AE4AA18-9D3E-4AD7-A971-48421ADF02E9}">
      <dgm:prSet phldrT="[Text]"/>
      <dgm:spPr/>
      <dgm:t>
        <a:bodyPr/>
        <a:lstStyle/>
        <a:p>
          <a:r>
            <a:rPr lang="en-US" dirty="0" smtClean="0"/>
            <a:t>Global travel and meetings, standard business travel and expense – implemented </a:t>
          </a:r>
          <a:r>
            <a:rPr lang="en-US" dirty="0" err="1" smtClean="0"/>
            <a:t>Cliqbook</a:t>
          </a:r>
          <a:endParaRPr lang="en-US" dirty="0"/>
        </a:p>
      </dgm:t>
    </dgm:pt>
    <dgm:pt modelId="{AB727721-4567-462F-97D9-0DA05FB919B5}" type="parTrans" cxnId="{78991245-9F54-4C3A-B76A-E365BD4C9342}">
      <dgm:prSet/>
      <dgm:spPr/>
      <dgm:t>
        <a:bodyPr/>
        <a:lstStyle/>
        <a:p>
          <a:endParaRPr lang="en-US"/>
        </a:p>
      </dgm:t>
    </dgm:pt>
    <dgm:pt modelId="{42A31A68-6B79-43B4-8B8C-EEAEA39B13AD}" type="sibTrans" cxnId="{78991245-9F54-4C3A-B76A-E365BD4C9342}">
      <dgm:prSet/>
      <dgm:spPr/>
      <dgm:t>
        <a:bodyPr/>
        <a:lstStyle/>
        <a:p>
          <a:endParaRPr lang="en-US"/>
        </a:p>
      </dgm:t>
    </dgm:pt>
    <dgm:pt modelId="{D1DB4433-5BF6-4D96-B8E5-83AFDC7F0B0E}">
      <dgm:prSet/>
      <dgm:spPr/>
      <dgm:t>
        <a:bodyPr/>
        <a:lstStyle/>
        <a:p>
          <a:r>
            <a:rPr lang="en-US" dirty="0" smtClean="0"/>
            <a:t>Decentralized, </a:t>
          </a:r>
          <a:r>
            <a:rPr lang="en-US" dirty="0" err="1" smtClean="0"/>
            <a:t>out-dated</a:t>
          </a:r>
          <a:r>
            <a:rPr lang="en-US" dirty="0" smtClean="0"/>
            <a:t>, entitled, per diem, little technology, complex documentation – introduced Concur Travel and other technologies</a:t>
          </a:r>
          <a:endParaRPr lang="en-US" dirty="0"/>
        </a:p>
      </dgm:t>
    </dgm:pt>
    <dgm:pt modelId="{ADFE7CB3-BB83-49F4-A35F-1D52B38345DC}" type="parTrans" cxnId="{997D2F82-120C-425F-874A-055584EC3331}">
      <dgm:prSet/>
      <dgm:spPr/>
      <dgm:t>
        <a:bodyPr/>
        <a:lstStyle/>
        <a:p>
          <a:endParaRPr lang="en-US"/>
        </a:p>
      </dgm:t>
    </dgm:pt>
    <dgm:pt modelId="{F6F6E554-CE52-4711-991D-537A4E22EA83}" type="sibTrans" cxnId="{997D2F82-120C-425F-874A-055584EC3331}">
      <dgm:prSet/>
      <dgm:spPr/>
      <dgm:t>
        <a:bodyPr/>
        <a:lstStyle/>
        <a:p>
          <a:endParaRPr lang="en-US"/>
        </a:p>
      </dgm:t>
    </dgm:pt>
    <dgm:pt modelId="{E08598E8-BD7A-43A4-907C-503C57DB95E9}">
      <dgm:prSet/>
      <dgm:spPr/>
      <dgm:t>
        <a:bodyPr/>
        <a:lstStyle/>
        <a:p>
          <a:r>
            <a:rPr lang="en-US" dirty="0" smtClean="0"/>
            <a:t>Most complex - decentralized hierarchy, business + personal travel, group travel, layers of travelers, precise and complex expensing – implemented Concur Travel and Expense</a:t>
          </a:r>
          <a:endParaRPr lang="en-US" dirty="0"/>
        </a:p>
      </dgm:t>
    </dgm:pt>
    <dgm:pt modelId="{C15BA241-DABE-457C-A82A-956889C76BF0}" type="parTrans" cxnId="{6B72FDFE-F9AA-4FF0-A577-2EE6B3DD3922}">
      <dgm:prSet/>
      <dgm:spPr/>
      <dgm:t>
        <a:bodyPr/>
        <a:lstStyle/>
        <a:p>
          <a:endParaRPr lang="en-US"/>
        </a:p>
      </dgm:t>
    </dgm:pt>
    <dgm:pt modelId="{A40EB111-3B5D-47E9-9AC6-912E6549964D}" type="sibTrans" cxnId="{6B72FDFE-F9AA-4FF0-A577-2EE6B3DD3922}">
      <dgm:prSet/>
      <dgm:spPr/>
      <dgm:t>
        <a:bodyPr/>
        <a:lstStyle/>
        <a:p>
          <a:endParaRPr lang="en-US"/>
        </a:p>
      </dgm:t>
    </dgm:pt>
    <dgm:pt modelId="{00AF7C13-E76F-4587-80EA-D8FF5679A57A}" type="pres">
      <dgm:prSet presAssocID="{472644AB-18B5-45EE-B02C-335618FAA84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3C1BAF-DAAE-4E75-AD74-F484CA0E6CC8}" type="pres">
      <dgm:prSet presAssocID="{472644AB-18B5-45EE-B02C-335618FAA847}" presName="arrow" presStyleLbl="bgShp" presStyleIdx="0" presStyleCnt="1"/>
      <dgm:spPr/>
    </dgm:pt>
    <dgm:pt modelId="{FEA66F7B-1928-48FD-A0D8-8FA8C7ACA0CD}" type="pres">
      <dgm:prSet presAssocID="{472644AB-18B5-45EE-B02C-335618FAA847}" presName="arrowDiagram5" presStyleCnt="0"/>
      <dgm:spPr/>
    </dgm:pt>
    <dgm:pt modelId="{D1E59F0B-6398-4AD1-8989-D28000ED9B27}" type="pres">
      <dgm:prSet presAssocID="{1D64A6B4-FEF3-40B0-B219-ACAB9C8BF78F}" presName="bullet5a" presStyleLbl="node1" presStyleIdx="0" presStyleCnt="5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FC0A67A2-04CB-4BD2-B0A7-1D0A551D8D9D}" type="pres">
      <dgm:prSet presAssocID="{1D64A6B4-FEF3-40B0-B219-ACAB9C8BF78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5C55B7-0197-43A9-A784-46DF0A3346C6}" type="pres">
      <dgm:prSet presAssocID="{5232C866-AEB3-46F1-8C76-8AB78F32E096}" presName="bullet5b" presStyleLbl="node1" presStyleIdx="1" presStyleCnt="5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E8E74CAA-C0AF-4D65-8C28-FEA3795F75B4}" type="pres">
      <dgm:prSet presAssocID="{5232C866-AEB3-46F1-8C76-8AB78F32E096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437BD-3ABD-4AC8-A9E3-ADC2E0C09ACF}" type="pres">
      <dgm:prSet presAssocID="{1AE4AA18-9D3E-4AD7-A971-48421ADF02E9}" presName="bullet5c" presStyleLbl="node1" presStyleIdx="2" presStyleCnt="5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9B6878C6-6A1E-43A5-A209-1F415041A55A}" type="pres">
      <dgm:prSet presAssocID="{1AE4AA18-9D3E-4AD7-A971-48421ADF02E9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C540E-78F4-49A9-ADED-E92DCE942DC0}" type="pres">
      <dgm:prSet presAssocID="{D1DB4433-5BF6-4D96-B8E5-83AFDC7F0B0E}" presName="bullet5d" presStyleLbl="node1" presStyleIdx="3" presStyleCnt="5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2031141A-254E-4349-A0AA-A35BECE029F5}" type="pres">
      <dgm:prSet presAssocID="{D1DB4433-5BF6-4D96-B8E5-83AFDC7F0B0E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D5D03-C4BE-475C-9432-46D657069380}" type="pres">
      <dgm:prSet presAssocID="{E08598E8-BD7A-43A4-907C-503C57DB95E9}" presName="bullet5e" presStyleLbl="node1" presStyleIdx="4" presStyleCnt="5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1A244495-8F29-4931-9861-F9E1839F3C89}" type="pres">
      <dgm:prSet presAssocID="{E08598E8-BD7A-43A4-907C-503C57DB95E9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7D2F82-120C-425F-874A-055584EC3331}" srcId="{472644AB-18B5-45EE-B02C-335618FAA847}" destId="{D1DB4433-5BF6-4D96-B8E5-83AFDC7F0B0E}" srcOrd="3" destOrd="0" parTransId="{ADFE7CB3-BB83-49F4-A35F-1D52B38345DC}" sibTransId="{F6F6E554-CE52-4711-991D-537A4E22EA83}"/>
    <dgm:cxn modelId="{B3236CB9-378B-482D-BF83-254C0EF52103}" srcId="{472644AB-18B5-45EE-B02C-335618FAA847}" destId="{5232C866-AEB3-46F1-8C76-8AB78F32E096}" srcOrd="1" destOrd="0" parTransId="{574A22E7-1693-481F-955A-56E70D403D08}" sibTransId="{04B38B4F-BDF8-4C85-85FD-82F45303E0F3}"/>
    <dgm:cxn modelId="{3B540950-4D5F-4712-ABFA-FFD366D01170}" type="presOf" srcId="{1AE4AA18-9D3E-4AD7-A971-48421ADF02E9}" destId="{9B6878C6-6A1E-43A5-A209-1F415041A55A}" srcOrd="0" destOrd="0" presId="urn:microsoft.com/office/officeart/2005/8/layout/arrow2"/>
    <dgm:cxn modelId="{CDFDABA8-1903-4D1C-A05E-A5657C540CFD}" srcId="{472644AB-18B5-45EE-B02C-335618FAA847}" destId="{1D64A6B4-FEF3-40B0-B219-ACAB9C8BF78F}" srcOrd="0" destOrd="0" parTransId="{2F0672F3-66EB-4DE9-81F9-854E17DF647D}" sibTransId="{DEBDC80E-4552-4AFD-BE4A-4ACEC08E9F93}"/>
    <dgm:cxn modelId="{7256385E-F1CF-493B-8F52-3446DC8FD7AD}" type="presOf" srcId="{1D64A6B4-FEF3-40B0-B219-ACAB9C8BF78F}" destId="{FC0A67A2-04CB-4BD2-B0A7-1D0A551D8D9D}" srcOrd="0" destOrd="0" presId="urn:microsoft.com/office/officeart/2005/8/layout/arrow2"/>
    <dgm:cxn modelId="{2076826A-01CA-4A33-BFE5-2CF2513B5991}" type="presOf" srcId="{5232C866-AEB3-46F1-8C76-8AB78F32E096}" destId="{E8E74CAA-C0AF-4D65-8C28-FEA3795F75B4}" srcOrd="0" destOrd="0" presId="urn:microsoft.com/office/officeart/2005/8/layout/arrow2"/>
    <dgm:cxn modelId="{FDE9E8A0-425A-4D1D-A5FD-94EBDFA84C8B}" type="presOf" srcId="{E08598E8-BD7A-43A4-907C-503C57DB95E9}" destId="{1A244495-8F29-4931-9861-F9E1839F3C89}" srcOrd="0" destOrd="0" presId="urn:microsoft.com/office/officeart/2005/8/layout/arrow2"/>
    <dgm:cxn modelId="{78991245-9F54-4C3A-B76A-E365BD4C9342}" srcId="{472644AB-18B5-45EE-B02C-335618FAA847}" destId="{1AE4AA18-9D3E-4AD7-A971-48421ADF02E9}" srcOrd="2" destOrd="0" parTransId="{AB727721-4567-462F-97D9-0DA05FB919B5}" sibTransId="{42A31A68-6B79-43B4-8B8C-EEAEA39B13AD}"/>
    <dgm:cxn modelId="{57D18724-CFD7-44DD-8957-29BF83FE2D71}" type="presOf" srcId="{472644AB-18B5-45EE-B02C-335618FAA847}" destId="{00AF7C13-E76F-4587-80EA-D8FF5679A57A}" srcOrd="0" destOrd="0" presId="urn:microsoft.com/office/officeart/2005/8/layout/arrow2"/>
    <dgm:cxn modelId="{6B72FDFE-F9AA-4FF0-A577-2EE6B3DD3922}" srcId="{472644AB-18B5-45EE-B02C-335618FAA847}" destId="{E08598E8-BD7A-43A4-907C-503C57DB95E9}" srcOrd="4" destOrd="0" parTransId="{C15BA241-DABE-457C-A82A-956889C76BF0}" sibTransId="{A40EB111-3B5D-47E9-9AC6-912E6549964D}"/>
    <dgm:cxn modelId="{AB7BE6AA-09F0-4D53-B1C1-F0A5E6897881}" type="presOf" srcId="{D1DB4433-5BF6-4D96-B8E5-83AFDC7F0B0E}" destId="{2031141A-254E-4349-A0AA-A35BECE029F5}" srcOrd="0" destOrd="0" presId="urn:microsoft.com/office/officeart/2005/8/layout/arrow2"/>
    <dgm:cxn modelId="{9BE3F107-5225-45E8-AC56-C2457B733650}" type="presParOf" srcId="{00AF7C13-E76F-4587-80EA-D8FF5679A57A}" destId="{543C1BAF-DAAE-4E75-AD74-F484CA0E6CC8}" srcOrd="0" destOrd="0" presId="urn:microsoft.com/office/officeart/2005/8/layout/arrow2"/>
    <dgm:cxn modelId="{4AC58752-18E1-444D-9C48-06EFF7A5D90D}" type="presParOf" srcId="{00AF7C13-E76F-4587-80EA-D8FF5679A57A}" destId="{FEA66F7B-1928-48FD-A0D8-8FA8C7ACA0CD}" srcOrd="1" destOrd="0" presId="urn:microsoft.com/office/officeart/2005/8/layout/arrow2"/>
    <dgm:cxn modelId="{E2904E85-37CB-46A2-B643-349DCC35DA11}" type="presParOf" srcId="{FEA66F7B-1928-48FD-A0D8-8FA8C7ACA0CD}" destId="{D1E59F0B-6398-4AD1-8989-D28000ED9B27}" srcOrd="0" destOrd="0" presId="urn:microsoft.com/office/officeart/2005/8/layout/arrow2"/>
    <dgm:cxn modelId="{1F2B053F-DF83-4CDD-A423-7BBFF35BF207}" type="presParOf" srcId="{FEA66F7B-1928-48FD-A0D8-8FA8C7ACA0CD}" destId="{FC0A67A2-04CB-4BD2-B0A7-1D0A551D8D9D}" srcOrd="1" destOrd="0" presId="urn:microsoft.com/office/officeart/2005/8/layout/arrow2"/>
    <dgm:cxn modelId="{15AD2E58-67A0-4E71-BB17-2A791EE5A944}" type="presParOf" srcId="{FEA66F7B-1928-48FD-A0D8-8FA8C7ACA0CD}" destId="{905C55B7-0197-43A9-A784-46DF0A3346C6}" srcOrd="2" destOrd="0" presId="urn:microsoft.com/office/officeart/2005/8/layout/arrow2"/>
    <dgm:cxn modelId="{49BFD70C-DB12-4966-91DE-70E7EF5178C4}" type="presParOf" srcId="{FEA66F7B-1928-48FD-A0D8-8FA8C7ACA0CD}" destId="{E8E74CAA-C0AF-4D65-8C28-FEA3795F75B4}" srcOrd="3" destOrd="0" presId="urn:microsoft.com/office/officeart/2005/8/layout/arrow2"/>
    <dgm:cxn modelId="{248CD281-B4A0-445C-BBE5-93D470FC1C25}" type="presParOf" srcId="{FEA66F7B-1928-48FD-A0D8-8FA8C7ACA0CD}" destId="{37D437BD-3ABD-4AC8-A9E3-ADC2E0C09ACF}" srcOrd="4" destOrd="0" presId="urn:microsoft.com/office/officeart/2005/8/layout/arrow2"/>
    <dgm:cxn modelId="{932178DC-8EBF-472E-A82F-C327DA28343B}" type="presParOf" srcId="{FEA66F7B-1928-48FD-A0D8-8FA8C7ACA0CD}" destId="{9B6878C6-6A1E-43A5-A209-1F415041A55A}" srcOrd="5" destOrd="0" presId="urn:microsoft.com/office/officeart/2005/8/layout/arrow2"/>
    <dgm:cxn modelId="{09B4FD7A-A0B7-43A3-99BA-A64C95CAA449}" type="presParOf" srcId="{FEA66F7B-1928-48FD-A0D8-8FA8C7ACA0CD}" destId="{B01C540E-78F4-49A9-ADED-E92DCE942DC0}" srcOrd="6" destOrd="0" presId="urn:microsoft.com/office/officeart/2005/8/layout/arrow2"/>
    <dgm:cxn modelId="{02726D41-3A98-49D0-94A1-0726FFA50E6A}" type="presParOf" srcId="{FEA66F7B-1928-48FD-A0D8-8FA8C7ACA0CD}" destId="{2031141A-254E-4349-A0AA-A35BECE029F5}" srcOrd="7" destOrd="0" presId="urn:microsoft.com/office/officeart/2005/8/layout/arrow2"/>
    <dgm:cxn modelId="{F9FC8265-6B14-4B86-BD2C-C614AD970C71}" type="presParOf" srcId="{FEA66F7B-1928-48FD-A0D8-8FA8C7ACA0CD}" destId="{DDDD5D03-C4BE-475C-9432-46D657069380}" srcOrd="8" destOrd="0" presId="urn:microsoft.com/office/officeart/2005/8/layout/arrow2"/>
    <dgm:cxn modelId="{D0CA8A7A-0C47-496F-949E-C6E22D60CAEC}" type="presParOf" srcId="{FEA66F7B-1928-48FD-A0D8-8FA8C7ACA0CD}" destId="{1A244495-8F29-4931-9861-F9E1839F3C8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26CDE42-267C-47D3-B9DB-4B525052F5D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9B1427-92EB-43B4-B8B6-63E13F5C969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/>
            <a:t>What is it?</a:t>
          </a:r>
          <a:endParaRPr lang="en-US" sz="2400" dirty="0"/>
        </a:p>
      </dgm:t>
    </dgm:pt>
    <dgm:pt modelId="{6B98AD10-0618-4B5B-9AD7-5DCE33EF5329}" type="parTrans" cxnId="{6711D290-327C-4D71-B8F6-E8E2C0ED5202}">
      <dgm:prSet/>
      <dgm:spPr/>
      <dgm:t>
        <a:bodyPr/>
        <a:lstStyle/>
        <a:p>
          <a:endParaRPr lang="en-US"/>
        </a:p>
      </dgm:t>
    </dgm:pt>
    <dgm:pt modelId="{3251839F-81A2-4B9B-A80F-4E8921C6D963}" type="sibTrans" cxnId="{6711D290-327C-4D71-B8F6-E8E2C0ED5202}">
      <dgm:prSet/>
      <dgm:spPr/>
      <dgm:t>
        <a:bodyPr/>
        <a:lstStyle/>
        <a:p>
          <a:endParaRPr lang="en-US"/>
        </a:p>
      </dgm:t>
    </dgm:pt>
    <dgm:pt modelId="{5781FD6A-D26E-4EEC-B719-BB6A9E7852F2}">
      <dgm:prSet phldrT="[Text]" custT="1"/>
      <dgm:spPr/>
      <dgm:t>
        <a:bodyPr/>
        <a:lstStyle/>
        <a:p>
          <a:r>
            <a:rPr lang="en-US" sz="2000" dirty="0" smtClean="0"/>
            <a:t>Act states that </a:t>
          </a:r>
          <a:r>
            <a:rPr lang="en-US" sz="1800" dirty="0" smtClean="0"/>
            <a:t>you</a:t>
          </a:r>
          <a:r>
            <a:rPr lang="en-US" sz="2000" dirty="0" smtClean="0"/>
            <a:t> must book on a US carrier unless no US carrier flight is available.</a:t>
          </a:r>
          <a:endParaRPr lang="en-US" sz="2000" dirty="0"/>
        </a:p>
      </dgm:t>
    </dgm:pt>
    <dgm:pt modelId="{8E7BDB31-7E05-467D-8D63-5DF241A678F9}" type="parTrans" cxnId="{9378E9AB-45A7-481D-A82B-96B635BA409C}">
      <dgm:prSet/>
      <dgm:spPr/>
      <dgm:t>
        <a:bodyPr/>
        <a:lstStyle/>
        <a:p>
          <a:endParaRPr lang="en-US"/>
        </a:p>
      </dgm:t>
    </dgm:pt>
    <dgm:pt modelId="{CA98FBE8-EBD8-4B74-8D0B-04EE9A452F10}" type="sibTrans" cxnId="{9378E9AB-45A7-481D-A82B-96B635BA409C}">
      <dgm:prSet/>
      <dgm:spPr/>
      <dgm:t>
        <a:bodyPr/>
        <a:lstStyle/>
        <a:p>
          <a:endParaRPr lang="en-US"/>
        </a:p>
      </dgm:t>
    </dgm:pt>
    <dgm:pt modelId="{36BD613D-705B-4401-B5AC-7667105834E2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/>
            <a:t>Required for?</a:t>
          </a:r>
          <a:endParaRPr lang="en-US" sz="2400" dirty="0"/>
        </a:p>
      </dgm:t>
    </dgm:pt>
    <dgm:pt modelId="{B2B3FA0F-1960-4CCD-BAF4-EB0752CE51E9}" type="parTrans" cxnId="{45CA4AAD-99AB-4CFD-8EE1-6157E242502B}">
      <dgm:prSet/>
      <dgm:spPr/>
      <dgm:t>
        <a:bodyPr/>
        <a:lstStyle/>
        <a:p>
          <a:endParaRPr lang="en-US"/>
        </a:p>
      </dgm:t>
    </dgm:pt>
    <dgm:pt modelId="{5E3B3C3B-ED25-4FC6-83E0-82CACED5BFD3}" type="sibTrans" cxnId="{45CA4AAD-99AB-4CFD-8EE1-6157E242502B}">
      <dgm:prSet/>
      <dgm:spPr/>
      <dgm:t>
        <a:bodyPr/>
        <a:lstStyle/>
        <a:p>
          <a:endParaRPr lang="en-US"/>
        </a:p>
      </dgm:t>
    </dgm:pt>
    <dgm:pt modelId="{1E8DCB41-52FE-435B-9FB8-14177729B4BA}">
      <dgm:prSet phldrT="[Text]" custT="1"/>
      <dgm:spPr/>
      <dgm:t>
        <a:bodyPr/>
        <a:lstStyle/>
        <a:p>
          <a:r>
            <a:rPr lang="en-US" sz="2000" dirty="0" smtClean="0"/>
            <a:t>Sponsored research funds</a:t>
          </a:r>
          <a:endParaRPr lang="en-US" sz="2000" dirty="0"/>
        </a:p>
      </dgm:t>
    </dgm:pt>
    <dgm:pt modelId="{57FD61CE-E4B6-40CC-9981-B42233A6B782}" type="parTrans" cxnId="{EC3AD600-AD16-47ED-97FD-736027306B73}">
      <dgm:prSet/>
      <dgm:spPr/>
      <dgm:t>
        <a:bodyPr/>
        <a:lstStyle/>
        <a:p>
          <a:endParaRPr lang="en-US"/>
        </a:p>
      </dgm:t>
    </dgm:pt>
    <dgm:pt modelId="{BBD855C9-F564-4B4E-AAA6-9C0742DD25B9}" type="sibTrans" cxnId="{EC3AD600-AD16-47ED-97FD-736027306B73}">
      <dgm:prSet/>
      <dgm:spPr/>
      <dgm:t>
        <a:bodyPr/>
        <a:lstStyle/>
        <a:p>
          <a:endParaRPr lang="en-US"/>
        </a:p>
      </dgm:t>
    </dgm:pt>
    <dgm:pt modelId="{932818C0-735C-4852-9549-834B0BA93AEF}">
      <dgm:prSet phldrT="[Text]" custT="1"/>
      <dgm:spPr/>
      <dgm:t>
        <a:bodyPr/>
        <a:lstStyle/>
        <a:p>
          <a:r>
            <a:rPr lang="en-US" sz="2000" dirty="0" smtClean="0"/>
            <a:t>Federal grants </a:t>
          </a:r>
          <a:endParaRPr lang="en-US" sz="2000" dirty="0"/>
        </a:p>
      </dgm:t>
    </dgm:pt>
    <dgm:pt modelId="{060B45E6-D3DE-4F0E-A79A-2EE88BC189B7}" type="parTrans" cxnId="{20E2D12B-0582-448C-A195-BE36580FA6D9}">
      <dgm:prSet/>
      <dgm:spPr/>
      <dgm:t>
        <a:bodyPr/>
        <a:lstStyle/>
        <a:p>
          <a:endParaRPr lang="en-US"/>
        </a:p>
      </dgm:t>
    </dgm:pt>
    <dgm:pt modelId="{4820EEA9-3A49-4E56-A20B-58E5DB154A6B}" type="sibTrans" cxnId="{20E2D12B-0582-448C-A195-BE36580FA6D9}">
      <dgm:prSet/>
      <dgm:spPr/>
      <dgm:t>
        <a:bodyPr/>
        <a:lstStyle/>
        <a:p>
          <a:endParaRPr lang="en-US"/>
        </a:p>
      </dgm:t>
    </dgm:pt>
    <dgm:pt modelId="{CD531347-484F-431F-8CBC-1ADFC58F45CB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/>
            <a:t>Visibility to Approvers?</a:t>
          </a:r>
          <a:endParaRPr lang="en-US" sz="2400" dirty="0"/>
        </a:p>
      </dgm:t>
    </dgm:pt>
    <dgm:pt modelId="{72783A5E-9557-4BFA-B2BF-D5D328520263}" type="parTrans" cxnId="{87CA2A5A-B7A6-457C-98DA-1DA79AF34254}">
      <dgm:prSet/>
      <dgm:spPr/>
      <dgm:t>
        <a:bodyPr/>
        <a:lstStyle/>
        <a:p>
          <a:endParaRPr lang="en-US"/>
        </a:p>
      </dgm:t>
    </dgm:pt>
    <dgm:pt modelId="{E4D6D712-7051-4B65-A28A-B7581294075D}" type="sibTrans" cxnId="{87CA2A5A-B7A6-457C-98DA-1DA79AF34254}">
      <dgm:prSet/>
      <dgm:spPr/>
      <dgm:t>
        <a:bodyPr/>
        <a:lstStyle/>
        <a:p>
          <a:endParaRPr lang="en-US"/>
        </a:p>
      </dgm:t>
    </dgm:pt>
    <dgm:pt modelId="{8626328D-002A-473A-B798-803819B0E90E}">
      <dgm:prSet phldrT="[Text]" custT="1"/>
      <dgm:spPr/>
      <dgm:t>
        <a:bodyPr/>
        <a:lstStyle/>
        <a:p>
          <a:r>
            <a:rPr lang="en-US" sz="1800" dirty="0" smtClean="0"/>
            <a:t>Concur comment on </a:t>
          </a:r>
          <a:r>
            <a:rPr lang="en-US" sz="1800" dirty="0" err="1" smtClean="0"/>
            <a:t>itin</a:t>
          </a:r>
          <a:r>
            <a:rPr lang="en-US" sz="1800" dirty="0" smtClean="0"/>
            <a:t> – not electronically yet</a:t>
          </a:r>
          <a:endParaRPr lang="en-US" sz="1800" dirty="0"/>
        </a:p>
      </dgm:t>
    </dgm:pt>
    <dgm:pt modelId="{38F80250-A003-4F96-8ECB-77D52A060A29}" type="parTrans" cxnId="{3EC67A0E-5C54-49AC-98F3-C653F0941830}">
      <dgm:prSet/>
      <dgm:spPr/>
      <dgm:t>
        <a:bodyPr/>
        <a:lstStyle/>
        <a:p>
          <a:endParaRPr lang="en-US"/>
        </a:p>
      </dgm:t>
    </dgm:pt>
    <dgm:pt modelId="{B5CF0341-6E89-48E2-8FCE-ED853E993C0A}" type="sibTrans" cxnId="{3EC67A0E-5C54-49AC-98F3-C653F0941830}">
      <dgm:prSet/>
      <dgm:spPr/>
      <dgm:t>
        <a:bodyPr/>
        <a:lstStyle/>
        <a:p>
          <a:endParaRPr lang="en-US"/>
        </a:p>
      </dgm:t>
    </dgm:pt>
    <dgm:pt modelId="{D2336945-FB12-4207-A384-14D4C9088E2D}">
      <dgm:prSet phldrT="[Text]" custT="1"/>
      <dgm:spPr/>
      <dgm:t>
        <a:bodyPr/>
        <a:lstStyle/>
        <a:p>
          <a:r>
            <a:rPr lang="en-US" sz="1800" dirty="0" smtClean="0"/>
            <a:t>TMC counselor comment on </a:t>
          </a:r>
          <a:r>
            <a:rPr lang="en-US" sz="1800" err="1" smtClean="0"/>
            <a:t>itin</a:t>
          </a:r>
          <a:r>
            <a:rPr lang="en-US" sz="1800" smtClean="0"/>
            <a:t> – “</a:t>
          </a:r>
          <a:r>
            <a:rPr lang="en-US" sz="1800" dirty="0" smtClean="0"/>
            <a:t>This flight is Fly America Act compliant.”</a:t>
          </a:r>
          <a:endParaRPr lang="en-US" sz="1800" dirty="0"/>
        </a:p>
      </dgm:t>
    </dgm:pt>
    <dgm:pt modelId="{9560610C-2453-46B5-A9B8-A0AD341F51BB}" type="parTrans" cxnId="{DE40740E-73CE-412F-A3E9-801C2309D2B4}">
      <dgm:prSet/>
      <dgm:spPr/>
      <dgm:t>
        <a:bodyPr/>
        <a:lstStyle/>
        <a:p>
          <a:endParaRPr lang="en-US"/>
        </a:p>
      </dgm:t>
    </dgm:pt>
    <dgm:pt modelId="{023C9E58-07A9-4857-8776-AE62388ACA03}" type="sibTrans" cxnId="{DE40740E-73CE-412F-A3E9-801C2309D2B4}">
      <dgm:prSet/>
      <dgm:spPr/>
      <dgm:t>
        <a:bodyPr/>
        <a:lstStyle/>
        <a:p>
          <a:endParaRPr lang="en-US"/>
        </a:p>
      </dgm:t>
    </dgm:pt>
    <dgm:pt modelId="{C537FE22-25BF-4EDA-A40D-976C5AC4BB4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/>
            <a:t>Choosing compliant option?</a:t>
          </a:r>
        </a:p>
      </dgm:t>
    </dgm:pt>
    <dgm:pt modelId="{F4D44480-24A6-4589-B646-873B53A79553}" type="parTrans" cxnId="{BFDB2DB1-C4C8-4CE7-9C2F-AD09EB88B5C3}">
      <dgm:prSet/>
      <dgm:spPr/>
      <dgm:t>
        <a:bodyPr/>
        <a:lstStyle/>
        <a:p>
          <a:endParaRPr lang="en-US"/>
        </a:p>
      </dgm:t>
    </dgm:pt>
    <dgm:pt modelId="{70CA28F7-7C78-4963-BA4E-F28169F11591}" type="sibTrans" cxnId="{BFDB2DB1-C4C8-4CE7-9C2F-AD09EB88B5C3}">
      <dgm:prSet/>
      <dgm:spPr/>
      <dgm:t>
        <a:bodyPr/>
        <a:lstStyle/>
        <a:p>
          <a:endParaRPr lang="en-US"/>
        </a:p>
      </dgm:t>
    </dgm:pt>
    <dgm:pt modelId="{3B27750A-65FA-4CD8-B919-83BCDB271F52}">
      <dgm:prSet custT="1"/>
      <dgm:spPr/>
      <dgm:t>
        <a:bodyPr/>
        <a:lstStyle/>
        <a:p>
          <a:r>
            <a:rPr lang="en-US" sz="2000" dirty="0" smtClean="0"/>
            <a:t>Concur Air Search shows American flag icon</a:t>
          </a:r>
        </a:p>
      </dgm:t>
    </dgm:pt>
    <dgm:pt modelId="{E4994109-DA3C-4AE9-9B18-5B36BC659CA7}" type="parTrans" cxnId="{A6982A8F-EAAD-4927-B60F-D635B4AF6436}">
      <dgm:prSet/>
      <dgm:spPr/>
      <dgm:t>
        <a:bodyPr/>
        <a:lstStyle/>
        <a:p>
          <a:endParaRPr lang="en-US"/>
        </a:p>
      </dgm:t>
    </dgm:pt>
    <dgm:pt modelId="{AC3B09A6-A8F7-4A52-9024-83DDBA104450}" type="sibTrans" cxnId="{A6982A8F-EAAD-4927-B60F-D635B4AF6436}">
      <dgm:prSet/>
      <dgm:spPr/>
      <dgm:t>
        <a:bodyPr/>
        <a:lstStyle/>
        <a:p>
          <a:endParaRPr lang="en-US"/>
        </a:p>
      </dgm:t>
    </dgm:pt>
    <dgm:pt modelId="{406A5436-D1AB-4C90-983F-EC74D1E6A2DC}">
      <dgm:prSet custT="1"/>
      <dgm:spPr/>
      <dgm:t>
        <a:bodyPr/>
        <a:lstStyle/>
        <a:p>
          <a:r>
            <a:rPr lang="en-US" sz="2000" dirty="0" smtClean="0"/>
            <a:t>TMC counselors extensively trained</a:t>
          </a:r>
          <a:endParaRPr lang="en-US" sz="1600" dirty="0" smtClean="0"/>
        </a:p>
      </dgm:t>
    </dgm:pt>
    <dgm:pt modelId="{09CD042C-FD67-4A88-B86E-8EAC836D0235}" type="parTrans" cxnId="{1AE02F7B-CACA-4B34-9F88-A16EC505677C}">
      <dgm:prSet/>
      <dgm:spPr/>
      <dgm:t>
        <a:bodyPr/>
        <a:lstStyle/>
        <a:p>
          <a:endParaRPr lang="en-US"/>
        </a:p>
      </dgm:t>
    </dgm:pt>
    <dgm:pt modelId="{0C1F125F-CF2A-4284-B8D7-52DCE823CA69}" type="sibTrans" cxnId="{1AE02F7B-CACA-4B34-9F88-A16EC505677C}">
      <dgm:prSet/>
      <dgm:spPr/>
      <dgm:t>
        <a:bodyPr/>
        <a:lstStyle/>
        <a:p>
          <a:endParaRPr lang="en-US"/>
        </a:p>
      </dgm:t>
    </dgm:pt>
    <dgm:pt modelId="{E683B492-F7E2-4EE5-A1D6-8E375959F1AE}" type="pres">
      <dgm:prSet presAssocID="{826CDE42-267C-47D3-B9DB-4B525052F5D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D58F13-8625-4200-BF9F-375F1E79A188}" type="pres">
      <dgm:prSet presAssocID="{939B1427-92EB-43B4-B8B6-63E13F5C9695}" presName="linNode" presStyleCnt="0"/>
      <dgm:spPr/>
    </dgm:pt>
    <dgm:pt modelId="{46B478AE-9653-416C-8C72-4688028B95CC}" type="pres">
      <dgm:prSet presAssocID="{939B1427-92EB-43B4-B8B6-63E13F5C969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04FAC-A6F3-4546-89A7-1F39EAD6B753}" type="pres">
      <dgm:prSet presAssocID="{939B1427-92EB-43B4-B8B6-63E13F5C969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E18D3-C81D-474D-B454-98C557919E77}" type="pres">
      <dgm:prSet presAssocID="{3251839F-81A2-4B9B-A80F-4E8921C6D963}" presName="sp" presStyleCnt="0"/>
      <dgm:spPr/>
    </dgm:pt>
    <dgm:pt modelId="{A8151EC8-90CA-4361-ADB4-1B9CBED4A3C3}" type="pres">
      <dgm:prSet presAssocID="{36BD613D-705B-4401-B5AC-7667105834E2}" presName="linNode" presStyleCnt="0"/>
      <dgm:spPr/>
    </dgm:pt>
    <dgm:pt modelId="{F7680FA2-8545-4568-A853-10A2EEED6091}" type="pres">
      <dgm:prSet presAssocID="{36BD613D-705B-4401-B5AC-7667105834E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2EF4B-867C-481E-BC11-66D1533CDE70}" type="pres">
      <dgm:prSet presAssocID="{36BD613D-705B-4401-B5AC-7667105834E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970AF-1973-43CB-8B9E-B60C3E8401E2}" type="pres">
      <dgm:prSet presAssocID="{5E3B3C3B-ED25-4FC6-83E0-82CACED5BFD3}" presName="sp" presStyleCnt="0"/>
      <dgm:spPr/>
    </dgm:pt>
    <dgm:pt modelId="{6B138ED0-5AD0-4F9A-97FF-518607BB716B}" type="pres">
      <dgm:prSet presAssocID="{C537FE22-25BF-4EDA-A40D-976C5AC4BB49}" presName="linNode" presStyleCnt="0"/>
      <dgm:spPr/>
    </dgm:pt>
    <dgm:pt modelId="{2D0BB134-3333-420C-B45A-CDC8F0EE2970}" type="pres">
      <dgm:prSet presAssocID="{C537FE22-25BF-4EDA-A40D-976C5AC4BB4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AFB7D-4AD4-4E13-8C9F-82007EB25678}" type="pres">
      <dgm:prSet presAssocID="{C537FE22-25BF-4EDA-A40D-976C5AC4BB4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C4F731-33D9-41F3-8F01-47C28D895DAA}" type="pres">
      <dgm:prSet presAssocID="{70CA28F7-7C78-4963-BA4E-F28169F11591}" presName="sp" presStyleCnt="0"/>
      <dgm:spPr/>
    </dgm:pt>
    <dgm:pt modelId="{907D4FFA-FFA5-4174-AC59-5E3014E13C8A}" type="pres">
      <dgm:prSet presAssocID="{CD531347-484F-431F-8CBC-1ADFC58F45CB}" presName="linNode" presStyleCnt="0"/>
      <dgm:spPr/>
    </dgm:pt>
    <dgm:pt modelId="{C399D0C7-B281-4E57-8446-A537ABBAF037}" type="pres">
      <dgm:prSet presAssocID="{CD531347-484F-431F-8CBC-1ADFC58F45C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A3294-2A95-478B-8538-B8100D48F2AE}" type="pres">
      <dgm:prSet presAssocID="{CD531347-484F-431F-8CBC-1ADFC58F45C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11D290-327C-4D71-B8F6-E8E2C0ED5202}" srcId="{826CDE42-267C-47D3-B9DB-4B525052F5D1}" destId="{939B1427-92EB-43B4-B8B6-63E13F5C9695}" srcOrd="0" destOrd="0" parTransId="{6B98AD10-0618-4B5B-9AD7-5DCE33EF5329}" sibTransId="{3251839F-81A2-4B9B-A80F-4E8921C6D963}"/>
    <dgm:cxn modelId="{11BE454D-F91F-49DF-8664-E9F7A09D2723}" type="presOf" srcId="{1E8DCB41-52FE-435B-9FB8-14177729B4BA}" destId="{1302EF4B-867C-481E-BC11-66D1533CDE70}" srcOrd="0" destOrd="0" presId="urn:microsoft.com/office/officeart/2005/8/layout/vList5"/>
    <dgm:cxn modelId="{7B12FE34-236B-4DB2-A0CC-8615AB2AD322}" type="presOf" srcId="{939B1427-92EB-43B4-B8B6-63E13F5C9695}" destId="{46B478AE-9653-416C-8C72-4688028B95CC}" srcOrd="0" destOrd="0" presId="urn:microsoft.com/office/officeart/2005/8/layout/vList5"/>
    <dgm:cxn modelId="{DD539164-C9A2-46DD-A8D0-893D84885F70}" type="presOf" srcId="{5781FD6A-D26E-4EEC-B719-BB6A9E7852F2}" destId="{55004FAC-A6F3-4546-89A7-1F39EAD6B753}" srcOrd="0" destOrd="0" presId="urn:microsoft.com/office/officeart/2005/8/layout/vList5"/>
    <dgm:cxn modelId="{19203D20-E21B-4BE0-A148-E7CD56C06915}" type="presOf" srcId="{CD531347-484F-431F-8CBC-1ADFC58F45CB}" destId="{C399D0C7-B281-4E57-8446-A537ABBAF037}" srcOrd="0" destOrd="0" presId="urn:microsoft.com/office/officeart/2005/8/layout/vList5"/>
    <dgm:cxn modelId="{8FD1CDD4-4BA3-48DC-94CF-5654EA696A45}" type="presOf" srcId="{C537FE22-25BF-4EDA-A40D-976C5AC4BB49}" destId="{2D0BB134-3333-420C-B45A-CDC8F0EE2970}" srcOrd="0" destOrd="0" presId="urn:microsoft.com/office/officeart/2005/8/layout/vList5"/>
    <dgm:cxn modelId="{20E2D12B-0582-448C-A195-BE36580FA6D9}" srcId="{36BD613D-705B-4401-B5AC-7667105834E2}" destId="{932818C0-735C-4852-9549-834B0BA93AEF}" srcOrd="1" destOrd="0" parTransId="{060B45E6-D3DE-4F0E-A79A-2EE88BC189B7}" sibTransId="{4820EEA9-3A49-4E56-A20B-58E5DB154A6B}"/>
    <dgm:cxn modelId="{6507BE68-18D1-4D78-B054-8469B1C4906A}" type="presOf" srcId="{406A5436-D1AB-4C90-983F-EC74D1E6A2DC}" destId="{0D7AFB7D-4AD4-4E13-8C9F-82007EB25678}" srcOrd="0" destOrd="1" presId="urn:microsoft.com/office/officeart/2005/8/layout/vList5"/>
    <dgm:cxn modelId="{EC3AD600-AD16-47ED-97FD-736027306B73}" srcId="{36BD613D-705B-4401-B5AC-7667105834E2}" destId="{1E8DCB41-52FE-435B-9FB8-14177729B4BA}" srcOrd="0" destOrd="0" parTransId="{57FD61CE-E4B6-40CC-9981-B42233A6B782}" sibTransId="{BBD855C9-F564-4B4E-AAA6-9C0742DD25B9}"/>
    <dgm:cxn modelId="{45CA4AAD-99AB-4CFD-8EE1-6157E242502B}" srcId="{826CDE42-267C-47D3-B9DB-4B525052F5D1}" destId="{36BD613D-705B-4401-B5AC-7667105834E2}" srcOrd="1" destOrd="0" parTransId="{B2B3FA0F-1960-4CCD-BAF4-EB0752CE51E9}" sibTransId="{5E3B3C3B-ED25-4FC6-83E0-82CACED5BFD3}"/>
    <dgm:cxn modelId="{3EC67A0E-5C54-49AC-98F3-C653F0941830}" srcId="{CD531347-484F-431F-8CBC-1ADFC58F45CB}" destId="{8626328D-002A-473A-B798-803819B0E90E}" srcOrd="0" destOrd="0" parTransId="{38F80250-A003-4F96-8ECB-77D52A060A29}" sibTransId="{B5CF0341-6E89-48E2-8FCE-ED853E993C0A}"/>
    <dgm:cxn modelId="{709635D4-12D2-421C-B0F4-946AE60131B0}" type="presOf" srcId="{3B27750A-65FA-4CD8-B919-83BCDB271F52}" destId="{0D7AFB7D-4AD4-4E13-8C9F-82007EB25678}" srcOrd="0" destOrd="0" presId="urn:microsoft.com/office/officeart/2005/8/layout/vList5"/>
    <dgm:cxn modelId="{DE40740E-73CE-412F-A3E9-801C2309D2B4}" srcId="{CD531347-484F-431F-8CBC-1ADFC58F45CB}" destId="{D2336945-FB12-4207-A384-14D4C9088E2D}" srcOrd="1" destOrd="0" parTransId="{9560610C-2453-46B5-A9B8-A0AD341F51BB}" sibTransId="{023C9E58-07A9-4857-8776-AE62388ACA03}"/>
    <dgm:cxn modelId="{A6982A8F-EAAD-4927-B60F-D635B4AF6436}" srcId="{C537FE22-25BF-4EDA-A40D-976C5AC4BB49}" destId="{3B27750A-65FA-4CD8-B919-83BCDB271F52}" srcOrd="0" destOrd="0" parTransId="{E4994109-DA3C-4AE9-9B18-5B36BC659CA7}" sibTransId="{AC3B09A6-A8F7-4A52-9024-83DDBA104450}"/>
    <dgm:cxn modelId="{1AE02F7B-CACA-4B34-9F88-A16EC505677C}" srcId="{C537FE22-25BF-4EDA-A40D-976C5AC4BB49}" destId="{406A5436-D1AB-4C90-983F-EC74D1E6A2DC}" srcOrd="1" destOrd="0" parTransId="{09CD042C-FD67-4A88-B86E-8EAC836D0235}" sibTransId="{0C1F125F-CF2A-4284-B8D7-52DCE823CA69}"/>
    <dgm:cxn modelId="{74F713B4-29F0-40D9-BA3C-7F77818331D0}" type="presOf" srcId="{8626328D-002A-473A-B798-803819B0E90E}" destId="{F5FA3294-2A95-478B-8538-B8100D48F2AE}" srcOrd="0" destOrd="0" presId="urn:microsoft.com/office/officeart/2005/8/layout/vList5"/>
    <dgm:cxn modelId="{D030F106-EC07-46BD-A580-052F0CF06F8A}" type="presOf" srcId="{826CDE42-267C-47D3-B9DB-4B525052F5D1}" destId="{E683B492-F7E2-4EE5-A1D6-8E375959F1AE}" srcOrd="0" destOrd="0" presId="urn:microsoft.com/office/officeart/2005/8/layout/vList5"/>
    <dgm:cxn modelId="{F5FEA86B-D394-45B9-8014-7EF4963F82A7}" type="presOf" srcId="{D2336945-FB12-4207-A384-14D4C9088E2D}" destId="{F5FA3294-2A95-478B-8538-B8100D48F2AE}" srcOrd="0" destOrd="1" presId="urn:microsoft.com/office/officeart/2005/8/layout/vList5"/>
    <dgm:cxn modelId="{11C8387D-6E61-4A4B-8AA2-071F9877ABEB}" type="presOf" srcId="{36BD613D-705B-4401-B5AC-7667105834E2}" destId="{F7680FA2-8545-4568-A853-10A2EEED6091}" srcOrd="0" destOrd="0" presId="urn:microsoft.com/office/officeart/2005/8/layout/vList5"/>
    <dgm:cxn modelId="{87CA2A5A-B7A6-457C-98DA-1DA79AF34254}" srcId="{826CDE42-267C-47D3-B9DB-4B525052F5D1}" destId="{CD531347-484F-431F-8CBC-1ADFC58F45CB}" srcOrd="3" destOrd="0" parTransId="{72783A5E-9557-4BFA-B2BF-D5D328520263}" sibTransId="{E4D6D712-7051-4B65-A28A-B7581294075D}"/>
    <dgm:cxn modelId="{BFDB2DB1-C4C8-4CE7-9C2F-AD09EB88B5C3}" srcId="{826CDE42-267C-47D3-B9DB-4B525052F5D1}" destId="{C537FE22-25BF-4EDA-A40D-976C5AC4BB49}" srcOrd="2" destOrd="0" parTransId="{F4D44480-24A6-4589-B646-873B53A79553}" sibTransId="{70CA28F7-7C78-4963-BA4E-F28169F11591}"/>
    <dgm:cxn modelId="{E2DF28DA-5E55-4635-8681-F495C1A030C4}" type="presOf" srcId="{932818C0-735C-4852-9549-834B0BA93AEF}" destId="{1302EF4B-867C-481E-BC11-66D1533CDE70}" srcOrd="0" destOrd="1" presId="urn:microsoft.com/office/officeart/2005/8/layout/vList5"/>
    <dgm:cxn modelId="{9378E9AB-45A7-481D-A82B-96B635BA409C}" srcId="{939B1427-92EB-43B4-B8B6-63E13F5C9695}" destId="{5781FD6A-D26E-4EEC-B719-BB6A9E7852F2}" srcOrd="0" destOrd="0" parTransId="{8E7BDB31-7E05-467D-8D63-5DF241A678F9}" sibTransId="{CA98FBE8-EBD8-4B74-8D0B-04EE9A452F10}"/>
    <dgm:cxn modelId="{003A33C3-095E-4186-9EB6-2EF257B11AB7}" type="presParOf" srcId="{E683B492-F7E2-4EE5-A1D6-8E375959F1AE}" destId="{6CD58F13-8625-4200-BF9F-375F1E79A188}" srcOrd="0" destOrd="0" presId="urn:microsoft.com/office/officeart/2005/8/layout/vList5"/>
    <dgm:cxn modelId="{B4845E37-B863-4D9E-ABF0-8987CD83DEDA}" type="presParOf" srcId="{6CD58F13-8625-4200-BF9F-375F1E79A188}" destId="{46B478AE-9653-416C-8C72-4688028B95CC}" srcOrd="0" destOrd="0" presId="urn:microsoft.com/office/officeart/2005/8/layout/vList5"/>
    <dgm:cxn modelId="{D713A9A2-9D2E-4DBE-A586-4E2A9D12BF12}" type="presParOf" srcId="{6CD58F13-8625-4200-BF9F-375F1E79A188}" destId="{55004FAC-A6F3-4546-89A7-1F39EAD6B753}" srcOrd="1" destOrd="0" presId="urn:microsoft.com/office/officeart/2005/8/layout/vList5"/>
    <dgm:cxn modelId="{E5498B4D-699A-4435-A3EC-34E447A27E6B}" type="presParOf" srcId="{E683B492-F7E2-4EE5-A1D6-8E375959F1AE}" destId="{B92E18D3-C81D-474D-B454-98C557919E77}" srcOrd="1" destOrd="0" presId="urn:microsoft.com/office/officeart/2005/8/layout/vList5"/>
    <dgm:cxn modelId="{D4F7865C-62C0-405F-A1F8-C5B5972414A3}" type="presParOf" srcId="{E683B492-F7E2-4EE5-A1D6-8E375959F1AE}" destId="{A8151EC8-90CA-4361-ADB4-1B9CBED4A3C3}" srcOrd="2" destOrd="0" presId="urn:microsoft.com/office/officeart/2005/8/layout/vList5"/>
    <dgm:cxn modelId="{33FA0F38-6A1B-4299-A20C-4486F841566E}" type="presParOf" srcId="{A8151EC8-90CA-4361-ADB4-1B9CBED4A3C3}" destId="{F7680FA2-8545-4568-A853-10A2EEED6091}" srcOrd="0" destOrd="0" presId="urn:microsoft.com/office/officeart/2005/8/layout/vList5"/>
    <dgm:cxn modelId="{AE67CEDA-A671-44D6-83FF-C0DD646D3BD4}" type="presParOf" srcId="{A8151EC8-90CA-4361-ADB4-1B9CBED4A3C3}" destId="{1302EF4B-867C-481E-BC11-66D1533CDE70}" srcOrd="1" destOrd="0" presId="urn:microsoft.com/office/officeart/2005/8/layout/vList5"/>
    <dgm:cxn modelId="{E6D31AA3-B4A9-4C69-9CC4-509C12411D2A}" type="presParOf" srcId="{E683B492-F7E2-4EE5-A1D6-8E375959F1AE}" destId="{0D0970AF-1973-43CB-8B9E-B60C3E8401E2}" srcOrd="3" destOrd="0" presId="urn:microsoft.com/office/officeart/2005/8/layout/vList5"/>
    <dgm:cxn modelId="{252B0940-65B4-46F8-877B-EE152579FCF3}" type="presParOf" srcId="{E683B492-F7E2-4EE5-A1D6-8E375959F1AE}" destId="{6B138ED0-5AD0-4F9A-97FF-518607BB716B}" srcOrd="4" destOrd="0" presId="urn:microsoft.com/office/officeart/2005/8/layout/vList5"/>
    <dgm:cxn modelId="{AF391A2A-55A2-4902-AB3D-1C9D6D90272F}" type="presParOf" srcId="{6B138ED0-5AD0-4F9A-97FF-518607BB716B}" destId="{2D0BB134-3333-420C-B45A-CDC8F0EE2970}" srcOrd="0" destOrd="0" presId="urn:microsoft.com/office/officeart/2005/8/layout/vList5"/>
    <dgm:cxn modelId="{34E01BAC-1C09-4C7A-986C-8E41A7E7CFC9}" type="presParOf" srcId="{6B138ED0-5AD0-4F9A-97FF-518607BB716B}" destId="{0D7AFB7D-4AD4-4E13-8C9F-82007EB25678}" srcOrd="1" destOrd="0" presId="urn:microsoft.com/office/officeart/2005/8/layout/vList5"/>
    <dgm:cxn modelId="{BE67E06B-A306-42DE-9122-FFE78F8FF7E5}" type="presParOf" srcId="{E683B492-F7E2-4EE5-A1D6-8E375959F1AE}" destId="{98C4F731-33D9-41F3-8F01-47C28D895DAA}" srcOrd="5" destOrd="0" presId="urn:microsoft.com/office/officeart/2005/8/layout/vList5"/>
    <dgm:cxn modelId="{15AB3B20-282C-42D6-9956-9467DC60AD5A}" type="presParOf" srcId="{E683B492-F7E2-4EE5-A1D6-8E375959F1AE}" destId="{907D4FFA-FFA5-4174-AC59-5E3014E13C8A}" srcOrd="6" destOrd="0" presId="urn:microsoft.com/office/officeart/2005/8/layout/vList5"/>
    <dgm:cxn modelId="{2D46D3BC-06D0-42B4-857A-70C2C9E468F7}" type="presParOf" srcId="{907D4FFA-FFA5-4174-AC59-5E3014E13C8A}" destId="{C399D0C7-B281-4E57-8446-A537ABBAF037}" srcOrd="0" destOrd="0" presId="urn:microsoft.com/office/officeart/2005/8/layout/vList5"/>
    <dgm:cxn modelId="{1B061884-BBAE-48FE-B489-FFA21818AE0D}" type="presParOf" srcId="{907D4FFA-FFA5-4174-AC59-5E3014E13C8A}" destId="{F5FA3294-2A95-478B-8538-B8100D48F2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CFE3C5-75CE-45BB-B38D-55A082771C2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6AEB2946-1B07-4431-AE6E-244E0B3A8032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Reporting Needs</a:t>
          </a:r>
          <a:endParaRPr lang="en-US" dirty="0"/>
        </a:p>
      </dgm:t>
    </dgm:pt>
    <dgm:pt modelId="{C2ADFE54-5361-4D4A-89E0-06B8FF092FB6}" type="parTrans" cxnId="{8AEE130C-BE58-44ED-98EA-8D5348BC3F4A}">
      <dgm:prSet/>
      <dgm:spPr/>
      <dgm:t>
        <a:bodyPr/>
        <a:lstStyle/>
        <a:p>
          <a:endParaRPr lang="en-US"/>
        </a:p>
      </dgm:t>
    </dgm:pt>
    <dgm:pt modelId="{B79D5D9C-2E74-4252-9BA2-AC091A9B9BB2}" type="sibTrans" cxnId="{8AEE130C-BE58-44ED-98EA-8D5348BC3F4A}">
      <dgm:prSet/>
      <dgm:spPr/>
      <dgm:t>
        <a:bodyPr/>
        <a:lstStyle/>
        <a:p>
          <a:endParaRPr lang="en-US"/>
        </a:p>
      </dgm:t>
    </dgm:pt>
    <dgm:pt modelId="{EA69D2FD-1A18-4242-A6BA-F20A9F3DF3B4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Reporting Sources</a:t>
          </a:r>
          <a:endParaRPr lang="en-US" dirty="0"/>
        </a:p>
      </dgm:t>
    </dgm:pt>
    <dgm:pt modelId="{BB906F79-529A-43BF-9960-AEEBA152B1F0}" type="parTrans" cxnId="{16A84CB4-AE60-47E7-84FA-36B6C34C4869}">
      <dgm:prSet/>
      <dgm:spPr/>
      <dgm:t>
        <a:bodyPr/>
        <a:lstStyle/>
        <a:p>
          <a:endParaRPr lang="en-US"/>
        </a:p>
      </dgm:t>
    </dgm:pt>
    <dgm:pt modelId="{CC5D4E33-9156-44A9-82C0-3220E09F5380}" type="sibTrans" cxnId="{16A84CB4-AE60-47E7-84FA-36B6C34C4869}">
      <dgm:prSet/>
      <dgm:spPr/>
      <dgm:t>
        <a:bodyPr/>
        <a:lstStyle/>
        <a:p>
          <a:endParaRPr lang="en-US"/>
        </a:p>
      </dgm:t>
    </dgm:pt>
    <dgm:pt modelId="{2CEEED62-95E5-442D-AFB7-460EBC38420B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Concur Reporting Channels</a:t>
          </a:r>
          <a:endParaRPr lang="en-US" dirty="0"/>
        </a:p>
      </dgm:t>
    </dgm:pt>
    <dgm:pt modelId="{EA699574-71B3-4DA3-8339-96905196BBB9}" type="parTrans" cxnId="{95340B53-BF75-45D3-9F29-184AD1666E1B}">
      <dgm:prSet/>
      <dgm:spPr/>
      <dgm:t>
        <a:bodyPr/>
        <a:lstStyle/>
        <a:p>
          <a:endParaRPr lang="en-US"/>
        </a:p>
      </dgm:t>
    </dgm:pt>
    <dgm:pt modelId="{EA133DF5-2836-4C93-9131-2A429F12E753}" type="sibTrans" cxnId="{95340B53-BF75-45D3-9F29-184AD1666E1B}">
      <dgm:prSet/>
      <dgm:spPr/>
      <dgm:t>
        <a:bodyPr/>
        <a:lstStyle/>
        <a:p>
          <a:endParaRPr lang="en-US"/>
        </a:p>
      </dgm:t>
    </dgm:pt>
    <dgm:pt modelId="{E049E107-7D59-4094-BA81-8D45E34D6F29}">
      <dgm:prSet phldrT="[Text]"/>
      <dgm:spPr/>
      <dgm:t>
        <a:bodyPr/>
        <a:lstStyle/>
        <a:p>
          <a:r>
            <a:rPr lang="en-US" dirty="0" smtClean="0"/>
            <a:t>Departments</a:t>
          </a:r>
          <a:endParaRPr lang="en-US" dirty="0"/>
        </a:p>
      </dgm:t>
    </dgm:pt>
    <dgm:pt modelId="{E9CF3B10-6596-48D3-BA3A-80CF5B2934A4}" type="parTrans" cxnId="{36C132B4-F312-465A-998C-A0D5AE59A760}">
      <dgm:prSet/>
      <dgm:spPr/>
      <dgm:t>
        <a:bodyPr/>
        <a:lstStyle/>
        <a:p>
          <a:endParaRPr lang="en-US"/>
        </a:p>
      </dgm:t>
    </dgm:pt>
    <dgm:pt modelId="{2ACBC179-9121-42E3-8881-B080DDEC9833}" type="sibTrans" cxnId="{36C132B4-F312-465A-998C-A0D5AE59A760}">
      <dgm:prSet/>
      <dgm:spPr/>
      <dgm:t>
        <a:bodyPr/>
        <a:lstStyle/>
        <a:p>
          <a:endParaRPr lang="en-US"/>
        </a:p>
      </dgm:t>
    </dgm:pt>
    <dgm:pt modelId="{7A028F6A-D16D-4002-BD50-F71600504E08}">
      <dgm:prSet phldrT="[Text]"/>
      <dgm:spPr/>
      <dgm:t>
        <a:bodyPr/>
        <a:lstStyle/>
        <a:p>
          <a:r>
            <a:rPr lang="en-US" dirty="0" smtClean="0"/>
            <a:t>Travel Manager</a:t>
          </a:r>
          <a:endParaRPr lang="en-US" dirty="0"/>
        </a:p>
      </dgm:t>
    </dgm:pt>
    <dgm:pt modelId="{DA81366C-FB7A-4D54-AB08-D176FC513A16}" type="parTrans" cxnId="{263E625D-B228-4010-8C35-98A42E037302}">
      <dgm:prSet/>
      <dgm:spPr/>
      <dgm:t>
        <a:bodyPr/>
        <a:lstStyle/>
        <a:p>
          <a:endParaRPr lang="en-US"/>
        </a:p>
      </dgm:t>
    </dgm:pt>
    <dgm:pt modelId="{7F9F5C86-653B-40F7-9447-E959824690AF}" type="sibTrans" cxnId="{263E625D-B228-4010-8C35-98A42E037302}">
      <dgm:prSet/>
      <dgm:spPr/>
      <dgm:t>
        <a:bodyPr/>
        <a:lstStyle/>
        <a:p>
          <a:endParaRPr lang="en-US"/>
        </a:p>
      </dgm:t>
    </dgm:pt>
    <dgm:pt modelId="{4B034A0A-5653-437C-B84C-D140F622F913}">
      <dgm:prSet phldrT="[Text]"/>
      <dgm:spPr/>
      <dgm:t>
        <a:bodyPr/>
        <a:lstStyle/>
        <a:p>
          <a:r>
            <a:rPr lang="en-US" dirty="0" smtClean="0"/>
            <a:t>Senior Leaders</a:t>
          </a:r>
          <a:endParaRPr lang="en-US" dirty="0"/>
        </a:p>
      </dgm:t>
    </dgm:pt>
    <dgm:pt modelId="{9D588896-A71C-4C69-B864-B0B8B7A2DB40}" type="parTrans" cxnId="{50024F45-734F-44D5-A983-0D8E8CF84D3A}">
      <dgm:prSet/>
      <dgm:spPr/>
      <dgm:t>
        <a:bodyPr/>
        <a:lstStyle/>
        <a:p>
          <a:endParaRPr lang="en-US"/>
        </a:p>
      </dgm:t>
    </dgm:pt>
    <dgm:pt modelId="{8DE719D9-196A-4CCF-A579-ED0B6C93DA2B}" type="sibTrans" cxnId="{50024F45-734F-44D5-A983-0D8E8CF84D3A}">
      <dgm:prSet/>
      <dgm:spPr/>
      <dgm:t>
        <a:bodyPr/>
        <a:lstStyle/>
        <a:p>
          <a:endParaRPr lang="en-US"/>
        </a:p>
      </dgm:t>
    </dgm:pt>
    <dgm:pt modelId="{9BEFEAFF-1F5C-460B-8C8B-DA9C97B2CDAA}">
      <dgm:prSet phldrT="[Text]"/>
      <dgm:spPr/>
      <dgm:t>
        <a:bodyPr/>
        <a:lstStyle/>
        <a:p>
          <a:r>
            <a:rPr lang="en-US" dirty="0" smtClean="0"/>
            <a:t>TMC</a:t>
          </a:r>
          <a:endParaRPr lang="en-US" dirty="0"/>
        </a:p>
      </dgm:t>
    </dgm:pt>
    <dgm:pt modelId="{642A52A1-2636-4879-A58C-BB46CCF44CA5}" type="parTrans" cxnId="{E138AA3D-38DA-4BE0-A1F1-286FC90CA723}">
      <dgm:prSet/>
      <dgm:spPr/>
      <dgm:t>
        <a:bodyPr/>
        <a:lstStyle/>
        <a:p>
          <a:endParaRPr lang="en-US"/>
        </a:p>
      </dgm:t>
    </dgm:pt>
    <dgm:pt modelId="{1615FE07-F56A-4834-8922-34569B46062E}" type="sibTrans" cxnId="{E138AA3D-38DA-4BE0-A1F1-286FC90CA723}">
      <dgm:prSet/>
      <dgm:spPr/>
      <dgm:t>
        <a:bodyPr/>
        <a:lstStyle/>
        <a:p>
          <a:endParaRPr lang="en-US"/>
        </a:p>
      </dgm:t>
    </dgm:pt>
    <dgm:pt modelId="{D1A90373-FC3F-4FA4-8E9B-310238487FD6}">
      <dgm:prSet phldrT="[Text]"/>
      <dgm:spPr/>
      <dgm:t>
        <a:bodyPr/>
        <a:lstStyle/>
        <a:p>
          <a:r>
            <a:rPr lang="en-US" dirty="0" smtClean="0"/>
            <a:t>Credit Card</a:t>
          </a:r>
          <a:endParaRPr lang="en-US" dirty="0"/>
        </a:p>
      </dgm:t>
    </dgm:pt>
    <dgm:pt modelId="{863F2366-0211-4589-A2AF-0B6BC25A6B93}" type="parTrans" cxnId="{6022B9E9-A8FF-492F-9DC3-198C719B5C74}">
      <dgm:prSet/>
      <dgm:spPr/>
      <dgm:t>
        <a:bodyPr/>
        <a:lstStyle/>
        <a:p>
          <a:endParaRPr lang="en-US"/>
        </a:p>
      </dgm:t>
    </dgm:pt>
    <dgm:pt modelId="{174CA973-7EB7-4438-ABF2-4875A0B6B6A1}" type="sibTrans" cxnId="{6022B9E9-A8FF-492F-9DC3-198C719B5C74}">
      <dgm:prSet/>
      <dgm:spPr/>
      <dgm:t>
        <a:bodyPr/>
        <a:lstStyle/>
        <a:p>
          <a:endParaRPr lang="en-US"/>
        </a:p>
      </dgm:t>
    </dgm:pt>
    <dgm:pt modelId="{312FDE84-3E43-4676-885B-3A944CB6EFA7}">
      <dgm:prSet phldrT="[Text]"/>
      <dgm:spPr/>
      <dgm:t>
        <a:bodyPr/>
        <a:lstStyle/>
        <a:p>
          <a:r>
            <a:rPr lang="en-US" dirty="0" smtClean="0"/>
            <a:t>Suppliers</a:t>
          </a:r>
          <a:endParaRPr lang="en-US" dirty="0"/>
        </a:p>
      </dgm:t>
    </dgm:pt>
    <dgm:pt modelId="{5FE866A2-6A41-47FA-A7CE-E59208FAE304}" type="parTrans" cxnId="{B6BFEC59-4D51-4BFE-8B30-74510615FAFB}">
      <dgm:prSet/>
      <dgm:spPr/>
      <dgm:t>
        <a:bodyPr/>
        <a:lstStyle/>
        <a:p>
          <a:endParaRPr lang="en-US"/>
        </a:p>
      </dgm:t>
    </dgm:pt>
    <dgm:pt modelId="{E080395F-77A3-458B-A01F-53634DFB4F6C}" type="sibTrans" cxnId="{B6BFEC59-4D51-4BFE-8B30-74510615FAFB}">
      <dgm:prSet/>
      <dgm:spPr/>
      <dgm:t>
        <a:bodyPr/>
        <a:lstStyle/>
        <a:p>
          <a:endParaRPr lang="en-US"/>
        </a:p>
      </dgm:t>
    </dgm:pt>
    <dgm:pt modelId="{6F81DFC5-6D34-4817-BB8E-2FC11A672C6B}">
      <dgm:prSet phldrT="[Text]"/>
      <dgm:spPr/>
      <dgm:t>
        <a:bodyPr/>
        <a:lstStyle/>
        <a:p>
          <a:r>
            <a:rPr lang="en-US" dirty="0" smtClean="0"/>
            <a:t>Expense Tool*</a:t>
          </a:r>
          <a:endParaRPr lang="en-US" dirty="0"/>
        </a:p>
      </dgm:t>
    </dgm:pt>
    <dgm:pt modelId="{85AC45C5-9CE6-46D4-9F0C-E01FBF4D0972}" type="parTrans" cxnId="{A6BB89E4-E43E-4AE4-B80C-EAC60FE4BF76}">
      <dgm:prSet/>
      <dgm:spPr/>
      <dgm:t>
        <a:bodyPr/>
        <a:lstStyle/>
        <a:p>
          <a:endParaRPr lang="en-US"/>
        </a:p>
      </dgm:t>
    </dgm:pt>
    <dgm:pt modelId="{476996A6-8FCC-4818-8899-573633F9FF30}" type="sibTrans" cxnId="{A6BB89E4-E43E-4AE4-B80C-EAC60FE4BF76}">
      <dgm:prSet/>
      <dgm:spPr/>
      <dgm:t>
        <a:bodyPr/>
        <a:lstStyle/>
        <a:p>
          <a:endParaRPr lang="en-US"/>
        </a:p>
      </dgm:t>
    </dgm:pt>
    <dgm:pt modelId="{3FDED03C-389F-4541-ACFD-CF638114D53F}">
      <dgm:prSet phldrT="[Text]"/>
      <dgm:spPr/>
      <dgm:t>
        <a:bodyPr/>
        <a:lstStyle/>
        <a:p>
          <a:r>
            <a:rPr lang="en-US" dirty="0" smtClean="0"/>
            <a:t>General Ledger</a:t>
          </a:r>
          <a:endParaRPr lang="en-US" dirty="0"/>
        </a:p>
      </dgm:t>
    </dgm:pt>
    <dgm:pt modelId="{C67814E8-1639-41DB-A971-2A955ABDE433}" type="parTrans" cxnId="{066E8937-95AF-4D49-99D6-070630DD86B7}">
      <dgm:prSet/>
      <dgm:spPr/>
      <dgm:t>
        <a:bodyPr/>
        <a:lstStyle/>
        <a:p>
          <a:endParaRPr lang="en-US"/>
        </a:p>
      </dgm:t>
    </dgm:pt>
    <dgm:pt modelId="{EC99CC4E-E46D-4280-B7F9-656E340DDD08}" type="sibTrans" cxnId="{066E8937-95AF-4D49-99D6-070630DD86B7}">
      <dgm:prSet/>
      <dgm:spPr/>
      <dgm:t>
        <a:bodyPr/>
        <a:lstStyle/>
        <a:p>
          <a:endParaRPr lang="en-US"/>
        </a:p>
      </dgm:t>
    </dgm:pt>
    <dgm:pt modelId="{F0530931-5792-4EF4-997F-2EC6902C36D6}">
      <dgm:prSet phldrT="[Text]"/>
      <dgm:spPr/>
      <dgm:t>
        <a:bodyPr/>
        <a:lstStyle/>
        <a:p>
          <a:r>
            <a:rPr lang="en-US" dirty="0" smtClean="0"/>
            <a:t>Accounts Payable</a:t>
          </a:r>
          <a:endParaRPr lang="en-US" dirty="0"/>
        </a:p>
      </dgm:t>
    </dgm:pt>
    <dgm:pt modelId="{70ABDDB1-A79A-45BB-B204-2165F6ECA39B}" type="parTrans" cxnId="{6B6F6B50-71D6-447C-8D97-B19894B84B49}">
      <dgm:prSet/>
      <dgm:spPr/>
      <dgm:t>
        <a:bodyPr/>
        <a:lstStyle/>
        <a:p>
          <a:endParaRPr lang="en-US"/>
        </a:p>
      </dgm:t>
    </dgm:pt>
    <dgm:pt modelId="{CC6F40FA-3C4A-44F5-870A-F347E21A7BB1}" type="sibTrans" cxnId="{6B6F6B50-71D6-447C-8D97-B19894B84B49}">
      <dgm:prSet/>
      <dgm:spPr/>
      <dgm:t>
        <a:bodyPr/>
        <a:lstStyle/>
        <a:p>
          <a:endParaRPr lang="en-US"/>
        </a:p>
      </dgm:t>
    </dgm:pt>
    <dgm:pt modelId="{7AD5AED2-1A92-432C-B2A9-43AC8479C804}">
      <dgm:prSet phldrT="[Text]"/>
      <dgm:spPr/>
      <dgm:t>
        <a:bodyPr/>
        <a:lstStyle/>
        <a:p>
          <a:r>
            <a:rPr lang="en-US" dirty="0" smtClean="0"/>
            <a:t>Concur Travel – GDS, </a:t>
          </a:r>
          <a:r>
            <a:rPr lang="en-US" dirty="0" err="1" smtClean="0"/>
            <a:t>TripLink</a:t>
          </a:r>
          <a:endParaRPr lang="en-US" dirty="0"/>
        </a:p>
      </dgm:t>
    </dgm:pt>
    <dgm:pt modelId="{7027C3E6-7F52-47C4-8481-6507F5D82DDB}" type="parTrans" cxnId="{227B196D-0E92-4C61-BD49-6B11C868026F}">
      <dgm:prSet/>
      <dgm:spPr/>
      <dgm:t>
        <a:bodyPr/>
        <a:lstStyle/>
        <a:p>
          <a:endParaRPr lang="en-US"/>
        </a:p>
      </dgm:t>
    </dgm:pt>
    <dgm:pt modelId="{B9E1F3D9-F0D9-4513-9695-258436E080F3}" type="sibTrans" cxnId="{227B196D-0E92-4C61-BD49-6B11C868026F}">
      <dgm:prSet/>
      <dgm:spPr/>
      <dgm:t>
        <a:bodyPr/>
        <a:lstStyle/>
        <a:p>
          <a:endParaRPr lang="en-US"/>
        </a:p>
      </dgm:t>
    </dgm:pt>
    <dgm:pt modelId="{C1DF6A85-D25F-43DE-BF97-3B22982A4845}">
      <dgm:prSet phldrT="[Text]"/>
      <dgm:spPr/>
      <dgm:t>
        <a:bodyPr/>
        <a:lstStyle/>
        <a:p>
          <a:r>
            <a:rPr lang="en-US" dirty="0" smtClean="0"/>
            <a:t>Concur Intelligence – Travel, Expense</a:t>
          </a:r>
          <a:endParaRPr lang="en-US" dirty="0"/>
        </a:p>
      </dgm:t>
    </dgm:pt>
    <dgm:pt modelId="{C6890296-9709-4AD2-A6A9-7E4FDC0D7115}" type="parTrans" cxnId="{8B299D18-3366-4EEB-AE44-30CAF7788613}">
      <dgm:prSet/>
      <dgm:spPr/>
      <dgm:t>
        <a:bodyPr/>
        <a:lstStyle/>
        <a:p>
          <a:endParaRPr lang="en-US"/>
        </a:p>
      </dgm:t>
    </dgm:pt>
    <dgm:pt modelId="{5A4A76F4-9EF5-45EE-862C-73AA1A07DA02}" type="sibTrans" cxnId="{8B299D18-3366-4EEB-AE44-30CAF7788613}">
      <dgm:prSet/>
      <dgm:spPr/>
      <dgm:t>
        <a:bodyPr/>
        <a:lstStyle/>
        <a:p>
          <a:endParaRPr lang="en-US"/>
        </a:p>
      </dgm:t>
    </dgm:pt>
    <dgm:pt modelId="{EECEB98B-BF56-4083-B81A-313530B7543B}">
      <dgm:prSet phldrT="[Text]"/>
      <dgm:spPr/>
      <dgm:t>
        <a:bodyPr/>
        <a:lstStyle/>
        <a:p>
          <a:r>
            <a:rPr lang="en-US" dirty="0" smtClean="0"/>
            <a:t>Concur Audit – missed savings to negotiations, policy compliance</a:t>
          </a:r>
          <a:endParaRPr lang="en-US" dirty="0"/>
        </a:p>
      </dgm:t>
    </dgm:pt>
    <dgm:pt modelId="{C28DC112-0E1E-442A-B90A-01EFE8FD1CAA}" type="parTrans" cxnId="{530A3F59-3EA0-498A-B244-82A565A08A41}">
      <dgm:prSet/>
      <dgm:spPr/>
      <dgm:t>
        <a:bodyPr/>
        <a:lstStyle/>
        <a:p>
          <a:endParaRPr lang="en-US"/>
        </a:p>
      </dgm:t>
    </dgm:pt>
    <dgm:pt modelId="{71F151EB-685F-454E-8E63-8E122DA8C9D9}" type="sibTrans" cxnId="{530A3F59-3EA0-498A-B244-82A565A08A41}">
      <dgm:prSet/>
      <dgm:spPr/>
      <dgm:t>
        <a:bodyPr/>
        <a:lstStyle/>
        <a:p>
          <a:endParaRPr lang="en-US"/>
        </a:p>
      </dgm:t>
    </dgm:pt>
    <dgm:pt modelId="{EDDDCDA7-DABD-4B59-B5FB-CC06F4F0F739}">
      <dgm:prSet phldrT="[Text]"/>
      <dgm:spPr/>
      <dgm:t>
        <a:bodyPr/>
        <a:lstStyle/>
        <a:p>
          <a:r>
            <a:rPr lang="en-US" dirty="0" smtClean="0"/>
            <a:t>Expense Manager</a:t>
          </a:r>
          <a:endParaRPr lang="en-US" dirty="0"/>
        </a:p>
      </dgm:t>
    </dgm:pt>
    <dgm:pt modelId="{9F73933F-D0B9-4928-82BF-C028A5981480}" type="parTrans" cxnId="{8EC0F692-CC73-40C4-91FB-AA880B960017}">
      <dgm:prSet/>
      <dgm:spPr/>
      <dgm:t>
        <a:bodyPr/>
        <a:lstStyle/>
        <a:p>
          <a:endParaRPr lang="en-US"/>
        </a:p>
      </dgm:t>
    </dgm:pt>
    <dgm:pt modelId="{AE9ACDC3-FE44-4216-8F5B-601EE9FC9B18}" type="sibTrans" cxnId="{8EC0F692-CC73-40C4-91FB-AA880B960017}">
      <dgm:prSet/>
      <dgm:spPr/>
      <dgm:t>
        <a:bodyPr/>
        <a:lstStyle/>
        <a:p>
          <a:endParaRPr lang="en-US"/>
        </a:p>
      </dgm:t>
    </dgm:pt>
    <dgm:pt modelId="{301580E3-6DCB-4FDF-A9BD-1A2D88728D50}" type="pres">
      <dgm:prSet presAssocID="{3DCFE3C5-75CE-45BB-B38D-55A082771C24}" presName="diagram" presStyleCnt="0">
        <dgm:presLayoutVars>
          <dgm:dir/>
          <dgm:animLvl val="lvl"/>
          <dgm:resizeHandles val="exact"/>
        </dgm:presLayoutVars>
      </dgm:prSet>
      <dgm:spPr/>
    </dgm:pt>
    <dgm:pt modelId="{000AB446-1C8F-490A-9F9E-669244554B2F}" type="pres">
      <dgm:prSet presAssocID="{6AEB2946-1B07-4431-AE6E-244E0B3A8032}" presName="compNode" presStyleCnt="0"/>
      <dgm:spPr/>
    </dgm:pt>
    <dgm:pt modelId="{FD28F52A-3E7F-4EC9-ACDA-DA5EABA5BF24}" type="pres">
      <dgm:prSet presAssocID="{6AEB2946-1B07-4431-AE6E-244E0B3A8032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0E51F-8866-4740-9984-0A8E13AAFDC6}" type="pres">
      <dgm:prSet presAssocID="{6AEB2946-1B07-4431-AE6E-244E0B3A803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9F5E5-EBAE-4EAA-BF86-2EAFA1E80B02}" type="pres">
      <dgm:prSet presAssocID="{6AEB2946-1B07-4431-AE6E-244E0B3A8032}" presName="parentRect" presStyleLbl="alignNode1" presStyleIdx="0" presStyleCnt="3"/>
      <dgm:spPr/>
      <dgm:t>
        <a:bodyPr/>
        <a:lstStyle/>
        <a:p>
          <a:endParaRPr lang="en-US"/>
        </a:p>
      </dgm:t>
    </dgm:pt>
    <dgm:pt modelId="{6BD90C8E-76EE-46D3-AFDF-3633276733B8}" type="pres">
      <dgm:prSet presAssocID="{6AEB2946-1B07-4431-AE6E-244E0B3A8032}" presName="adorn" presStyleLbl="fgAccFollowNode1" presStyleIdx="0" presStyleCnt="3"/>
      <dgm:spPr>
        <a:solidFill>
          <a:schemeClr val="tx2">
            <a:lumMod val="60000"/>
            <a:lumOff val="40000"/>
            <a:alpha val="90000"/>
          </a:schemeClr>
        </a:solidFill>
      </dgm:spPr>
    </dgm:pt>
    <dgm:pt modelId="{B3448401-510A-44E5-8012-5075436CA8EF}" type="pres">
      <dgm:prSet presAssocID="{B79D5D9C-2E74-4252-9BA2-AC091A9B9BB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163B49D-3DC9-4948-8235-5605548C91AC}" type="pres">
      <dgm:prSet presAssocID="{EA69D2FD-1A18-4242-A6BA-F20A9F3DF3B4}" presName="compNode" presStyleCnt="0"/>
      <dgm:spPr/>
    </dgm:pt>
    <dgm:pt modelId="{CB88A5ED-637D-4876-BF31-91EBD789CA20}" type="pres">
      <dgm:prSet presAssocID="{EA69D2FD-1A18-4242-A6BA-F20A9F3DF3B4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1A623-0D81-4741-B4E7-863C2DD595FE}" type="pres">
      <dgm:prSet presAssocID="{EA69D2FD-1A18-4242-A6BA-F20A9F3DF3B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52FE1-B2EE-44F3-B060-5DE5C0A6D419}" type="pres">
      <dgm:prSet presAssocID="{EA69D2FD-1A18-4242-A6BA-F20A9F3DF3B4}" presName="parentRect" presStyleLbl="alignNode1" presStyleIdx="1" presStyleCnt="3"/>
      <dgm:spPr/>
      <dgm:t>
        <a:bodyPr/>
        <a:lstStyle/>
        <a:p>
          <a:endParaRPr lang="en-US"/>
        </a:p>
      </dgm:t>
    </dgm:pt>
    <dgm:pt modelId="{49EE3AD8-8158-4E49-A5FB-9087BD2BFF83}" type="pres">
      <dgm:prSet presAssocID="{EA69D2FD-1A18-4242-A6BA-F20A9F3DF3B4}" presName="adorn" presStyleLbl="fgAccFollowNode1" presStyleIdx="1" presStyleCnt="3"/>
      <dgm:spPr>
        <a:solidFill>
          <a:schemeClr val="tx2">
            <a:lumMod val="60000"/>
            <a:lumOff val="40000"/>
            <a:alpha val="90000"/>
          </a:schemeClr>
        </a:solidFill>
      </dgm:spPr>
    </dgm:pt>
    <dgm:pt modelId="{CCD8CC60-26CE-49F9-AFA6-A133AF616688}" type="pres">
      <dgm:prSet presAssocID="{CC5D4E33-9156-44A9-82C0-3220E09F538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30D4E4C-F69F-45D0-A01C-F3197AC23D7E}" type="pres">
      <dgm:prSet presAssocID="{2CEEED62-95E5-442D-AFB7-460EBC38420B}" presName="compNode" presStyleCnt="0"/>
      <dgm:spPr/>
    </dgm:pt>
    <dgm:pt modelId="{E6933513-C34C-4A8D-ABD1-460880B62F34}" type="pres">
      <dgm:prSet presAssocID="{2CEEED62-95E5-442D-AFB7-460EBC38420B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59D2A-8DAF-49A2-A908-BB391A797D2E}" type="pres">
      <dgm:prSet presAssocID="{2CEEED62-95E5-442D-AFB7-460EBC3842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CCFC22-5902-4D48-89E7-C2E6746B5746}" type="pres">
      <dgm:prSet presAssocID="{2CEEED62-95E5-442D-AFB7-460EBC38420B}" presName="parentRect" presStyleLbl="alignNode1" presStyleIdx="2" presStyleCnt="3"/>
      <dgm:spPr/>
      <dgm:t>
        <a:bodyPr/>
        <a:lstStyle/>
        <a:p>
          <a:endParaRPr lang="en-US"/>
        </a:p>
      </dgm:t>
    </dgm:pt>
    <dgm:pt modelId="{FBBB0712-6C74-4E62-BCF5-7C58A8E17819}" type="pres">
      <dgm:prSet presAssocID="{2CEEED62-95E5-442D-AFB7-460EBC38420B}" presName="adorn" presStyleLbl="fgAccFollowNode1" presStyleIdx="2" presStyleCnt="3"/>
      <dgm:spPr>
        <a:solidFill>
          <a:schemeClr val="tx2">
            <a:lumMod val="60000"/>
            <a:lumOff val="40000"/>
            <a:alpha val="90000"/>
          </a:schemeClr>
        </a:solidFill>
      </dgm:spPr>
    </dgm:pt>
  </dgm:ptLst>
  <dgm:cxnLst>
    <dgm:cxn modelId="{7136E7F9-E5E8-44BE-A43D-462E8CC2DE1A}" type="presOf" srcId="{3DCFE3C5-75CE-45BB-B38D-55A082771C24}" destId="{301580E3-6DCB-4FDF-A9BD-1A2D88728D50}" srcOrd="0" destOrd="0" presId="urn:microsoft.com/office/officeart/2005/8/layout/bList2"/>
    <dgm:cxn modelId="{6B6F6B50-71D6-447C-8D97-B19894B84B49}" srcId="{EA69D2FD-1A18-4242-A6BA-F20A9F3DF3B4}" destId="{F0530931-5792-4EF4-997F-2EC6902C36D6}" srcOrd="3" destOrd="0" parTransId="{70ABDDB1-A79A-45BB-B204-2165F6ECA39B}" sibTransId="{CC6F40FA-3C4A-44F5-870A-F347E21A7BB1}"/>
    <dgm:cxn modelId="{36C132B4-F312-465A-998C-A0D5AE59A760}" srcId="{6AEB2946-1B07-4431-AE6E-244E0B3A8032}" destId="{E049E107-7D59-4094-BA81-8D45E34D6F29}" srcOrd="0" destOrd="0" parTransId="{E9CF3B10-6596-48D3-BA3A-80CF5B2934A4}" sibTransId="{2ACBC179-9121-42E3-8881-B080DDEC9833}"/>
    <dgm:cxn modelId="{FD3B716A-E31A-4968-9988-57A5D55D2041}" type="presOf" srcId="{EA69D2FD-1A18-4242-A6BA-F20A9F3DF3B4}" destId="{A0E1A623-0D81-4741-B4E7-863C2DD595FE}" srcOrd="0" destOrd="0" presId="urn:microsoft.com/office/officeart/2005/8/layout/bList2"/>
    <dgm:cxn modelId="{8EC0F692-CC73-40C4-91FB-AA880B960017}" srcId="{6AEB2946-1B07-4431-AE6E-244E0B3A8032}" destId="{EDDDCDA7-DABD-4B59-B5FB-CC06F4F0F739}" srcOrd="2" destOrd="0" parTransId="{9F73933F-D0B9-4928-82BF-C028A5981480}" sibTransId="{AE9ACDC3-FE44-4216-8F5B-601EE9FC9B18}"/>
    <dgm:cxn modelId="{6022B9E9-A8FF-492F-9DC3-198C719B5C74}" srcId="{EA69D2FD-1A18-4242-A6BA-F20A9F3DF3B4}" destId="{D1A90373-FC3F-4FA4-8E9B-310238487FD6}" srcOrd="1" destOrd="0" parTransId="{863F2366-0211-4589-A2AF-0B6BC25A6B93}" sibTransId="{174CA973-7EB7-4438-ABF2-4875A0B6B6A1}"/>
    <dgm:cxn modelId="{899A8D63-CEE7-4D10-97F1-BCF28BE54E6D}" type="presOf" srcId="{C1DF6A85-D25F-43DE-BF97-3B22982A4845}" destId="{E6933513-C34C-4A8D-ABD1-460880B62F34}" srcOrd="0" destOrd="1" presId="urn:microsoft.com/office/officeart/2005/8/layout/bList2"/>
    <dgm:cxn modelId="{C629A274-F947-432D-A689-3FBF0E40FBAA}" type="presOf" srcId="{EA69D2FD-1A18-4242-A6BA-F20A9F3DF3B4}" destId="{9F552FE1-B2EE-44F3-B060-5DE5C0A6D419}" srcOrd="1" destOrd="0" presId="urn:microsoft.com/office/officeart/2005/8/layout/bList2"/>
    <dgm:cxn modelId="{50024F45-734F-44D5-A983-0D8E8CF84D3A}" srcId="{6AEB2946-1B07-4431-AE6E-244E0B3A8032}" destId="{4B034A0A-5653-437C-B84C-D140F622F913}" srcOrd="3" destOrd="0" parTransId="{9D588896-A71C-4C69-B864-B0B8B7A2DB40}" sibTransId="{8DE719D9-196A-4CCF-A579-ED0B6C93DA2B}"/>
    <dgm:cxn modelId="{0C744D41-38A9-4121-993E-79652BE4B1C7}" type="presOf" srcId="{F0530931-5792-4EF4-997F-2EC6902C36D6}" destId="{CB88A5ED-637D-4876-BF31-91EBD789CA20}" srcOrd="0" destOrd="3" presId="urn:microsoft.com/office/officeart/2005/8/layout/bList2"/>
    <dgm:cxn modelId="{A81CC75E-451D-4D2A-AD1F-B81F0A48716F}" type="presOf" srcId="{EDDDCDA7-DABD-4B59-B5FB-CC06F4F0F739}" destId="{FD28F52A-3E7F-4EC9-ACDA-DA5EABA5BF24}" srcOrd="0" destOrd="2" presId="urn:microsoft.com/office/officeart/2005/8/layout/bList2"/>
    <dgm:cxn modelId="{647D1EDF-73F7-4198-A1EB-70024A29A4AB}" type="presOf" srcId="{9BEFEAFF-1F5C-460B-8C8B-DA9C97B2CDAA}" destId="{CB88A5ED-637D-4876-BF31-91EBD789CA20}" srcOrd="0" destOrd="0" presId="urn:microsoft.com/office/officeart/2005/8/layout/bList2"/>
    <dgm:cxn modelId="{066E8937-95AF-4D49-99D6-070630DD86B7}" srcId="{EA69D2FD-1A18-4242-A6BA-F20A9F3DF3B4}" destId="{3FDED03C-389F-4541-ACFD-CF638114D53F}" srcOrd="5" destOrd="0" parTransId="{C67814E8-1639-41DB-A971-2A955ABDE433}" sibTransId="{EC99CC4E-E46D-4280-B7F9-656E340DDD08}"/>
    <dgm:cxn modelId="{A6D1C7A6-4712-4827-AA89-13C3BE6A2BEE}" type="presOf" srcId="{CC5D4E33-9156-44A9-82C0-3220E09F5380}" destId="{CCD8CC60-26CE-49F9-AFA6-A133AF616688}" srcOrd="0" destOrd="0" presId="urn:microsoft.com/office/officeart/2005/8/layout/bList2"/>
    <dgm:cxn modelId="{263E625D-B228-4010-8C35-98A42E037302}" srcId="{6AEB2946-1B07-4431-AE6E-244E0B3A8032}" destId="{7A028F6A-D16D-4002-BD50-F71600504E08}" srcOrd="1" destOrd="0" parTransId="{DA81366C-FB7A-4D54-AB08-D176FC513A16}" sibTransId="{7F9F5C86-653B-40F7-9447-E959824690AF}"/>
    <dgm:cxn modelId="{B3570D6E-B8B0-4C5F-A0E1-574726276F1E}" type="presOf" srcId="{EECEB98B-BF56-4083-B81A-313530B7543B}" destId="{E6933513-C34C-4A8D-ABD1-460880B62F34}" srcOrd="0" destOrd="2" presId="urn:microsoft.com/office/officeart/2005/8/layout/bList2"/>
    <dgm:cxn modelId="{0AB155E5-0CCA-4E87-851A-91AFE607C50B}" type="presOf" srcId="{312FDE84-3E43-4676-885B-3A944CB6EFA7}" destId="{CB88A5ED-637D-4876-BF31-91EBD789CA20}" srcOrd="0" destOrd="2" presId="urn:microsoft.com/office/officeart/2005/8/layout/bList2"/>
    <dgm:cxn modelId="{FA08D085-F48E-499D-8AFF-79113C79AD9E}" type="presOf" srcId="{E049E107-7D59-4094-BA81-8D45E34D6F29}" destId="{FD28F52A-3E7F-4EC9-ACDA-DA5EABA5BF24}" srcOrd="0" destOrd="0" presId="urn:microsoft.com/office/officeart/2005/8/layout/bList2"/>
    <dgm:cxn modelId="{8AEE130C-BE58-44ED-98EA-8D5348BC3F4A}" srcId="{3DCFE3C5-75CE-45BB-B38D-55A082771C24}" destId="{6AEB2946-1B07-4431-AE6E-244E0B3A8032}" srcOrd="0" destOrd="0" parTransId="{C2ADFE54-5361-4D4A-89E0-06B8FF092FB6}" sibTransId="{B79D5D9C-2E74-4252-9BA2-AC091A9B9BB2}"/>
    <dgm:cxn modelId="{0439BF51-F717-449C-B925-CAEA6F69F61B}" type="presOf" srcId="{7A028F6A-D16D-4002-BD50-F71600504E08}" destId="{FD28F52A-3E7F-4EC9-ACDA-DA5EABA5BF24}" srcOrd="0" destOrd="1" presId="urn:microsoft.com/office/officeart/2005/8/layout/bList2"/>
    <dgm:cxn modelId="{A5639679-BE37-4A79-80CD-71E1D9BC2C3F}" type="presOf" srcId="{6AEB2946-1B07-4431-AE6E-244E0B3A8032}" destId="{56D9F5E5-EBAE-4EAA-BF86-2EAFA1E80B02}" srcOrd="1" destOrd="0" presId="urn:microsoft.com/office/officeart/2005/8/layout/bList2"/>
    <dgm:cxn modelId="{C5B1774E-A7D4-4E7E-81F1-51D027A47126}" type="presOf" srcId="{2CEEED62-95E5-442D-AFB7-460EBC38420B}" destId="{07759D2A-8DAF-49A2-A908-BB391A797D2E}" srcOrd="0" destOrd="0" presId="urn:microsoft.com/office/officeart/2005/8/layout/bList2"/>
    <dgm:cxn modelId="{16A84CB4-AE60-47E7-84FA-36B6C34C4869}" srcId="{3DCFE3C5-75CE-45BB-B38D-55A082771C24}" destId="{EA69D2FD-1A18-4242-A6BA-F20A9F3DF3B4}" srcOrd="1" destOrd="0" parTransId="{BB906F79-529A-43BF-9960-AEEBA152B1F0}" sibTransId="{CC5D4E33-9156-44A9-82C0-3220E09F5380}"/>
    <dgm:cxn modelId="{530A3F59-3EA0-498A-B244-82A565A08A41}" srcId="{2CEEED62-95E5-442D-AFB7-460EBC38420B}" destId="{EECEB98B-BF56-4083-B81A-313530B7543B}" srcOrd="2" destOrd="0" parTransId="{C28DC112-0E1E-442A-B90A-01EFE8FD1CAA}" sibTransId="{71F151EB-685F-454E-8E63-8E122DA8C9D9}"/>
    <dgm:cxn modelId="{227B196D-0E92-4C61-BD49-6B11C868026F}" srcId="{2CEEED62-95E5-442D-AFB7-460EBC38420B}" destId="{7AD5AED2-1A92-432C-B2A9-43AC8479C804}" srcOrd="0" destOrd="0" parTransId="{7027C3E6-7F52-47C4-8481-6507F5D82DDB}" sibTransId="{B9E1F3D9-F0D9-4513-9695-258436E080F3}"/>
    <dgm:cxn modelId="{55589705-7D77-43CB-9B97-4F5C1068DC4F}" type="presOf" srcId="{6F81DFC5-6D34-4817-BB8E-2FC11A672C6B}" destId="{CB88A5ED-637D-4876-BF31-91EBD789CA20}" srcOrd="0" destOrd="4" presId="urn:microsoft.com/office/officeart/2005/8/layout/bList2"/>
    <dgm:cxn modelId="{A6BB89E4-E43E-4AE4-B80C-EAC60FE4BF76}" srcId="{EA69D2FD-1A18-4242-A6BA-F20A9F3DF3B4}" destId="{6F81DFC5-6D34-4817-BB8E-2FC11A672C6B}" srcOrd="4" destOrd="0" parTransId="{85AC45C5-9CE6-46D4-9F0C-E01FBF4D0972}" sibTransId="{476996A6-8FCC-4818-8899-573633F9FF30}"/>
    <dgm:cxn modelId="{891EA8C5-C80A-48D6-BC3F-951005857EEE}" type="presOf" srcId="{3FDED03C-389F-4541-ACFD-CF638114D53F}" destId="{CB88A5ED-637D-4876-BF31-91EBD789CA20}" srcOrd="0" destOrd="5" presId="urn:microsoft.com/office/officeart/2005/8/layout/bList2"/>
    <dgm:cxn modelId="{124D7EF4-F57D-4BD2-BC58-A69D31AB91F8}" type="presOf" srcId="{4B034A0A-5653-437C-B84C-D140F622F913}" destId="{FD28F52A-3E7F-4EC9-ACDA-DA5EABA5BF24}" srcOrd="0" destOrd="3" presId="urn:microsoft.com/office/officeart/2005/8/layout/bList2"/>
    <dgm:cxn modelId="{8B299D18-3366-4EEB-AE44-30CAF7788613}" srcId="{2CEEED62-95E5-442D-AFB7-460EBC38420B}" destId="{C1DF6A85-D25F-43DE-BF97-3B22982A4845}" srcOrd="1" destOrd="0" parTransId="{C6890296-9709-4AD2-A6A9-7E4FDC0D7115}" sibTransId="{5A4A76F4-9EF5-45EE-862C-73AA1A07DA02}"/>
    <dgm:cxn modelId="{95340B53-BF75-45D3-9F29-184AD1666E1B}" srcId="{3DCFE3C5-75CE-45BB-B38D-55A082771C24}" destId="{2CEEED62-95E5-442D-AFB7-460EBC38420B}" srcOrd="2" destOrd="0" parTransId="{EA699574-71B3-4DA3-8339-96905196BBB9}" sibTransId="{EA133DF5-2836-4C93-9131-2A429F12E753}"/>
    <dgm:cxn modelId="{0028B68A-C656-44F7-921C-5ECCA98F063C}" type="presOf" srcId="{6AEB2946-1B07-4431-AE6E-244E0B3A8032}" destId="{8240E51F-8866-4740-9984-0A8E13AAFDC6}" srcOrd="0" destOrd="0" presId="urn:microsoft.com/office/officeart/2005/8/layout/bList2"/>
    <dgm:cxn modelId="{4EBBBEE4-1EB0-4A0D-B11E-38770DBF05B4}" type="presOf" srcId="{2CEEED62-95E5-442D-AFB7-460EBC38420B}" destId="{53CCFC22-5902-4D48-89E7-C2E6746B5746}" srcOrd="1" destOrd="0" presId="urn:microsoft.com/office/officeart/2005/8/layout/bList2"/>
    <dgm:cxn modelId="{CEF789E4-407B-4440-898E-181E55AD58F5}" type="presOf" srcId="{B79D5D9C-2E74-4252-9BA2-AC091A9B9BB2}" destId="{B3448401-510A-44E5-8012-5075436CA8EF}" srcOrd="0" destOrd="0" presId="urn:microsoft.com/office/officeart/2005/8/layout/bList2"/>
    <dgm:cxn modelId="{00764B24-46FB-4F30-8C5A-44C0C5732E81}" type="presOf" srcId="{7AD5AED2-1A92-432C-B2A9-43AC8479C804}" destId="{E6933513-C34C-4A8D-ABD1-460880B62F34}" srcOrd="0" destOrd="0" presId="urn:microsoft.com/office/officeart/2005/8/layout/bList2"/>
    <dgm:cxn modelId="{B6BFEC59-4D51-4BFE-8B30-74510615FAFB}" srcId="{EA69D2FD-1A18-4242-A6BA-F20A9F3DF3B4}" destId="{312FDE84-3E43-4676-885B-3A944CB6EFA7}" srcOrd="2" destOrd="0" parTransId="{5FE866A2-6A41-47FA-A7CE-E59208FAE304}" sibTransId="{E080395F-77A3-458B-A01F-53634DFB4F6C}"/>
    <dgm:cxn modelId="{22EAEFB3-7F39-4497-ADD2-117D2405CA97}" type="presOf" srcId="{D1A90373-FC3F-4FA4-8E9B-310238487FD6}" destId="{CB88A5ED-637D-4876-BF31-91EBD789CA20}" srcOrd="0" destOrd="1" presId="urn:microsoft.com/office/officeart/2005/8/layout/bList2"/>
    <dgm:cxn modelId="{E138AA3D-38DA-4BE0-A1F1-286FC90CA723}" srcId="{EA69D2FD-1A18-4242-A6BA-F20A9F3DF3B4}" destId="{9BEFEAFF-1F5C-460B-8C8B-DA9C97B2CDAA}" srcOrd="0" destOrd="0" parTransId="{642A52A1-2636-4879-A58C-BB46CCF44CA5}" sibTransId="{1615FE07-F56A-4834-8922-34569B46062E}"/>
    <dgm:cxn modelId="{D20DF285-D3F7-41B6-B87B-203E7B95B4BC}" type="presParOf" srcId="{301580E3-6DCB-4FDF-A9BD-1A2D88728D50}" destId="{000AB446-1C8F-490A-9F9E-669244554B2F}" srcOrd="0" destOrd="0" presId="urn:microsoft.com/office/officeart/2005/8/layout/bList2"/>
    <dgm:cxn modelId="{633955EA-EA6F-4B02-AF16-4BD1CDA0868E}" type="presParOf" srcId="{000AB446-1C8F-490A-9F9E-669244554B2F}" destId="{FD28F52A-3E7F-4EC9-ACDA-DA5EABA5BF24}" srcOrd="0" destOrd="0" presId="urn:microsoft.com/office/officeart/2005/8/layout/bList2"/>
    <dgm:cxn modelId="{4E6BFC40-B7D0-4829-9DC9-91FD7B5A84C8}" type="presParOf" srcId="{000AB446-1C8F-490A-9F9E-669244554B2F}" destId="{8240E51F-8866-4740-9984-0A8E13AAFDC6}" srcOrd="1" destOrd="0" presId="urn:microsoft.com/office/officeart/2005/8/layout/bList2"/>
    <dgm:cxn modelId="{3E2B68F0-4E7A-4030-9F04-2C9EC5C76980}" type="presParOf" srcId="{000AB446-1C8F-490A-9F9E-669244554B2F}" destId="{56D9F5E5-EBAE-4EAA-BF86-2EAFA1E80B02}" srcOrd="2" destOrd="0" presId="urn:microsoft.com/office/officeart/2005/8/layout/bList2"/>
    <dgm:cxn modelId="{43F9184D-FA23-491D-A09D-B50304B1F255}" type="presParOf" srcId="{000AB446-1C8F-490A-9F9E-669244554B2F}" destId="{6BD90C8E-76EE-46D3-AFDF-3633276733B8}" srcOrd="3" destOrd="0" presId="urn:microsoft.com/office/officeart/2005/8/layout/bList2"/>
    <dgm:cxn modelId="{B40F076B-D8F4-4695-A316-8ECAA343556C}" type="presParOf" srcId="{301580E3-6DCB-4FDF-A9BD-1A2D88728D50}" destId="{B3448401-510A-44E5-8012-5075436CA8EF}" srcOrd="1" destOrd="0" presId="urn:microsoft.com/office/officeart/2005/8/layout/bList2"/>
    <dgm:cxn modelId="{E07C75EB-09D7-4A60-8CF6-CF718659A373}" type="presParOf" srcId="{301580E3-6DCB-4FDF-A9BD-1A2D88728D50}" destId="{9163B49D-3DC9-4948-8235-5605548C91AC}" srcOrd="2" destOrd="0" presId="urn:microsoft.com/office/officeart/2005/8/layout/bList2"/>
    <dgm:cxn modelId="{7E294B71-A339-4A20-B663-68405C574575}" type="presParOf" srcId="{9163B49D-3DC9-4948-8235-5605548C91AC}" destId="{CB88A5ED-637D-4876-BF31-91EBD789CA20}" srcOrd="0" destOrd="0" presId="urn:microsoft.com/office/officeart/2005/8/layout/bList2"/>
    <dgm:cxn modelId="{68897B58-B774-4C50-BB54-CFDFFB05BE0D}" type="presParOf" srcId="{9163B49D-3DC9-4948-8235-5605548C91AC}" destId="{A0E1A623-0D81-4741-B4E7-863C2DD595FE}" srcOrd="1" destOrd="0" presId="urn:microsoft.com/office/officeart/2005/8/layout/bList2"/>
    <dgm:cxn modelId="{C83D3FD7-A8F8-492C-BC2D-351F1CD8FC95}" type="presParOf" srcId="{9163B49D-3DC9-4948-8235-5605548C91AC}" destId="{9F552FE1-B2EE-44F3-B060-5DE5C0A6D419}" srcOrd="2" destOrd="0" presId="urn:microsoft.com/office/officeart/2005/8/layout/bList2"/>
    <dgm:cxn modelId="{AEC8F0CB-625A-487E-903A-235CEC6CEFF9}" type="presParOf" srcId="{9163B49D-3DC9-4948-8235-5605548C91AC}" destId="{49EE3AD8-8158-4E49-A5FB-9087BD2BFF83}" srcOrd="3" destOrd="0" presId="urn:microsoft.com/office/officeart/2005/8/layout/bList2"/>
    <dgm:cxn modelId="{4B7BDCF9-D5D9-4C15-B8B2-9F289F35C875}" type="presParOf" srcId="{301580E3-6DCB-4FDF-A9BD-1A2D88728D50}" destId="{CCD8CC60-26CE-49F9-AFA6-A133AF616688}" srcOrd="3" destOrd="0" presId="urn:microsoft.com/office/officeart/2005/8/layout/bList2"/>
    <dgm:cxn modelId="{B0156582-4670-41A1-8EA9-BD306702730C}" type="presParOf" srcId="{301580E3-6DCB-4FDF-A9BD-1A2D88728D50}" destId="{830D4E4C-F69F-45D0-A01C-F3197AC23D7E}" srcOrd="4" destOrd="0" presId="urn:microsoft.com/office/officeart/2005/8/layout/bList2"/>
    <dgm:cxn modelId="{8A8672D0-DE3F-4EF7-8E15-B3A61CEB56D5}" type="presParOf" srcId="{830D4E4C-F69F-45D0-A01C-F3197AC23D7E}" destId="{E6933513-C34C-4A8D-ABD1-460880B62F34}" srcOrd="0" destOrd="0" presId="urn:microsoft.com/office/officeart/2005/8/layout/bList2"/>
    <dgm:cxn modelId="{DED8659B-9CBB-44EB-99AD-228269B62A19}" type="presParOf" srcId="{830D4E4C-F69F-45D0-A01C-F3197AC23D7E}" destId="{07759D2A-8DAF-49A2-A908-BB391A797D2E}" srcOrd="1" destOrd="0" presId="urn:microsoft.com/office/officeart/2005/8/layout/bList2"/>
    <dgm:cxn modelId="{ADE27270-9621-4977-8142-07B1DA03AF1E}" type="presParOf" srcId="{830D4E4C-F69F-45D0-A01C-F3197AC23D7E}" destId="{53CCFC22-5902-4D48-89E7-C2E6746B5746}" srcOrd="2" destOrd="0" presId="urn:microsoft.com/office/officeart/2005/8/layout/bList2"/>
    <dgm:cxn modelId="{87A3C2D2-6DF4-460E-BC01-11A774EE4369}" type="presParOf" srcId="{830D4E4C-F69F-45D0-A01C-F3197AC23D7E}" destId="{FBBB0712-6C74-4E62-BCF5-7C58A8E17819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205B42-E990-4B1F-AFED-75C9738E881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7AD836-C3BB-4538-9B18-03CD919C2E76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Travelers booking on retail websites</a:t>
          </a:r>
          <a:endParaRPr lang="en-US" dirty="0"/>
        </a:p>
      </dgm:t>
    </dgm:pt>
    <dgm:pt modelId="{A2417802-04A3-4E45-9315-AF8377072C95}" type="parTrans" cxnId="{02D1EA1E-DAB5-49A1-87F9-8783BB68B8DD}">
      <dgm:prSet/>
      <dgm:spPr/>
      <dgm:t>
        <a:bodyPr/>
        <a:lstStyle/>
        <a:p>
          <a:endParaRPr lang="en-US"/>
        </a:p>
      </dgm:t>
    </dgm:pt>
    <dgm:pt modelId="{21977CDB-0A08-4CA1-AFF6-456316033634}" type="sibTrans" cxnId="{02D1EA1E-DAB5-49A1-87F9-8783BB68B8DD}">
      <dgm:prSet/>
      <dgm:spPr/>
      <dgm:t>
        <a:bodyPr/>
        <a:lstStyle/>
        <a:p>
          <a:endParaRPr lang="en-US"/>
        </a:p>
      </dgm:t>
    </dgm:pt>
    <dgm:pt modelId="{34F35F77-07C2-49E4-BFF5-EA42F91FD02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Using small local travel agency</a:t>
          </a:r>
          <a:endParaRPr lang="en-US" dirty="0"/>
        </a:p>
      </dgm:t>
    </dgm:pt>
    <dgm:pt modelId="{F7B65E61-B3E1-40F0-845A-74FD5FD40140}" type="parTrans" cxnId="{2890CA23-3834-403A-A625-5181C10823C8}">
      <dgm:prSet/>
      <dgm:spPr/>
      <dgm:t>
        <a:bodyPr/>
        <a:lstStyle/>
        <a:p>
          <a:endParaRPr lang="en-US"/>
        </a:p>
      </dgm:t>
    </dgm:pt>
    <dgm:pt modelId="{90FE4ADA-AB82-453E-98F5-6E65019B2590}" type="sibTrans" cxnId="{2890CA23-3834-403A-A625-5181C10823C8}">
      <dgm:prSet/>
      <dgm:spPr/>
      <dgm:t>
        <a:bodyPr/>
        <a:lstStyle/>
        <a:p>
          <a:endParaRPr lang="en-US"/>
        </a:p>
      </dgm:t>
    </dgm:pt>
    <dgm:pt modelId="{19F74509-43F3-48AC-B7B6-9CD17C632A1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Only 1 airline contract – no reporting</a:t>
          </a:r>
          <a:endParaRPr lang="en-US" dirty="0"/>
        </a:p>
      </dgm:t>
    </dgm:pt>
    <dgm:pt modelId="{7A1C3A18-F6DA-4C4A-B394-A712CE8029F3}" type="parTrans" cxnId="{3E80959B-3838-4D08-AE06-A68870CB06AF}">
      <dgm:prSet/>
      <dgm:spPr/>
      <dgm:t>
        <a:bodyPr/>
        <a:lstStyle/>
        <a:p>
          <a:endParaRPr lang="en-US"/>
        </a:p>
      </dgm:t>
    </dgm:pt>
    <dgm:pt modelId="{2F96F8A7-D21E-4226-AE88-A031EA42DCC4}" type="sibTrans" cxnId="{3E80959B-3838-4D08-AE06-A68870CB06AF}">
      <dgm:prSet/>
      <dgm:spPr/>
      <dgm:t>
        <a:bodyPr/>
        <a:lstStyle/>
        <a:p>
          <a:endParaRPr lang="en-US"/>
        </a:p>
      </dgm:t>
    </dgm:pt>
    <dgm:pt modelId="{277608BE-592E-46C1-B3A0-D803BB99164B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Paying with personal credit cards</a:t>
          </a:r>
          <a:endParaRPr lang="en-US" dirty="0"/>
        </a:p>
      </dgm:t>
    </dgm:pt>
    <dgm:pt modelId="{88EB0317-7D29-432F-BF62-1434D6AACC68}" type="parTrans" cxnId="{62189E28-6DF3-47EE-92B0-BFDBD7523197}">
      <dgm:prSet/>
      <dgm:spPr/>
      <dgm:t>
        <a:bodyPr/>
        <a:lstStyle/>
        <a:p>
          <a:endParaRPr lang="en-US"/>
        </a:p>
      </dgm:t>
    </dgm:pt>
    <dgm:pt modelId="{29068FCD-A8BB-4287-9207-032FA569F14E}" type="sibTrans" cxnId="{62189E28-6DF3-47EE-92B0-BFDBD7523197}">
      <dgm:prSet/>
      <dgm:spPr/>
      <dgm:t>
        <a:bodyPr/>
        <a:lstStyle/>
        <a:p>
          <a:endParaRPr lang="en-US"/>
        </a:p>
      </dgm:t>
    </dgm:pt>
    <dgm:pt modelId="{93794375-EB00-46B1-8B6F-34D0F09DB55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Local hotels listed on 3</a:t>
          </a:r>
          <a:r>
            <a:rPr lang="en-US" baseline="30000" dirty="0" smtClean="0"/>
            <a:t>rd</a:t>
          </a:r>
          <a:r>
            <a:rPr lang="en-US" dirty="0" smtClean="0"/>
            <a:t> party website</a:t>
          </a:r>
          <a:endParaRPr lang="en-US" dirty="0"/>
        </a:p>
      </dgm:t>
    </dgm:pt>
    <dgm:pt modelId="{ABE4F6ED-E093-4380-8F90-0A0341CBC4BF}" type="parTrans" cxnId="{4F8AD3FF-818F-40BF-9A48-BBE5E8B7BF7E}">
      <dgm:prSet/>
      <dgm:spPr/>
      <dgm:t>
        <a:bodyPr/>
        <a:lstStyle/>
        <a:p>
          <a:endParaRPr lang="en-US"/>
        </a:p>
      </dgm:t>
    </dgm:pt>
    <dgm:pt modelId="{BD778094-7FEF-4AF8-A810-01405A9C2073}" type="sibTrans" cxnId="{4F8AD3FF-818F-40BF-9A48-BBE5E8B7BF7E}">
      <dgm:prSet/>
      <dgm:spPr/>
      <dgm:t>
        <a:bodyPr/>
        <a:lstStyle/>
        <a:p>
          <a:endParaRPr lang="en-US"/>
        </a:p>
      </dgm:t>
    </dgm:pt>
    <dgm:pt modelId="{21DADD42-E697-480B-9397-C430ED05E89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Expensing with paper reports – entering totals – no detail</a:t>
          </a:r>
          <a:endParaRPr lang="en-US" dirty="0"/>
        </a:p>
      </dgm:t>
    </dgm:pt>
    <dgm:pt modelId="{70F52C63-3979-4BDC-9A11-40D24C6BD733}" type="parTrans" cxnId="{11D784B7-4889-46F6-83CE-B097F17EC28D}">
      <dgm:prSet/>
      <dgm:spPr/>
      <dgm:t>
        <a:bodyPr/>
        <a:lstStyle/>
        <a:p>
          <a:endParaRPr lang="en-US"/>
        </a:p>
      </dgm:t>
    </dgm:pt>
    <dgm:pt modelId="{192A6640-AF0A-49F9-AD6D-02286DB69F05}" type="sibTrans" cxnId="{11D784B7-4889-46F6-83CE-B097F17EC28D}">
      <dgm:prSet/>
      <dgm:spPr/>
      <dgm:t>
        <a:bodyPr/>
        <a:lstStyle/>
        <a:p>
          <a:endParaRPr lang="en-US"/>
        </a:p>
      </dgm:t>
    </dgm:pt>
    <dgm:pt modelId="{24DAD79C-BFC3-4400-9895-EB0DBE94B43B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Up to 45 day wait for reimbursement</a:t>
          </a:r>
          <a:endParaRPr lang="en-US" dirty="0"/>
        </a:p>
      </dgm:t>
    </dgm:pt>
    <dgm:pt modelId="{FD2C87EF-9339-40E4-99BF-9F275F245060}" type="parTrans" cxnId="{0EF8DDE9-2FF6-41FC-B0D7-FB3D168794DA}">
      <dgm:prSet/>
      <dgm:spPr/>
      <dgm:t>
        <a:bodyPr/>
        <a:lstStyle/>
        <a:p>
          <a:endParaRPr lang="en-US"/>
        </a:p>
      </dgm:t>
    </dgm:pt>
    <dgm:pt modelId="{3FE32EB9-229A-4DC2-BC0A-D0FB7EBA54FF}" type="sibTrans" cxnId="{0EF8DDE9-2FF6-41FC-B0D7-FB3D168794DA}">
      <dgm:prSet/>
      <dgm:spPr/>
      <dgm:t>
        <a:bodyPr/>
        <a:lstStyle/>
        <a:p>
          <a:endParaRPr lang="en-US"/>
        </a:p>
      </dgm:t>
    </dgm:pt>
    <dgm:pt modelId="{D461270D-1F9F-43CB-8B97-2A9D28EA7A10}" type="pres">
      <dgm:prSet presAssocID="{77205B42-E990-4B1F-AFED-75C9738E88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145983-C41E-41A2-AABC-F8BCCF50AEC9}" type="pres">
      <dgm:prSet presAssocID="{927AD836-C3BB-4538-9B18-03CD919C2E7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1397F-02EE-4D73-A7A1-ED23E815364F}" type="pres">
      <dgm:prSet presAssocID="{21977CDB-0A08-4CA1-AFF6-456316033634}" presName="sibTrans" presStyleCnt="0"/>
      <dgm:spPr/>
    </dgm:pt>
    <dgm:pt modelId="{E602B5BD-1589-44B3-8806-610746087220}" type="pres">
      <dgm:prSet presAssocID="{34F35F77-07C2-49E4-BFF5-EA42F91FD02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0C5AB7-FDAB-45A1-BBF5-421FBF793796}" type="pres">
      <dgm:prSet presAssocID="{90FE4ADA-AB82-453E-98F5-6E65019B2590}" presName="sibTrans" presStyleCnt="0"/>
      <dgm:spPr/>
    </dgm:pt>
    <dgm:pt modelId="{F917AD87-C6B1-4C50-96D0-C8B92D49758E}" type="pres">
      <dgm:prSet presAssocID="{19F74509-43F3-48AC-B7B6-9CD17C632A1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26BEBC-2012-4607-8194-4F74249894DC}" type="pres">
      <dgm:prSet presAssocID="{2F96F8A7-D21E-4226-AE88-A031EA42DCC4}" presName="sibTrans" presStyleCnt="0"/>
      <dgm:spPr/>
    </dgm:pt>
    <dgm:pt modelId="{CEE8536B-8B70-4BA4-984D-AACB6F48D8AE}" type="pres">
      <dgm:prSet presAssocID="{277608BE-592E-46C1-B3A0-D803BB99164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83D70-D29C-4F34-AEA8-268E40C789A0}" type="pres">
      <dgm:prSet presAssocID="{29068FCD-A8BB-4287-9207-032FA569F14E}" presName="sibTrans" presStyleCnt="0"/>
      <dgm:spPr/>
    </dgm:pt>
    <dgm:pt modelId="{AA1FC2EC-3A69-4B68-8E8D-BCE995B0B439}" type="pres">
      <dgm:prSet presAssocID="{93794375-EB00-46B1-8B6F-34D0F09DB55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EDFFD3-A6E8-498C-9089-5C760B7BE917}" type="pres">
      <dgm:prSet presAssocID="{BD778094-7FEF-4AF8-A810-01405A9C2073}" presName="sibTrans" presStyleCnt="0"/>
      <dgm:spPr/>
    </dgm:pt>
    <dgm:pt modelId="{C09F271A-4001-43FF-88E2-87CCD65168BC}" type="pres">
      <dgm:prSet presAssocID="{21DADD42-E697-480B-9397-C430ED05E89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EE22D-6215-4710-95E3-8BF0E48E0CD6}" type="pres">
      <dgm:prSet presAssocID="{192A6640-AF0A-49F9-AD6D-02286DB69F05}" presName="sibTrans" presStyleCnt="0"/>
      <dgm:spPr/>
    </dgm:pt>
    <dgm:pt modelId="{D2B851A7-37A3-40D0-8C36-3D7852C7937C}" type="pres">
      <dgm:prSet presAssocID="{24DAD79C-BFC3-4400-9895-EB0DBE94B43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80959B-3838-4D08-AE06-A68870CB06AF}" srcId="{77205B42-E990-4B1F-AFED-75C9738E8810}" destId="{19F74509-43F3-48AC-B7B6-9CD17C632A13}" srcOrd="2" destOrd="0" parTransId="{7A1C3A18-F6DA-4C4A-B394-A712CE8029F3}" sibTransId="{2F96F8A7-D21E-4226-AE88-A031EA42DCC4}"/>
    <dgm:cxn modelId="{89A10077-C609-4E72-8EE3-E392137D91AE}" type="presOf" srcId="{34F35F77-07C2-49E4-BFF5-EA42F91FD029}" destId="{E602B5BD-1589-44B3-8806-610746087220}" srcOrd="0" destOrd="0" presId="urn:microsoft.com/office/officeart/2005/8/layout/default"/>
    <dgm:cxn modelId="{4F8AD3FF-818F-40BF-9A48-BBE5E8B7BF7E}" srcId="{77205B42-E990-4B1F-AFED-75C9738E8810}" destId="{93794375-EB00-46B1-8B6F-34D0F09DB551}" srcOrd="4" destOrd="0" parTransId="{ABE4F6ED-E093-4380-8F90-0A0341CBC4BF}" sibTransId="{BD778094-7FEF-4AF8-A810-01405A9C2073}"/>
    <dgm:cxn modelId="{2890CA23-3834-403A-A625-5181C10823C8}" srcId="{77205B42-E990-4B1F-AFED-75C9738E8810}" destId="{34F35F77-07C2-49E4-BFF5-EA42F91FD029}" srcOrd="1" destOrd="0" parTransId="{F7B65E61-B3E1-40F0-845A-74FD5FD40140}" sibTransId="{90FE4ADA-AB82-453E-98F5-6E65019B2590}"/>
    <dgm:cxn modelId="{83549805-1E71-42D3-94A5-9892A2786E69}" type="presOf" srcId="{19F74509-43F3-48AC-B7B6-9CD17C632A13}" destId="{F917AD87-C6B1-4C50-96D0-C8B92D49758E}" srcOrd="0" destOrd="0" presId="urn:microsoft.com/office/officeart/2005/8/layout/default"/>
    <dgm:cxn modelId="{62189E28-6DF3-47EE-92B0-BFDBD7523197}" srcId="{77205B42-E990-4B1F-AFED-75C9738E8810}" destId="{277608BE-592E-46C1-B3A0-D803BB99164B}" srcOrd="3" destOrd="0" parTransId="{88EB0317-7D29-432F-BF62-1434D6AACC68}" sibTransId="{29068FCD-A8BB-4287-9207-032FA569F14E}"/>
    <dgm:cxn modelId="{0EF8DDE9-2FF6-41FC-B0D7-FB3D168794DA}" srcId="{77205B42-E990-4B1F-AFED-75C9738E8810}" destId="{24DAD79C-BFC3-4400-9895-EB0DBE94B43B}" srcOrd="6" destOrd="0" parTransId="{FD2C87EF-9339-40E4-99BF-9F275F245060}" sibTransId="{3FE32EB9-229A-4DC2-BC0A-D0FB7EBA54FF}"/>
    <dgm:cxn modelId="{CDD809DB-1016-4611-ADF1-4AD2E2AF1F7C}" type="presOf" srcId="{21DADD42-E697-480B-9397-C430ED05E896}" destId="{C09F271A-4001-43FF-88E2-87CCD65168BC}" srcOrd="0" destOrd="0" presId="urn:microsoft.com/office/officeart/2005/8/layout/default"/>
    <dgm:cxn modelId="{7213F674-B83F-4741-87C9-C768E82C4BDA}" type="presOf" srcId="{93794375-EB00-46B1-8B6F-34D0F09DB551}" destId="{AA1FC2EC-3A69-4B68-8E8D-BCE995B0B439}" srcOrd="0" destOrd="0" presId="urn:microsoft.com/office/officeart/2005/8/layout/default"/>
    <dgm:cxn modelId="{13EFCF4C-D999-496D-97CC-7A35CB55287D}" type="presOf" srcId="{24DAD79C-BFC3-4400-9895-EB0DBE94B43B}" destId="{D2B851A7-37A3-40D0-8C36-3D7852C7937C}" srcOrd="0" destOrd="0" presId="urn:microsoft.com/office/officeart/2005/8/layout/default"/>
    <dgm:cxn modelId="{25B52820-F720-47E7-924C-097D7DF5F2AE}" type="presOf" srcId="{277608BE-592E-46C1-B3A0-D803BB99164B}" destId="{CEE8536B-8B70-4BA4-984D-AACB6F48D8AE}" srcOrd="0" destOrd="0" presId="urn:microsoft.com/office/officeart/2005/8/layout/default"/>
    <dgm:cxn modelId="{02D1EA1E-DAB5-49A1-87F9-8783BB68B8DD}" srcId="{77205B42-E990-4B1F-AFED-75C9738E8810}" destId="{927AD836-C3BB-4538-9B18-03CD919C2E76}" srcOrd="0" destOrd="0" parTransId="{A2417802-04A3-4E45-9315-AF8377072C95}" sibTransId="{21977CDB-0A08-4CA1-AFF6-456316033634}"/>
    <dgm:cxn modelId="{AB67FC7A-1F4A-48B5-9248-D87F5577659C}" type="presOf" srcId="{927AD836-C3BB-4538-9B18-03CD919C2E76}" destId="{81145983-C41E-41A2-AABC-F8BCCF50AEC9}" srcOrd="0" destOrd="0" presId="urn:microsoft.com/office/officeart/2005/8/layout/default"/>
    <dgm:cxn modelId="{11D784B7-4889-46F6-83CE-B097F17EC28D}" srcId="{77205B42-E990-4B1F-AFED-75C9738E8810}" destId="{21DADD42-E697-480B-9397-C430ED05E896}" srcOrd="5" destOrd="0" parTransId="{70F52C63-3979-4BDC-9A11-40D24C6BD733}" sibTransId="{192A6640-AF0A-49F9-AD6D-02286DB69F05}"/>
    <dgm:cxn modelId="{F9F1C2A8-89F7-457E-8579-3A9FCBCB1C48}" type="presOf" srcId="{77205B42-E990-4B1F-AFED-75C9738E8810}" destId="{D461270D-1F9F-43CB-8B97-2A9D28EA7A10}" srcOrd="0" destOrd="0" presId="urn:microsoft.com/office/officeart/2005/8/layout/default"/>
    <dgm:cxn modelId="{8CDDCB93-CE55-4706-BDCC-DE30DA1718E5}" type="presParOf" srcId="{D461270D-1F9F-43CB-8B97-2A9D28EA7A10}" destId="{81145983-C41E-41A2-AABC-F8BCCF50AEC9}" srcOrd="0" destOrd="0" presId="urn:microsoft.com/office/officeart/2005/8/layout/default"/>
    <dgm:cxn modelId="{905D6C9A-AEDA-439E-9D43-2E9D71204B6C}" type="presParOf" srcId="{D461270D-1F9F-43CB-8B97-2A9D28EA7A10}" destId="{5101397F-02EE-4D73-A7A1-ED23E815364F}" srcOrd="1" destOrd="0" presId="urn:microsoft.com/office/officeart/2005/8/layout/default"/>
    <dgm:cxn modelId="{22C65D3E-1D30-4C96-B269-733E7CBA19FE}" type="presParOf" srcId="{D461270D-1F9F-43CB-8B97-2A9D28EA7A10}" destId="{E602B5BD-1589-44B3-8806-610746087220}" srcOrd="2" destOrd="0" presId="urn:microsoft.com/office/officeart/2005/8/layout/default"/>
    <dgm:cxn modelId="{B38484ED-87EE-41BC-8B3A-419BA63BDDDC}" type="presParOf" srcId="{D461270D-1F9F-43CB-8B97-2A9D28EA7A10}" destId="{4A0C5AB7-FDAB-45A1-BBF5-421FBF793796}" srcOrd="3" destOrd="0" presId="urn:microsoft.com/office/officeart/2005/8/layout/default"/>
    <dgm:cxn modelId="{8B288FA7-5D24-46BD-83A8-E9C8BC807088}" type="presParOf" srcId="{D461270D-1F9F-43CB-8B97-2A9D28EA7A10}" destId="{F917AD87-C6B1-4C50-96D0-C8B92D49758E}" srcOrd="4" destOrd="0" presId="urn:microsoft.com/office/officeart/2005/8/layout/default"/>
    <dgm:cxn modelId="{36EE2079-FFCA-423A-A6A1-BD4157AB07F9}" type="presParOf" srcId="{D461270D-1F9F-43CB-8B97-2A9D28EA7A10}" destId="{0326BEBC-2012-4607-8194-4F74249894DC}" srcOrd="5" destOrd="0" presId="urn:microsoft.com/office/officeart/2005/8/layout/default"/>
    <dgm:cxn modelId="{1F6A9D5F-BF47-4E87-B995-8682279D2100}" type="presParOf" srcId="{D461270D-1F9F-43CB-8B97-2A9D28EA7A10}" destId="{CEE8536B-8B70-4BA4-984D-AACB6F48D8AE}" srcOrd="6" destOrd="0" presId="urn:microsoft.com/office/officeart/2005/8/layout/default"/>
    <dgm:cxn modelId="{E4CE51E4-3DD8-4C32-9526-63F2320C2B99}" type="presParOf" srcId="{D461270D-1F9F-43CB-8B97-2A9D28EA7A10}" destId="{91283D70-D29C-4F34-AEA8-268E40C789A0}" srcOrd="7" destOrd="0" presId="urn:microsoft.com/office/officeart/2005/8/layout/default"/>
    <dgm:cxn modelId="{316C207D-B89E-49C0-B7E3-239618F3475C}" type="presParOf" srcId="{D461270D-1F9F-43CB-8B97-2A9D28EA7A10}" destId="{AA1FC2EC-3A69-4B68-8E8D-BCE995B0B439}" srcOrd="8" destOrd="0" presId="urn:microsoft.com/office/officeart/2005/8/layout/default"/>
    <dgm:cxn modelId="{80DE4F42-90D7-4C11-8F5D-5949707D433A}" type="presParOf" srcId="{D461270D-1F9F-43CB-8B97-2A9D28EA7A10}" destId="{2DEDFFD3-A6E8-498C-9089-5C760B7BE917}" srcOrd="9" destOrd="0" presId="urn:microsoft.com/office/officeart/2005/8/layout/default"/>
    <dgm:cxn modelId="{F65EC47F-3143-4134-9735-77701FAB06BC}" type="presParOf" srcId="{D461270D-1F9F-43CB-8B97-2A9D28EA7A10}" destId="{C09F271A-4001-43FF-88E2-87CCD65168BC}" srcOrd="10" destOrd="0" presId="urn:microsoft.com/office/officeart/2005/8/layout/default"/>
    <dgm:cxn modelId="{87F1A5C4-61A7-4F86-865D-A9253401412D}" type="presParOf" srcId="{D461270D-1F9F-43CB-8B97-2A9D28EA7A10}" destId="{6B9EE22D-6215-4710-95E3-8BF0E48E0CD6}" srcOrd="11" destOrd="0" presId="urn:microsoft.com/office/officeart/2005/8/layout/default"/>
    <dgm:cxn modelId="{436D05A9-6F38-42EC-BF9A-D3477043E078}" type="presParOf" srcId="{D461270D-1F9F-43CB-8B97-2A9D28EA7A10}" destId="{D2B851A7-37A3-40D0-8C36-3D7852C7937C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629DE6-6CBD-44EA-8C81-B5E61EFE36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903821-9625-4AFA-B29F-28AC8F95198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/>
            <a:t>F&amp;T began large reorg project .</a:t>
          </a:r>
          <a:endParaRPr lang="en-US" sz="2400" dirty="0"/>
        </a:p>
      </dgm:t>
    </dgm:pt>
    <dgm:pt modelId="{C7068E58-F86C-4ACC-9CA9-B6A640F57B6C}" type="parTrans" cxnId="{E3CC9CEE-D76A-4060-A3FF-820675789010}">
      <dgm:prSet/>
      <dgm:spPr/>
      <dgm:t>
        <a:bodyPr/>
        <a:lstStyle/>
        <a:p>
          <a:endParaRPr lang="en-US" sz="1600"/>
        </a:p>
      </dgm:t>
    </dgm:pt>
    <dgm:pt modelId="{3445CB61-0C71-4654-8419-825ECBD61D9D}" type="sibTrans" cxnId="{E3CC9CEE-D76A-4060-A3FF-820675789010}">
      <dgm:prSet/>
      <dgm:spPr/>
      <dgm:t>
        <a:bodyPr/>
        <a:lstStyle/>
        <a:p>
          <a:endParaRPr lang="en-US" sz="1600"/>
        </a:p>
      </dgm:t>
    </dgm:pt>
    <dgm:pt modelId="{D6AB26F7-0915-4D04-8C9B-0FF7CE7E80AE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/>
            <a:t>Travel expense became a major focus.</a:t>
          </a:r>
          <a:endParaRPr lang="en-US" sz="2400" dirty="0"/>
        </a:p>
      </dgm:t>
    </dgm:pt>
    <dgm:pt modelId="{4D33E34D-BB8D-4623-B880-F97197DD4705}" type="parTrans" cxnId="{E88E8B92-8C4C-44C4-95D7-B0CD3F0C937C}">
      <dgm:prSet/>
      <dgm:spPr/>
      <dgm:t>
        <a:bodyPr/>
        <a:lstStyle/>
        <a:p>
          <a:endParaRPr lang="en-US" sz="1600"/>
        </a:p>
      </dgm:t>
    </dgm:pt>
    <dgm:pt modelId="{E0AB7BBA-A7D6-4777-8C45-DE44822F6E74}" type="sibTrans" cxnId="{E88E8B92-8C4C-44C4-95D7-B0CD3F0C937C}">
      <dgm:prSet/>
      <dgm:spPr/>
      <dgm:t>
        <a:bodyPr/>
        <a:lstStyle/>
        <a:p>
          <a:endParaRPr lang="en-US" sz="1600"/>
        </a:p>
      </dgm:t>
    </dgm:pt>
    <dgm:pt modelId="{3FB76DAD-ADE3-41D4-B66F-BE5E8CA7C3CC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dirty="0" smtClean="0"/>
            <a:t>Negotiated discounts sounded good.</a:t>
          </a:r>
          <a:endParaRPr lang="en-US" sz="2400" dirty="0"/>
        </a:p>
      </dgm:t>
    </dgm:pt>
    <dgm:pt modelId="{D47A950E-9FA5-478B-97EA-85E7B7BE1103}" type="parTrans" cxnId="{9ED501D3-D9E7-459C-A8ED-E8EE4E73D658}">
      <dgm:prSet/>
      <dgm:spPr/>
      <dgm:t>
        <a:bodyPr/>
        <a:lstStyle/>
        <a:p>
          <a:endParaRPr lang="en-US" sz="1600"/>
        </a:p>
      </dgm:t>
    </dgm:pt>
    <dgm:pt modelId="{D68A9994-185C-4D7F-AF0D-B2A7C0E41024}" type="sibTrans" cxnId="{9ED501D3-D9E7-459C-A8ED-E8EE4E73D658}">
      <dgm:prSet/>
      <dgm:spPr/>
      <dgm:t>
        <a:bodyPr/>
        <a:lstStyle/>
        <a:p>
          <a:endParaRPr lang="en-US" sz="1600"/>
        </a:p>
      </dgm:t>
    </dgm:pt>
    <dgm:pt modelId="{C80620D7-175B-4FE0-B7D8-1521FAE080BA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dirty="0" smtClean="0"/>
            <a:t>Electronic booking sounded easy.</a:t>
          </a:r>
          <a:endParaRPr lang="en-US" sz="2400" dirty="0"/>
        </a:p>
      </dgm:t>
    </dgm:pt>
    <dgm:pt modelId="{1F7EA22E-B9EF-4D7E-900B-CC4A4BE049A9}" type="parTrans" cxnId="{BD01B10B-0CEB-4067-B5D8-EE6CF0CF1B34}">
      <dgm:prSet/>
      <dgm:spPr/>
      <dgm:t>
        <a:bodyPr/>
        <a:lstStyle/>
        <a:p>
          <a:endParaRPr lang="en-US" sz="1600"/>
        </a:p>
      </dgm:t>
    </dgm:pt>
    <dgm:pt modelId="{3F6F9394-CCEF-4129-9D3B-0B123CE3F29D}" type="sibTrans" cxnId="{BD01B10B-0CEB-4067-B5D8-EE6CF0CF1B34}">
      <dgm:prSet/>
      <dgm:spPr/>
      <dgm:t>
        <a:bodyPr/>
        <a:lstStyle/>
        <a:p>
          <a:endParaRPr lang="en-US" sz="1600"/>
        </a:p>
      </dgm:t>
    </dgm:pt>
    <dgm:pt modelId="{37A147D9-C40E-4264-933F-28AD835DB9CD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dirty="0" smtClean="0"/>
            <a:t>Integrated travel to expense seemed so logical…</a:t>
          </a:r>
          <a:endParaRPr lang="en-US" sz="2400" dirty="0"/>
        </a:p>
      </dgm:t>
    </dgm:pt>
    <dgm:pt modelId="{B957DEDE-3718-4EF5-8BC0-64643F03EAD3}" type="parTrans" cxnId="{ABFBAE2C-56D5-490D-9DE2-D2D4A0232E51}">
      <dgm:prSet/>
      <dgm:spPr/>
      <dgm:t>
        <a:bodyPr/>
        <a:lstStyle/>
        <a:p>
          <a:endParaRPr lang="en-US" sz="1600"/>
        </a:p>
      </dgm:t>
    </dgm:pt>
    <dgm:pt modelId="{BD23AD03-40AF-4712-A049-CDD16782BA83}" type="sibTrans" cxnId="{ABFBAE2C-56D5-490D-9DE2-D2D4A0232E51}">
      <dgm:prSet/>
      <dgm:spPr/>
      <dgm:t>
        <a:bodyPr/>
        <a:lstStyle/>
        <a:p>
          <a:endParaRPr lang="en-US" sz="1600"/>
        </a:p>
      </dgm:t>
    </dgm:pt>
    <dgm:pt modelId="{2ED6036A-36A0-4777-A49F-6A70D4EDA7D6}" type="pres">
      <dgm:prSet presAssocID="{11629DE6-6CBD-44EA-8C81-B5E61EFE36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0A1DE6-A58B-4FEF-91F2-AA35180A7E51}" type="pres">
      <dgm:prSet presAssocID="{E4903821-9625-4AFA-B29F-28AC8F951983}" presName="parentText" presStyleLbl="node1" presStyleIdx="0" presStyleCnt="5" custScaleX="1105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87329-D022-4532-8112-E7CF718608D1}" type="pres">
      <dgm:prSet presAssocID="{3445CB61-0C71-4654-8419-825ECBD61D9D}" presName="spacer" presStyleCnt="0"/>
      <dgm:spPr/>
    </dgm:pt>
    <dgm:pt modelId="{9E404D49-3DDF-4F83-8799-9D157EC95C2E}" type="pres">
      <dgm:prSet presAssocID="{D6AB26F7-0915-4D04-8C9B-0FF7CE7E80A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F0B17-D8A3-4DC0-A3C4-85C7C2CE360D}" type="pres">
      <dgm:prSet presAssocID="{E0AB7BBA-A7D6-4777-8C45-DE44822F6E74}" presName="spacer" presStyleCnt="0"/>
      <dgm:spPr/>
    </dgm:pt>
    <dgm:pt modelId="{9EC36106-4FE8-421F-AF36-B0184DEF55E8}" type="pres">
      <dgm:prSet presAssocID="{3FB76DAD-ADE3-41D4-B66F-BE5E8CA7C3C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371F70-2E81-4A56-A2D4-B0899D6F9E93}" type="pres">
      <dgm:prSet presAssocID="{D68A9994-185C-4D7F-AF0D-B2A7C0E41024}" presName="spacer" presStyleCnt="0"/>
      <dgm:spPr/>
    </dgm:pt>
    <dgm:pt modelId="{C06FE0EB-0A10-48A6-8635-E367E0BCB740}" type="pres">
      <dgm:prSet presAssocID="{C80620D7-175B-4FE0-B7D8-1521FAE080B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6477C-AABE-4AC5-843B-4A8FA92C98E3}" type="pres">
      <dgm:prSet presAssocID="{3F6F9394-CCEF-4129-9D3B-0B123CE3F29D}" presName="spacer" presStyleCnt="0"/>
      <dgm:spPr/>
    </dgm:pt>
    <dgm:pt modelId="{76D104F8-D0A7-47F8-8CB4-1845BEBA8884}" type="pres">
      <dgm:prSet presAssocID="{37A147D9-C40E-4264-933F-28AD835DB9C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CC9CEE-D76A-4060-A3FF-820675789010}" srcId="{11629DE6-6CBD-44EA-8C81-B5E61EFE36DC}" destId="{E4903821-9625-4AFA-B29F-28AC8F951983}" srcOrd="0" destOrd="0" parTransId="{C7068E58-F86C-4ACC-9CA9-B6A640F57B6C}" sibTransId="{3445CB61-0C71-4654-8419-825ECBD61D9D}"/>
    <dgm:cxn modelId="{9ED501D3-D9E7-459C-A8ED-E8EE4E73D658}" srcId="{11629DE6-6CBD-44EA-8C81-B5E61EFE36DC}" destId="{3FB76DAD-ADE3-41D4-B66F-BE5E8CA7C3CC}" srcOrd="2" destOrd="0" parTransId="{D47A950E-9FA5-478B-97EA-85E7B7BE1103}" sibTransId="{D68A9994-185C-4D7F-AF0D-B2A7C0E41024}"/>
    <dgm:cxn modelId="{ABFBAE2C-56D5-490D-9DE2-D2D4A0232E51}" srcId="{11629DE6-6CBD-44EA-8C81-B5E61EFE36DC}" destId="{37A147D9-C40E-4264-933F-28AD835DB9CD}" srcOrd="4" destOrd="0" parTransId="{B957DEDE-3718-4EF5-8BC0-64643F03EAD3}" sibTransId="{BD23AD03-40AF-4712-A049-CDD16782BA83}"/>
    <dgm:cxn modelId="{01579745-85D6-457B-9F65-95C8117DA04E}" type="presOf" srcId="{3FB76DAD-ADE3-41D4-B66F-BE5E8CA7C3CC}" destId="{9EC36106-4FE8-421F-AF36-B0184DEF55E8}" srcOrd="0" destOrd="0" presId="urn:microsoft.com/office/officeart/2005/8/layout/vList2"/>
    <dgm:cxn modelId="{88411BB0-9AF6-48C7-B5AD-B598DAFC8946}" type="presOf" srcId="{11629DE6-6CBD-44EA-8C81-B5E61EFE36DC}" destId="{2ED6036A-36A0-4777-A49F-6A70D4EDA7D6}" srcOrd="0" destOrd="0" presId="urn:microsoft.com/office/officeart/2005/8/layout/vList2"/>
    <dgm:cxn modelId="{520DD243-2F76-418A-9FD7-911245A3855C}" type="presOf" srcId="{C80620D7-175B-4FE0-B7D8-1521FAE080BA}" destId="{C06FE0EB-0A10-48A6-8635-E367E0BCB740}" srcOrd="0" destOrd="0" presId="urn:microsoft.com/office/officeart/2005/8/layout/vList2"/>
    <dgm:cxn modelId="{254BBBEA-C312-46C6-8C81-C0CC68614FB4}" type="presOf" srcId="{E4903821-9625-4AFA-B29F-28AC8F951983}" destId="{CD0A1DE6-A58B-4FEF-91F2-AA35180A7E51}" srcOrd="0" destOrd="0" presId="urn:microsoft.com/office/officeart/2005/8/layout/vList2"/>
    <dgm:cxn modelId="{1A392762-3BCC-49B0-B4A8-EC67E0BB168B}" type="presOf" srcId="{D6AB26F7-0915-4D04-8C9B-0FF7CE7E80AE}" destId="{9E404D49-3DDF-4F83-8799-9D157EC95C2E}" srcOrd="0" destOrd="0" presId="urn:microsoft.com/office/officeart/2005/8/layout/vList2"/>
    <dgm:cxn modelId="{BD01B10B-0CEB-4067-B5D8-EE6CF0CF1B34}" srcId="{11629DE6-6CBD-44EA-8C81-B5E61EFE36DC}" destId="{C80620D7-175B-4FE0-B7D8-1521FAE080BA}" srcOrd="3" destOrd="0" parTransId="{1F7EA22E-B9EF-4D7E-900B-CC4A4BE049A9}" sibTransId="{3F6F9394-CCEF-4129-9D3B-0B123CE3F29D}"/>
    <dgm:cxn modelId="{A6577BEC-8BCF-4FB7-B370-DC842DC3543B}" type="presOf" srcId="{37A147D9-C40E-4264-933F-28AD835DB9CD}" destId="{76D104F8-D0A7-47F8-8CB4-1845BEBA8884}" srcOrd="0" destOrd="0" presId="urn:microsoft.com/office/officeart/2005/8/layout/vList2"/>
    <dgm:cxn modelId="{E88E8B92-8C4C-44C4-95D7-B0CD3F0C937C}" srcId="{11629DE6-6CBD-44EA-8C81-B5E61EFE36DC}" destId="{D6AB26F7-0915-4D04-8C9B-0FF7CE7E80AE}" srcOrd="1" destOrd="0" parTransId="{4D33E34D-BB8D-4623-B880-F97197DD4705}" sibTransId="{E0AB7BBA-A7D6-4777-8C45-DE44822F6E74}"/>
    <dgm:cxn modelId="{42C29116-C44C-48F2-B8C6-4F711ABD6178}" type="presParOf" srcId="{2ED6036A-36A0-4777-A49F-6A70D4EDA7D6}" destId="{CD0A1DE6-A58B-4FEF-91F2-AA35180A7E51}" srcOrd="0" destOrd="0" presId="urn:microsoft.com/office/officeart/2005/8/layout/vList2"/>
    <dgm:cxn modelId="{40F8C98B-C5C5-4487-89DF-42F61BB68F23}" type="presParOf" srcId="{2ED6036A-36A0-4777-A49F-6A70D4EDA7D6}" destId="{FF487329-D022-4532-8112-E7CF718608D1}" srcOrd="1" destOrd="0" presId="urn:microsoft.com/office/officeart/2005/8/layout/vList2"/>
    <dgm:cxn modelId="{9AD8E53C-0B2B-438A-827B-17D07D510E4F}" type="presParOf" srcId="{2ED6036A-36A0-4777-A49F-6A70D4EDA7D6}" destId="{9E404D49-3DDF-4F83-8799-9D157EC95C2E}" srcOrd="2" destOrd="0" presId="urn:microsoft.com/office/officeart/2005/8/layout/vList2"/>
    <dgm:cxn modelId="{97D2A0FF-1D54-490C-99F4-4B70ADD6B53D}" type="presParOf" srcId="{2ED6036A-36A0-4777-A49F-6A70D4EDA7D6}" destId="{9D8F0B17-D8A3-4DC0-A3C4-85C7C2CE360D}" srcOrd="3" destOrd="0" presId="urn:microsoft.com/office/officeart/2005/8/layout/vList2"/>
    <dgm:cxn modelId="{66FC5099-BFAD-4056-A851-440529F8E4AA}" type="presParOf" srcId="{2ED6036A-36A0-4777-A49F-6A70D4EDA7D6}" destId="{9EC36106-4FE8-421F-AF36-B0184DEF55E8}" srcOrd="4" destOrd="0" presId="urn:microsoft.com/office/officeart/2005/8/layout/vList2"/>
    <dgm:cxn modelId="{CC10A237-A52F-4E40-A236-0C192D86FFE9}" type="presParOf" srcId="{2ED6036A-36A0-4777-A49F-6A70D4EDA7D6}" destId="{AB371F70-2E81-4A56-A2D4-B0899D6F9E93}" srcOrd="5" destOrd="0" presId="urn:microsoft.com/office/officeart/2005/8/layout/vList2"/>
    <dgm:cxn modelId="{F62DDC39-4A4F-4DB1-94B1-C969CC2BB447}" type="presParOf" srcId="{2ED6036A-36A0-4777-A49F-6A70D4EDA7D6}" destId="{C06FE0EB-0A10-48A6-8635-E367E0BCB740}" srcOrd="6" destOrd="0" presId="urn:microsoft.com/office/officeart/2005/8/layout/vList2"/>
    <dgm:cxn modelId="{0858A44C-6343-4AD6-81DA-B7F3D0A2E58D}" type="presParOf" srcId="{2ED6036A-36A0-4777-A49F-6A70D4EDA7D6}" destId="{0196477C-AABE-4AC5-843B-4A8FA92C98E3}" srcOrd="7" destOrd="0" presId="urn:microsoft.com/office/officeart/2005/8/layout/vList2"/>
    <dgm:cxn modelId="{737E7493-4B25-4007-886F-43A96ED30E8D}" type="presParOf" srcId="{2ED6036A-36A0-4777-A49F-6A70D4EDA7D6}" destId="{76D104F8-D0A7-47F8-8CB4-1845BEBA888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CD4D8E-45CC-45ED-80D7-DD97330DA559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922214-1212-44E2-BFCB-48468DF80BA2}">
      <dgm:prSet phldrT="[Text]"/>
      <dgm:spPr/>
      <dgm:t>
        <a:bodyPr/>
        <a:lstStyle/>
        <a:p>
          <a:pPr algn="ctr"/>
          <a:r>
            <a:rPr lang="en-US" dirty="0" smtClean="0"/>
            <a:t>Defining team roles</a:t>
          </a:r>
          <a:endParaRPr lang="en-US" dirty="0"/>
        </a:p>
      </dgm:t>
    </dgm:pt>
    <dgm:pt modelId="{51789300-38EF-4DCA-8EEB-AFD4DF2B50BF}" type="parTrans" cxnId="{DD4706BA-5A99-47EA-B2D1-5836BD28E3DC}">
      <dgm:prSet/>
      <dgm:spPr/>
      <dgm:t>
        <a:bodyPr/>
        <a:lstStyle/>
        <a:p>
          <a:pPr algn="ctr"/>
          <a:endParaRPr lang="en-US"/>
        </a:p>
      </dgm:t>
    </dgm:pt>
    <dgm:pt modelId="{E5B7FA52-CCAD-4050-9E28-6FCC053E387B}" type="sibTrans" cxnId="{DD4706BA-5A99-47EA-B2D1-5836BD28E3DC}">
      <dgm:prSet/>
      <dgm:spPr/>
      <dgm:t>
        <a:bodyPr/>
        <a:lstStyle/>
        <a:p>
          <a:pPr algn="ctr"/>
          <a:endParaRPr lang="en-US"/>
        </a:p>
      </dgm:t>
    </dgm:pt>
    <dgm:pt modelId="{B2BB736C-75E6-4037-8341-46CA8F01FA20}">
      <dgm:prSet phldrT="[Text]"/>
      <dgm:spPr/>
      <dgm:t>
        <a:bodyPr/>
        <a:lstStyle/>
        <a:p>
          <a:pPr algn="ctr"/>
          <a:r>
            <a:rPr lang="en-US" dirty="0" smtClean="0"/>
            <a:t>Change management strategies</a:t>
          </a:r>
          <a:endParaRPr lang="en-US" dirty="0"/>
        </a:p>
      </dgm:t>
    </dgm:pt>
    <dgm:pt modelId="{E850EBF6-D0BD-4639-86C2-32D1264A70F1}" type="parTrans" cxnId="{9385C251-B135-4460-A05A-951B20D01728}">
      <dgm:prSet/>
      <dgm:spPr/>
      <dgm:t>
        <a:bodyPr/>
        <a:lstStyle/>
        <a:p>
          <a:pPr algn="ctr"/>
          <a:endParaRPr lang="en-US"/>
        </a:p>
      </dgm:t>
    </dgm:pt>
    <dgm:pt modelId="{54B6C125-C726-4620-9A38-581F121646F8}" type="sibTrans" cxnId="{9385C251-B135-4460-A05A-951B20D01728}">
      <dgm:prSet/>
      <dgm:spPr/>
      <dgm:t>
        <a:bodyPr/>
        <a:lstStyle/>
        <a:p>
          <a:pPr algn="ctr"/>
          <a:endParaRPr lang="en-US"/>
        </a:p>
      </dgm:t>
    </dgm:pt>
    <dgm:pt modelId="{95D503F6-A56E-4462-841E-719F645A307B}">
      <dgm:prSet phldrT="[Text]"/>
      <dgm:spPr/>
      <dgm:t>
        <a:bodyPr/>
        <a:lstStyle/>
        <a:p>
          <a:pPr algn="ctr"/>
          <a:r>
            <a:rPr lang="en-US" dirty="0" smtClean="0"/>
            <a:t>Communicating to a decentralized campus</a:t>
          </a:r>
          <a:endParaRPr lang="en-US" dirty="0"/>
        </a:p>
      </dgm:t>
    </dgm:pt>
    <dgm:pt modelId="{951BCA0B-09A7-441E-ADC9-D3DB97D73D2A}" type="parTrans" cxnId="{F6EA63D2-11CD-412F-844E-5EE2666A9D25}">
      <dgm:prSet/>
      <dgm:spPr/>
      <dgm:t>
        <a:bodyPr/>
        <a:lstStyle/>
        <a:p>
          <a:pPr algn="ctr"/>
          <a:endParaRPr lang="en-US"/>
        </a:p>
      </dgm:t>
    </dgm:pt>
    <dgm:pt modelId="{C0D06A4F-44BE-47D3-9191-1C4835802069}" type="sibTrans" cxnId="{F6EA63D2-11CD-412F-844E-5EE2666A9D25}">
      <dgm:prSet/>
      <dgm:spPr/>
      <dgm:t>
        <a:bodyPr/>
        <a:lstStyle/>
        <a:p>
          <a:pPr algn="ctr"/>
          <a:endParaRPr lang="en-US"/>
        </a:p>
      </dgm:t>
    </dgm:pt>
    <dgm:pt modelId="{9C1246F4-745C-48E9-B8EF-73A26F06CB32}">
      <dgm:prSet phldrT="[Text]"/>
      <dgm:spPr/>
      <dgm:t>
        <a:bodyPr/>
        <a:lstStyle/>
        <a:p>
          <a:pPr algn="ctr"/>
          <a:r>
            <a:rPr lang="en-US" dirty="0" smtClean="0"/>
            <a:t>Configuration decisions</a:t>
          </a:r>
          <a:endParaRPr lang="en-US" dirty="0"/>
        </a:p>
      </dgm:t>
    </dgm:pt>
    <dgm:pt modelId="{8EDFBCE7-9B38-4C31-BB1E-2E258BB838D8}" type="parTrans" cxnId="{2F91DFEA-9D8A-472E-A3A4-3812F31EB8AA}">
      <dgm:prSet/>
      <dgm:spPr/>
      <dgm:t>
        <a:bodyPr/>
        <a:lstStyle/>
        <a:p>
          <a:pPr algn="ctr"/>
          <a:endParaRPr lang="en-US"/>
        </a:p>
      </dgm:t>
    </dgm:pt>
    <dgm:pt modelId="{402D4091-29F5-4B7D-9EAF-2A0B1CBA8F61}" type="sibTrans" cxnId="{2F91DFEA-9D8A-472E-A3A4-3812F31EB8AA}">
      <dgm:prSet/>
      <dgm:spPr/>
      <dgm:t>
        <a:bodyPr/>
        <a:lstStyle/>
        <a:p>
          <a:pPr algn="ctr"/>
          <a:endParaRPr lang="en-US"/>
        </a:p>
      </dgm:t>
    </dgm:pt>
    <dgm:pt modelId="{15D2A714-D67A-443F-BBDA-98315EBD9296}">
      <dgm:prSet phldrT="[Text]"/>
      <dgm:spPr/>
      <dgm:t>
        <a:bodyPr/>
        <a:lstStyle/>
        <a:p>
          <a:pPr algn="ctr"/>
          <a:r>
            <a:rPr lang="en-US" dirty="0" smtClean="0"/>
            <a:t>Recognition of the “learning curve”</a:t>
          </a:r>
          <a:endParaRPr lang="en-US" dirty="0"/>
        </a:p>
      </dgm:t>
    </dgm:pt>
    <dgm:pt modelId="{DFA3A37B-C631-482F-8C38-39F68F2265C0}" type="parTrans" cxnId="{61CE6345-A6B6-452D-8FE9-1088F5CB8724}">
      <dgm:prSet/>
      <dgm:spPr/>
      <dgm:t>
        <a:bodyPr/>
        <a:lstStyle/>
        <a:p>
          <a:pPr algn="ctr"/>
          <a:endParaRPr lang="en-US"/>
        </a:p>
      </dgm:t>
    </dgm:pt>
    <dgm:pt modelId="{C77832BA-8BF9-4742-A040-72EFDB940B4A}" type="sibTrans" cxnId="{61CE6345-A6B6-452D-8FE9-1088F5CB8724}">
      <dgm:prSet/>
      <dgm:spPr/>
      <dgm:t>
        <a:bodyPr/>
        <a:lstStyle/>
        <a:p>
          <a:pPr algn="ctr"/>
          <a:endParaRPr lang="en-US"/>
        </a:p>
      </dgm:t>
    </dgm:pt>
    <dgm:pt modelId="{F57B3CC4-24C0-4DDA-8900-FB8E4EC1369D}">
      <dgm:prSet phldrT="[Text]"/>
      <dgm:spPr/>
      <dgm:t>
        <a:bodyPr/>
        <a:lstStyle/>
        <a:p>
          <a:pPr algn="ctr"/>
          <a:r>
            <a:rPr lang="en-US" dirty="0" smtClean="0"/>
            <a:t>Long relationships – Long memories</a:t>
          </a:r>
          <a:endParaRPr lang="en-US" dirty="0"/>
        </a:p>
      </dgm:t>
    </dgm:pt>
    <dgm:pt modelId="{AD37507E-7049-46C0-927F-C95AA717FEC3}" type="parTrans" cxnId="{F36F6896-7F10-4119-9B60-A6BE6C33B712}">
      <dgm:prSet/>
      <dgm:spPr/>
      <dgm:t>
        <a:bodyPr/>
        <a:lstStyle/>
        <a:p>
          <a:pPr algn="ctr"/>
          <a:endParaRPr lang="en-US"/>
        </a:p>
      </dgm:t>
    </dgm:pt>
    <dgm:pt modelId="{2C5E5E6C-E7A0-4A2B-9810-632E2162FF2C}" type="sibTrans" cxnId="{F36F6896-7F10-4119-9B60-A6BE6C33B712}">
      <dgm:prSet/>
      <dgm:spPr/>
      <dgm:t>
        <a:bodyPr/>
        <a:lstStyle/>
        <a:p>
          <a:pPr algn="ctr"/>
          <a:endParaRPr lang="en-US"/>
        </a:p>
      </dgm:t>
    </dgm:pt>
    <dgm:pt modelId="{FF2A92B4-5B46-4859-9218-3448ACB3283F}">
      <dgm:prSet phldrT="[Text]"/>
      <dgm:spPr/>
      <dgm:t>
        <a:bodyPr/>
        <a:lstStyle/>
        <a:p>
          <a:pPr algn="ctr"/>
          <a:r>
            <a:rPr lang="en-US" dirty="0" smtClean="0"/>
            <a:t>How to teach an industry that doesn’t always make sense and changes constantly?!</a:t>
          </a:r>
          <a:endParaRPr lang="en-US" dirty="0"/>
        </a:p>
      </dgm:t>
    </dgm:pt>
    <dgm:pt modelId="{66448811-8FFD-4024-A7CB-90A3432D1746}" type="parTrans" cxnId="{BA4DD599-2C30-4803-9250-D38AF1989BA3}">
      <dgm:prSet/>
      <dgm:spPr/>
      <dgm:t>
        <a:bodyPr/>
        <a:lstStyle/>
        <a:p>
          <a:pPr algn="ctr"/>
          <a:endParaRPr lang="en-US"/>
        </a:p>
      </dgm:t>
    </dgm:pt>
    <dgm:pt modelId="{A315EBBC-6A54-4E20-BF73-263EB43A05E4}" type="sibTrans" cxnId="{BA4DD599-2C30-4803-9250-D38AF1989BA3}">
      <dgm:prSet/>
      <dgm:spPr/>
      <dgm:t>
        <a:bodyPr/>
        <a:lstStyle/>
        <a:p>
          <a:pPr algn="ctr"/>
          <a:endParaRPr lang="en-US"/>
        </a:p>
      </dgm:t>
    </dgm:pt>
    <dgm:pt modelId="{83ED0F03-41C8-4126-B4AA-19FCA6A74EA5}" type="pres">
      <dgm:prSet presAssocID="{99CD4D8E-45CC-45ED-80D7-DD97330DA55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976493-B11D-4B18-B242-6CD7EE5C7862}" type="pres">
      <dgm:prSet presAssocID="{1C922214-1212-44E2-BFCB-48468DF80BA2}" presName="composite" presStyleCnt="0"/>
      <dgm:spPr/>
    </dgm:pt>
    <dgm:pt modelId="{06C644EB-8F64-48FC-AFB8-6BDAFC44FEFA}" type="pres">
      <dgm:prSet presAssocID="{1C922214-1212-44E2-BFCB-48468DF80BA2}" presName="rect1" presStyleLbl="tr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57605-5882-4E77-856C-1351D9D85071}" type="pres">
      <dgm:prSet presAssocID="{1C922214-1212-44E2-BFCB-48468DF80BA2}" presName="rect2" presStyleLbl="fgImgPlace1" presStyleIdx="0" presStyleCnt="7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4725F0CE-DE0D-47C7-A803-4AAC3D7F99C3}" type="pres">
      <dgm:prSet presAssocID="{E5B7FA52-CCAD-4050-9E28-6FCC053E387B}" presName="sibTrans" presStyleCnt="0"/>
      <dgm:spPr/>
    </dgm:pt>
    <dgm:pt modelId="{4D06C799-7AA5-4014-895C-1DF9E261449B}" type="pres">
      <dgm:prSet presAssocID="{B2BB736C-75E6-4037-8341-46CA8F01FA20}" presName="composite" presStyleCnt="0"/>
      <dgm:spPr/>
    </dgm:pt>
    <dgm:pt modelId="{18F7AE9D-137C-4661-B97D-49E89D800A14}" type="pres">
      <dgm:prSet presAssocID="{B2BB736C-75E6-4037-8341-46CA8F01FA20}" presName="rect1" presStyleLbl="tr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EBDE2-BAA9-405E-BB8C-A90DE5941457}" type="pres">
      <dgm:prSet presAssocID="{B2BB736C-75E6-4037-8341-46CA8F01FA20}" presName="rect2" presStyleLbl="fgImgPlace1" presStyleIdx="1" presStyleCnt="7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909D7483-860B-4566-B96C-45F4F7B87D20}" type="pres">
      <dgm:prSet presAssocID="{54B6C125-C726-4620-9A38-581F121646F8}" presName="sibTrans" presStyleCnt="0"/>
      <dgm:spPr/>
    </dgm:pt>
    <dgm:pt modelId="{F0669EC2-77FD-40AA-A8B2-279980ECA01A}" type="pres">
      <dgm:prSet presAssocID="{9C1246F4-745C-48E9-B8EF-73A26F06CB32}" presName="composite" presStyleCnt="0"/>
      <dgm:spPr/>
    </dgm:pt>
    <dgm:pt modelId="{8E5F7A39-CD8D-418F-A58C-0F64123B3026}" type="pres">
      <dgm:prSet presAssocID="{9C1246F4-745C-48E9-B8EF-73A26F06CB32}" presName="rect1" presStyleLbl="tr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F4449-254D-4127-AB4C-000A2C2BFF25}" type="pres">
      <dgm:prSet presAssocID="{9C1246F4-745C-48E9-B8EF-73A26F06CB32}" presName="rect2" presStyleLbl="fgImgPlace1" presStyleIdx="2" presStyleCnt="7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7BEF2904-2312-4875-B5D6-2D6B8D148CD1}" type="pres">
      <dgm:prSet presAssocID="{402D4091-29F5-4B7D-9EAF-2A0B1CBA8F61}" presName="sibTrans" presStyleCnt="0"/>
      <dgm:spPr/>
    </dgm:pt>
    <dgm:pt modelId="{A29B9595-46B1-42F3-86A7-ABEAA7562624}" type="pres">
      <dgm:prSet presAssocID="{95D503F6-A56E-4462-841E-719F645A307B}" presName="composite" presStyleCnt="0"/>
      <dgm:spPr/>
    </dgm:pt>
    <dgm:pt modelId="{0E46B4C5-C8FB-45A5-9625-E0D823F439D9}" type="pres">
      <dgm:prSet presAssocID="{95D503F6-A56E-4462-841E-719F645A307B}" presName="rect1" presStyleLbl="tr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51211-13AC-4195-815E-D0C0B7C0A25C}" type="pres">
      <dgm:prSet presAssocID="{95D503F6-A56E-4462-841E-719F645A307B}" presName="rect2" presStyleLbl="fgImgPlace1" presStyleIdx="3" presStyleCnt="7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3BDC2E11-28F1-47A5-B4D6-BE47C423A8F5}" type="pres">
      <dgm:prSet presAssocID="{C0D06A4F-44BE-47D3-9191-1C4835802069}" presName="sibTrans" presStyleCnt="0"/>
      <dgm:spPr/>
    </dgm:pt>
    <dgm:pt modelId="{19842BC0-BFFF-445D-93E1-FAB131C6FD80}" type="pres">
      <dgm:prSet presAssocID="{15D2A714-D67A-443F-BBDA-98315EBD9296}" presName="composite" presStyleCnt="0"/>
      <dgm:spPr/>
    </dgm:pt>
    <dgm:pt modelId="{FB2D4CCC-7DAB-423A-B774-1036E7E3ECC9}" type="pres">
      <dgm:prSet presAssocID="{15D2A714-D67A-443F-BBDA-98315EBD9296}" presName="rect1" presStyleLbl="tr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AFE96-3CE5-4D1D-A798-11DC30F620FB}" type="pres">
      <dgm:prSet presAssocID="{15D2A714-D67A-443F-BBDA-98315EBD9296}" presName="rect2" presStyleLbl="fgImgPlace1" presStyleIdx="4" presStyleCnt="7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A4749D77-D1FE-4B28-A191-BF7A23ECAFE0}" type="pres">
      <dgm:prSet presAssocID="{C77832BA-8BF9-4742-A040-72EFDB940B4A}" presName="sibTrans" presStyleCnt="0"/>
      <dgm:spPr/>
    </dgm:pt>
    <dgm:pt modelId="{0AEA831D-B422-4188-BD6A-A7A4E3CF3649}" type="pres">
      <dgm:prSet presAssocID="{F57B3CC4-24C0-4DDA-8900-FB8E4EC1369D}" presName="composite" presStyleCnt="0"/>
      <dgm:spPr/>
    </dgm:pt>
    <dgm:pt modelId="{57BB8D3B-A182-4347-A166-845F00595F0A}" type="pres">
      <dgm:prSet presAssocID="{F57B3CC4-24C0-4DDA-8900-FB8E4EC1369D}" presName="rect1" presStyleLbl="tr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A41B3-0E0B-4938-986C-D75B5B249DB4}" type="pres">
      <dgm:prSet presAssocID="{F57B3CC4-24C0-4DDA-8900-FB8E4EC1369D}" presName="rect2" presStyleLbl="fgImgPlace1" presStyleIdx="5" presStyleCnt="7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5BFF23D0-7B84-452D-A370-A58D65D6902C}" type="pres">
      <dgm:prSet presAssocID="{2C5E5E6C-E7A0-4A2B-9810-632E2162FF2C}" presName="sibTrans" presStyleCnt="0"/>
      <dgm:spPr/>
    </dgm:pt>
    <dgm:pt modelId="{87655E0B-D05C-421F-9CB6-2B3054785262}" type="pres">
      <dgm:prSet presAssocID="{FF2A92B4-5B46-4859-9218-3448ACB3283F}" presName="composite" presStyleCnt="0"/>
      <dgm:spPr/>
    </dgm:pt>
    <dgm:pt modelId="{9569E85F-47D5-4C77-8BBA-7178A65C865B}" type="pres">
      <dgm:prSet presAssocID="{FF2A92B4-5B46-4859-9218-3448ACB3283F}" presName="rect1" presStyleLbl="trAlignAcc1" presStyleIdx="6" presStyleCnt="7" custScaleX="208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9DA92-5024-4213-BFC6-48E1315A717C}" type="pres">
      <dgm:prSet presAssocID="{FF2A92B4-5B46-4859-9218-3448ACB3283F}" presName="rect2" presStyleLbl="fgImgPlace1" presStyleIdx="6" presStyleCnt="7" custAng="0" custScaleY="117533" custLinFactX="-100000" custLinFactNeighborX="-129626" custLinFactNeighborY="715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</dgm:ptLst>
  <dgm:cxnLst>
    <dgm:cxn modelId="{B45D202F-7ACA-40E3-8F91-3E61DFC89850}" type="presOf" srcId="{1C922214-1212-44E2-BFCB-48468DF80BA2}" destId="{06C644EB-8F64-48FC-AFB8-6BDAFC44FEFA}" srcOrd="0" destOrd="0" presId="urn:microsoft.com/office/officeart/2008/layout/PictureStrips"/>
    <dgm:cxn modelId="{89402092-A838-448B-AB9C-3DC4B42A45B3}" type="presOf" srcId="{FF2A92B4-5B46-4859-9218-3448ACB3283F}" destId="{9569E85F-47D5-4C77-8BBA-7178A65C865B}" srcOrd="0" destOrd="0" presId="urn:microsoft.com/office/officeart/2008/layout/PictureStrips"/>
    <dgm:cxn modelId="{CB805447-EFAB-4A29-9EA2-7B881A20215A}" type="presOf" srcId="{15D2A714-D67A-443F-BBDA-98315EBD9296}" destId="{FB2D4CCC-7DAB-423A-B774-1036E7E3ECC9}" srcOrd="0" destOrd="0" presId="urn:microsoft.com/office/officeart/2008/layout/PictureStrips"/>
    <dgm:cxn modelId="{F36F6896-7F10-4119-9B60-A6BE6C33B712}" srcId="{99CD4D8E-45CC-45ED-80D7-DD97330DA559}" destId="{F57B3CC4-24C0-4DDA-8900-FB8E4EC1369D}" srcOrd="5" destOrd="0" parTransId="{AD37507E-7049-46C0-927F-C95AA717FEC3}" sibTransId="{2C5E5E6C-E7A0-4A2B-9810-632E2162FF2C}"/>
    <dgm:cxn modelId="{9385C251-B135-4460-A05A-951B20D01728}" srcId="{99CD4D8E-45CC-45ED-80D7-DD97330DA559}" destId="{B2BB736C-75E6-4037-8341-46CA8F01FA20}" srcOrd="1" destOrd="0" parTransId="{E850EBF6-D0BD-4639-86C2-32D1264A70F1}" sibTransId="{54B6C125-C726-4620-9A38-581F121646F8}"/>
    <dgm:cxn modelId="{BA4DD599-2C30-4803-9250-D38AF1989BA3}" srcId="{99CD4D8E-45CC-45ED-80D7-DD97330DA559}" destId="{FF2A92B4-5B46-4859-9218-3448ACB3283F}" srcOrd="6" destOrd="0" parTransId="{66448811-8FFD-4024-A7CB-90A3432D1746}" sibTransId="{A315EBBC-6A54-4E20-BF73-263EB43A05E4}"/>
    <dgm:cxn modelId="{3C37203A-656C-47A6-BC71-CCED798EFE16}" type="presOf" srcId="{9C1246F4-745C-48E9-B8EF-73A26F06CB32}" destId="{8E5F7A39-CD8D-418F-A58C-0F64123B3026}" srcOrd="0" destOrd="0" presId="urn:microsoft.com/office/officeart/2008/layout/PictureStrips"/>
    <dgm:cxn modelId="{CB9ACD55-7BDA-4D3A-B3C7-76C0A9ABFBCC}" type="presOf" srcId="{95D503F6-A56E-4462-841E-719F645A307B}" destId="{0E46B4C5-C8FB-45A5-9625-E0D823F439D9}" srcOrd="0" destOrd="0" presId="urn:microsoft.com/office/officeart/2008/layout/PictureStrips"/>
    <dgm:cxn modelId="{F6EA63D2-11CD-412F-844E-5EE2666A9D25}" srcId="{99CD4D8E-45CC-45ED-80D7-DD97330DA559}" destId="{95D503F6-A56E-4462-841E-719F645A307B}" srcOrd="3" destOrd="0" parTransId="{951BCA0B-09A7-441E-ADC9-D3DB97D73D2A}" sibTransId="{C0D06A4F-44BE-47D3-9191-1C4835802069}"/>
    <dgm:cxn modelId="{DD4706BA-5A99-47EA-B2D1-5836BD28E3DC}" srcId="{99CD4D8E-45CC-45ED-80D7-DD97330DA559}" destId="{1C922214-1212-44E2-BFCB-48468DF80BA2}" srcOrd="0" destOrd="0" parTransId="{51789300-38EF-4DCA-8EEB-AFD4DF2B50BF}" sibTransId="{E5B7FA52-CCAD-4050-9E28-6FCC053E387B}"/>
    <dgm:cxn modelId="{CA5C6C25-F9BA-4C82-95DC-D75C507DB30D}" type="presOf" srcId="{99CD4D8E-45CC-45ED-80D7-DD97330DA559}" destId="{83ED0F03-41C8-4126-B4AA-19FCA6A74EA5}" srcOrd="0" destOrd="0" presId="urn:microsoft.com/office/officeart/2008/layout/PictureStrips"/>
    <dgm:cxn modelId="{0B23A7A0-0146-4651-BBBC-512CA149DDBA}" type="presOf" srcId="{F57B3CC4-24C0-4DDA-8900-FB8E4EC1369D}" destId="{57BB8D3B-A182-4347-A166-845F00595F0A}" srcOrd="0" destOrd="0" presId="urn:microsoft.com/office/officeart/2008/layout/PictureStrips"/>
    <dgm:cxn modelId="{61CE6345-A6B6-452D-8FE9-1088F5CB8724}" srcId="{99CD4D8E-45CC-45ED-80D7-DD97330DA559}" destId="{15D2A714-D67A-443F-BBDA-98315EBD9296}" srcOrd="4" destOrd="0" parTransId="{DFA3A37B-C631-482F-8C38-39F68F2265C0}" sibTransId="{C77832BA-8BF9-4742-A040-72EFDB940B4A}"/>
    <dgm:cxn modelId="{2F91DFEA-9D8A-472E-A3A4-3812F31EB8AA}" srcId="{99CD4D8E-45CC-45ED-80D7-DD97330DA559}" destId="{9C1246F4-745C-48E9-B8EF-73A26F06CB32}" srcOrd="2" destOrd="0" parTransId="{8EDFBCE7-9B38-4C31-BB1E-2E258BB838D8}" sibTransId="{402D4091-29F5-4B7D-9EAF-2A0B1CBA8F61}"/>
    <dgm:cxn modelId="{E866493E-1978-4DEA-9F56-3F49383BD920}" type="presOf" srcId="{B2BB736C-75E6-4037-8341-46CA8F01FA20}" destId="{18F7AE9D-137C-4661-B97D-49E89D800A14}" srcOrd="0" destOrd="0" presId="urn:microsoft.com/office/officeart/2008/layout/PictureStrips"/>
    <dgm:cxn modelId="{E2843E01-95CD-465B-8164-2B86CC6B4AC1}" type="presParOf" srcId="{83ED0F03-41C8-4126-B4AA-19FCA6A74EA5}" destId="{F8976493-B11D-4B18-B242-6CD7EE5C7862}" srcOrd="0" destOrd="0" presId="urn:microsoft.com/office/officeart/2008/layout/PictureStrips"/>
    <dgm:cxn modelId="{329020DA-C100-4622-A6DF-3291DCACCEAD}" type="presParOf" srcId="{F8976493-B11D-4B18-B242-6CD7EE5C7862}" destId="{06C644EB-8F64-48FC-AFB8-6BDAFC44FEFA}" srcOrd="0" destOrd="0" presId="urn:microsoft.com/office/officeart/2008/layout/PictureStrips"/>
    <dgm:cxn modelId="{997F7AF8-8014-4571-A4C5-C5226DC8CAB3}" type="presParOf" srcId="{F8976493-B11D-4B18-B242-6CD7EE5C7862}" destId="{2B857605-5882-4E77-856C-1351D9D85071}" srcOrd="1" destOrd="0" presId="urn:microsoft.com/office/officeart/2008/layout/PictureStrips"/>
    <dgm:cxn modelId="{7F7AE461-EACA-403F-9EAD-B283521093A3}" type="presParOf" srcId="{83ED0F03-41C8-4126-B4AA-19FCA6A74EA5}" destId="{4725F0CE-DE0D-47C7-A803-4AAC3D7F99C3}" srcOrd="1" destOrd="0" presId="urn:microsoft.com/office/officeart/2008/layout/PictureStrips"/>
    <dgm:cxn modelId="{9516A831-3C46-4DA8-A465-DD1E60B8591D}" type="presParOf" srcId="{83ED0F03-41C8-4126-B4AA-19FCA6A74EA5}" destId="{4D06C799-7AA5-4014-895C-1DF9E261449B}" srcOrd="2" destOrd="0" presId="urn:microsoft.com/office/officeart/2008/layout/PictureStrips"/>
    <dgm:cxn modelId="{17CDF51A-1ABE-4807-A4AD-C84E5322C5E2}" type="presParOf" srcId="{4D06C799-7AA5-4014-895C-1DF9E261449B}" destId="{18F7AE9D-137C-4661-B97D-49E89D800A14}" srcOrd="0" destOrd="0" presId="urn:microsoft.com/office/officeart/2008/layout/PictureStrips"/>
    <dgm:cxn modelId="{AFA00A0D-78C2-4407-8F98-CE3CA4AAFB04}" type="presParOf" srcId="{4D06C799-7AA5-4014-895C-1DF9E261449B}" destId="{7D8EBDE2-BAA9-405E-BB8C-A90DE5941457}" srcOrd="1" destOrd="0" presId="urn:microsoft.com/office/officeart/2008/layout/PictureStrips"/>
    <dgm:cxn modelId="{5859F817-1925-41C3-872F-F5B281DE7439}" type="presParOf" srcId="{83ED0F03-41C8-4126-B4AA-19FCA6A74EA5}" destId="{909D7483-860B-4566-B96C-45F4F7B87D20}" srcOrd="3" destOrd="0" presId="urn:microsoft.com/office/officeart/2008/layout/PictureStrips"/>
    <dgm:cxn modelId="{43EEF5E6-ECF0-405F-8D26-F96DE8C20C42}" type="presParOf" srcId="{83ED0F03-41C8-4126-B4AA-19FCA6A74EA5}" destId="{F0669EC2-77FD-40AA-A8B2-279980ECA01A}" srcOrd="4" destOrd="0" presId="urn:microsoft.com/office/officeart/2008/layout/PictureStrips"/>
    <dgm:cxn modelId="{314B2BB2-83E5-434B-990A-5D705278EA9F}" type="presParOf" srcId="{F0669EC2-77FD-40AA-A8B2-279980ECA01A}" destId="{8E5F7A39-CD8D-418F-A58C-0F64123B3026}" srcOrd="0" destOrd="0" presId="urn:microsoft.com/office/officeart/2008/layout/PictureStrips"/>
    <dgm:cxn modelId="{AE571457-5A44-4E38-83DB-39CDC6F657CC}" type="presParOf" srcId="{F0669EC2-77FD-40AA-A8B2-279980ECA01A}" destId="{6F5F4449-254D-4127-AB4C-000A2C2BFF25}" srcOrd="1" destOrd="0" presId="urn:microsoft.com/office/officeart/2008/layout/PictureStrips"/>
    <dgm:cxn modelId="{042843D5-60E3-4E36-9505-E692D1AA81A1}" type="presParOf" srcId="{83ED0F03-41C8-4126-B4AA-19FCA6A74EA5}" destId="{7BEF2904-2312-4875-B5D6-2D6B8D148CD1}" srcOrd="5" destOrd="0" presId="urn:microsoft.com/office/officeart/2008/layout/PictureStrips"/>
    <dgm:cxn modelId="{9C742A79-B16E-4EFF-9D91-90A952B39FA5}" type="presParOf" srcId="{83ED0F03-41C8-4126-B4AA-19FCA6A74EA5}" destId="{A29B9595-46B1-42F3-86A7-ABEAA7562624}" srcOrd="6" destOrd="0" presId="urn:microsoft.com/office/officeart/2008/layout/PictureStrips"/>
    <dgm:cxn modelId="{762E5F56-9F2D-46D8-BB6F-97BB5170CFCD}" type="presParOf" srcId="{A29B9595-46B1-42F3-86A7-ABEAA7562624}" destId="{0E46B4C5-C8FB-45A5-9625-E0D823F439D9}" srcOrd="0" destOrd="0" presId="urn:microsoft.com/office/officeart/2008/layout/PictureStrips"/>
    <dgm:cxn modelId="{A75D5EE7-3163-4048-8A56-62957CA09E3B}" type="presParOf" srcId="{A29B9595-46B1-42F3-86A7-ABEAA7562624}" destId="{DB151211-13AC-4195-815E-D0C0B7C0A25C}" srcOrd="1" destOrd="0" presId="urn:microsoft.com/office/officeart/2008/layout/PictureStrips"/>
    <dgm:cxn modelId="{83B9EA82-8E99-404D-A8A7-4CF3326F8866}" type="presParOf" srcId="{83ED0F03-41C8-4126-B4AA-19FCA6A74EA5}" destId="{3BDC2E11-28F1-47A5-B4D6-BE47C423A8F5}" srcOrd="7" destOrd="0" presId="urn:microsoft.com/office/officeart/2008/layout/PictureStrips"/>
    <dgm:cxn modelId="{77B4963D-65C9-4AB5-91CC-EDEB5A1A32EC}" type="presParOf" srcId="{83ED0F03-41C8-4126-B4AA-19FCA6A74EA5}" destId="{19842BC0-BFFF-445D-93E1-FAB131C6FD80}" srcOrd="8" destOrd="0" presId="urn:microsoft.com/office/officeart/2008/layout/PictureStrips"/>
    <dgm:cxn modelId="{A0762735-ADC4-4B4A-A9B9-2718B8533744}" type="presParOf" srcId="{19842BC0-BFFF-445D-93E1-FAB131C6FD80}" destId="{FB2D4CCC-7DAB-423A-B774-1036E7E3ECC9}" srcOrd="0" destOrd="0" presId="urn:microsoft.com/office/officeart/2008/layout/PictureStrips"/>
    <dgm:cxn modelId="{A7114552-363C-455D-84CE-A5D1ADCD4006}" type="presParOf" srcId="{19842BC0-BFFF-445D-93E1-FAB131C6FD80}" destId="{529AFE96-3CE5-4D1D-A798-11DC30F620FB}" srcOrd="1" destOrd="0" presId="urn:microsoft.com/office/officeart/2008/layout/PictureStrips"/>
    <dgm:cxn modelId="{0C2D7B28-1517-4E3B-A75B-AD4A8E91F3F5}" type="presParOf" srcId="{83ED0F03-41C8-4126-B4AA-19FCA6A74EA5}" destId="{A4749D77-D1FE-4B28-A191-BF7A23ECAFE0}" srcOrd="9" destOrd="0" presId="urn:microsoft.com/office/officeart/2008/layout/PictureStrips"/>
    <dgm:cxn modelId="{BD454744-0EBE-47E9-8D9B-E48884284C0C}" type="presParOf" srcId="{83ED0F03-41C8-4126-B4AA-19FCA6A74EA5}" destId="{0AEA831D-B422-4188-BD6A-A7A4E3CF3649}" srcOrd="10" destOrd="0" presId="urn:microsoft.com/office/officeart/2008/layout/PictureStrips"/>
    <dgm:cxn modelId="{A7D745FA-1E3A-491D-8B47-09E2B086CDF0}" type="presParOf" srcId="{0AEA831D-B422-4188-BD6A-A7A4E3CF3649}" destId="{57BB8D3B-A182-4347-A166-845F00595F0A}" srcOrd="0" destOrd="0" presId="urn:microsoft.com/office/officeart/2008/layout/PictureStrips"/>
    <dgm:cxn modelId="{2906B460-3227-4D69-B416-52FF51CCE29B}" type="presParOf" srcId="{0AEA831D-B422-4188-BD6A-A7A4E3CF3649}" destId="{33EA41B3-0E0B-4938-986C-D75B5B249DB4}" srcOrd="1" destOrd="0" presId="urn:microsoft.com/office/officeart/2008/layout/PictureStrips"/>
    <dgm:cxn modelId="{24278B53-211C-46F6-8468-BFFA3C919215}" type="presParOf" srcId="{83ED0F03-41C8-4126-B4AA-19FCA6A74EA5}" destId="{5BFF23D0-7B84-452D-A370-A58D65D6902C}" srcOrd="11" destOrd="0" presId="urn:microsoft.com/office/officeart/2008/layout/PictureStrips"/>
    <dgm:cxn modelId="{32CD4D21-B3BF-4CC3-82C0-622AC4A0FBF7}" type="presParOf" srcId="{83ED0F03-41C8-4126-B4AA-19FCA6A74EA5}" destId="{87655E0B-D05C-421F-9CB6-2B3054785262}" srcOrd="12" destOrd="0" presId="urn:microsoft.com/office/officeart/2008/layout/PictureStrips"/>
    <dgm:cxn modelId="{910587C5-75D3-46CD-8F61-64856CE2FC03}" type="presParOf" srcId="{87655E0B-D05C-421F-9CB6-2B3054785262}" destId="{9569E85F-47D5-4C77-8BBA-7178A65C865B}" srcOrd="0" destOrd="0" presId="urn:microsoft.com/office/officeart/2008/layout/PictureStrips"/>
    <dgm:cxn modelId="{AA0EDB05-F5F0-482B-A7E0-B0EA6827F3FF}" type="presParOf" srcId="{87655E0B-D05C-421F-9CB6-2B3054785262}" destId="{3659DA92-5024-4213-BFC6-48E1315A717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2B3D9B-77F9-4604-9639-FCC5CAFE89E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97327C-59A2-4172-8D7E-96D3C7721F49}">
      <dgm:prSet custT="1"/>
      <dgm:spPr/>
      <dgm:t>
        <a:bodyPr/>
        <a:lstStyle/>
        <a:p>
          <a:r>
            <a:rPr lang="en-US" sz="2000" dirty="0" smtClean="0"/>
            <a:t>Team members learned roles, technologies, new processes</a:t>
          </a:r>
          <a:endParaRPr lang="en-US" sz="2000" dirty="0"/>
        </a:p>
      </dgm:t>
    </dgm:pt>
    <dgm:pt modelId="{0B4735F1-BFC1-4320-8892-F4F644C13F20}" type="parTrans" cxnId="{4F12B02B-FB3F-4A21-B0E9-0BC5EDEE1F8C}">
      <dgm:prSet/>
      <dgm:spPr/>
      <dgm:t>
        <a:bodyPr/>
        <a:lstStyle/>
        <a:p>
          <a:endParaRPr lang="en-US"/>
        </a:p>
      </dgm:t>
    </dgm:pt>
    <dgm:pt modelId="{629EF8B0-36F6-489C-A756-A53FDB2482ED}" type="sibTrans" cxnId="{4F12B02B-FB3F-4A21-B0E9-0BC5EDEE1F8C}">
      <dgm:prSet/>
      <dgm:spPr/>
      <dgm:t>
        <a:bodyPr/>
        <a:lstStyle/>
        <a:p>
          <a:endParaRPr lang="en-US"/>
        </a:p>
      </dgm:t>
    </dgm:pt>
    <dgm:pt modelId="{FA6E7010-452D-4F49-98D5-0AF2697A20BE}">
      <dgm:prSet custT="1"/>
      <dgm:spPr/>
      <dgm:t>
        <a:bodyPr/>
        <a:lstStyle/>
        <a:p>
          <a:r>
            <a:rPr lang="en-US" sz="2000" dirty="0" smtClean="0"/>
            <a:t>Concur was configured, reconfigured – still tweaking</a:t>
          </a:r>
          <a:endParaRPr lang="en-US" sz="2000" dirty="0"/>
        </a:p>
      </dgm:t>
    </dgm:pt>
    <dgm:pt modelId="{174DC307-438B-4495-BDAC-4510044F043A}" type="parTrans" cxnId="{8FF8EF0E-5677-4172-BC18-5CE20266BBD5}">
      <dgm:prSet/>
      <dgm:spPr/>
      <dgm:t>
        <a:bodyPr/>
        <a:lstStyle/>
        <a:p>
          <a:endParaRPr lang="en-US"/>
        </a:p>
      </dgm:t>
    </dgm:pt>
    <dgm:pt modelId="{54770BAF-BA31-4BA7-904E-A0DD3517F16B}" type="sibTrans" cxnId="{8FF8EF0E-5677-4172-BC18-5CE20266BBD5}">
      <dgm:prSet/>
      <dgm:spPr/>
      <dgm:t>
        <a:bodyPr/>
        <a:lstStyle/>
        <a:p>
          <a:endParaRPr lang="en-US"/>
        </a:p>
      </dgm:t>
    </dgm:pt>
    <dgm:pt modelId="{4842E911-7714-4FD1-83CF-AF30D44C140A}">
      <dgm:prSet custT="1"/>
      <dgm:spPr/>
      <dgm:t>
        <a:bodyPr/>
        <a:lstStyle/>
        <a:p>
          <a:r>
            <a:rPr lang="en-US" sz="2000" dirty="0" smtClean="0"/>
            <a:t>Pre-launch trainings resembled a syllabus of courses</a:t>
          </a:r>
          <a:endParaRPr lang="en-US" sz="2000" dirty="0"/>
        </a:p>
      </dgm:t>
    </dgm:pt>
    <dgm:pt modelId="{A40D6539-3458-4849-9309-AECE0B98F210}" type="sibTrans" cxnId="{805611BE-1FC8-42DF-9D9A-DEA283CF02E8}">
      <dgm:prSet/>
      <dgm:spPr/>
      <dgm:t>
        <a:bodyPr/>
        <a:lstStyle/>
        <a:p>
          <a:endParaRPr lang="en-US"/>
        </a:p>
      </dgm:t>
    </dgm:pt>
    <dgm:pt modelId="{E9E90A24-0141-4ED2-A86C-17F79AC34C42}" type="parTrans" cxnId="{805611BE-1FC8-42DF-9D9A-DEA283CF02E8}">
      <dgm:prSet/>
      <dgm:spPr/>
      <dgm:t>
        <a:bodyPr/>
        <a:lstStyle/>
        <a:p>
          <a:endParaRPr lang="en-US"/>
        </a:p>
      </dgm:t>
    </dgm:pt>
    <dgm:pt modelId="{B21019CB-0E94-41D0-AA4A-2653F0B10D76}">
      <dgm:prSet custT="1"/>
      <dgm:spPr/>
      <dgm:t>
        <a:bodyPr/>
        <a:lstStyle/>
        <a:p>
          <a:r>
            <a:rPr lang="en-US" sz="2000" dirty="0" smtClean="0"/>
            <a:t>Air contracts - negotiated for 2</a:t>
          </a:r>
          <a:r>
            <a:rPr lang="en-US" sz="2000" baseline="30000" dirty="0" smtClean="0"/>
            <a:t>nd</a:t>
          </a:r>
          <a:r>
            <a:rPr lang="en-US" sz="2000" dirty="0" smtClean="0"/>
            <a:t> time - deeper discounts, more benefits</a:t>
          </a:r>
          <a:endParaRPr lang="en-US" sz="2000" dirty="0"/>
        </a:p>
      </dgm:t>
    </dgm:pt>
    <dgm:pt modelId="{CE82CB65-0AA5-451F-9418-34DE3663E5F9}" type="parTrans" cxnId="{BCB1D53D-2EAD-4587-A27C-88A017065FAF}">
      <dgm:prSet/>
      <dgm:spPr/>
      <dgm:t>
        <a:bodyPr/>
        <a:lstStyle/>
        <a:p>
          <a:endParaRPr lang="en-US"/>
        </a:p>
      </dgm:t>
    </dgm:pt>
    <dgm:pt modelId="{60137481-D821-41FB-A0FD-9B80AA1F5500}" type="sibTrans" cxnId="{BCB1D53D-2EAD-4587-A27C-88A017065FAF}">
      <dgm:prSet/>
      <dgm:spPr/>
      <dgm:t>
        <a:bodyPr/>
        <a:lstStyle/>
        <a:p>
          <a:endParaRPr lang="en-US"/>
        </a:p>
      </dgm:t>
    </dgm:pt>
    <dgm:pt modelId="{ACF1580C-14AE-4F31-A2AB-D67B089F4A18}">
      <dgm:prSet custT="1"/>
      <dgm:spPr/>
      <dgm:t>
        <a:bodyPr/>
        <a:lstStyle/>
        <a:p>
          <a:r>
            <a:rPr lang="en-US" sz="2000" dirty="0" smtClean="0"/>
            <a:t>No mandate for faculty; No travel access for Students - </a:t>
          </a:r>
          <a:r>
            <a:rPr lang="en-US" sz="2000" dirty="0" err="1" smtClean="0"/>
            <a:t>TripLink</a:t>
          </a:r>
          <a:r>
            <a:rPr lang="en-US" sz="2000" dirty="0" smtClean="0"/>
            <a:t> encouraged</a:t>
          </a:r>
          <a:endParaRPr lang="en-US" sz="2000" dirty="0"/>
        </a:p>
      </dgm:t>
    </dgm:pt>
    <dgm:pt modelId="{E76C16A0-7FE9-4EC2-AE06-1727820D92E2}" type="parTrans" cxnId="{1C00BC2F-AC61-4866-906C-0C99DC577F57}">
      <dgm:prSet/>
      <dgm:spPr/>
      <dgm:t>
        <a:bodyPr/>
        <a:lstStyle/>
        <a:p>
          <a:endParaRPr lang="en-US"/>
        </a:p>
      </dgm:t>
    </dgm:pt>
    <dgm:pt modelId="{A12BBECC-C1AB-4E01-8BA8-0F2708359672}" type="sibTrans" cxnId="{1C00BC2F-AC61-4866-906C-0C99DC577F57}">
      <dgm:prSet/>
      <dgm:spPr/>
      <dgm:t>
        <a:bodyPr/>
        <a:lstStyle/>
        <a:p>
          <a:endParaRPr lang="en-US"/>
        </a:p>
      </dgm:t>
    </dgm:pt>
    <dgm:pt modelId="{CE617A43-5287-42AC-8EFE-137796A04E2E}">
      <dgm:prSet custT="1"/>
      <dgm:spPr/>
      <dgm:t>
        <a:bodyPr/>
        <a:lstStyle/>
        <a:p>
          <a:r>
            <a:rPr lang="en-US" sz="2000" dirty="0" smtClean="0"/>
            <a:t>Support labs were invaluable</a:t>
          </a:r>
          <a:endParaRPr lang="en-US" sz="2000" dirty="0"/>
        </a:p>
      </dgm:t>
    </dgm:pt>
    <dgm:pt modelId="{8A5BBB27-BC68-446B-A037-9CC71E4F25A9}" type="parTrans" cxnId="{FD3F24F4-1DAB-4C53-BABC-FA94553D580B}">
      <dgm:prSet/>
      <dgm:spPr/>
      <dgm:t>
        <a:bodyPr/>
        <a:lstStyle/>
        <a:p>
          <a:endParaRPr lang="en-US"/>
        </a:p>
      </dgm:t>
    </dgm:pt>
    <dgm:pt modelId="{869351B7-01FE-4D4E-B21C-F4B01272ADBB}" type="sibTrans" cxnId="{FD3F24F4-1DAB-4C53-BABC-FA94553D580B}">
      <dgm:prSet/>
      <dgm:spPr/>
      <dgm:t>
        <a:bodyPr/>
        <a:lstStyle/>
        <a:p>
          <a:endParaRPr lang="en-US"/>
        </a:p>
      </dgm:t>
    </dgm:pt>
    <dgm:pt modelId="{9FFF2B96-E56F-4050-97B2-A76AB84350B1}">
      <dgm:prSet custT="1"/>
      <dgm:spPr/>
      <dgm:t>
        <a:bodyPr/>
        <a:lstStyle/>
        <a:p>
          <a:r>
            <a:rPr lang="en-US" sz="2000" dirty="0" smtClean="0"/>
            <a:t>TMC found pilot and post-launch were very different</a:t>
          </a:r>
          <a:endParaRPr lang="en-US" sz="2000" dirty="0"/>
        </a:p>
      </dgm:t>
    </dgm:pt>
    <dgm:pt modelId="{A4355B30-F0D1-4DF2-9A88-BA4AE1F1C105}" type="parTrans" cxnId="{CE27C730-A3E7-4AA9-AD8D-13D3BD5BFA7C}">
      <dgm:prSet/>
      <dgm:spPr/>
      <dgm:t>
        <a:bodyPr/>
        <a:lstStyle/>
        <a:p>
          <a:endParaRPr lang="en-US"/>
        </a:p>
      </dgm:t>
    </dgm:pt>
    <dgm:pt modelId="{812AEF01-853E-4034-A3AD-A5A016A707E6}" type="sibTrans" cxnId="{CE27C730-A3E7-4AA9-AD8D-13D3BD5BFA7C}">
      <dgm:prSet/>
      <dgm:spPr/>
      <dgm:t>
        <a:bodyPr/>
        <a:lstStyle/>
        <a:p>
          <a:endParaRPr lang="en-US"/>
        </a:p>
      </dgm:t>
    </dgm:pt>
    <dgm:pt modelId="{60C8F556-22AA-42B6-A068-3454AA63E879}" type="pres">
      <dgm:prSet presAssocID="{F72B3D9B-77F9-4604-9639-FCC5CAFE89E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61566A51-089C-4FF6-9970-0DA4ABCFD98F}" type="pres">
      <dgm:prSet presAssocID="{F72B3D9B-77F9-4604-9639-FCC5CAFE89E7}" presName="Name1" presStyleCnt="0"/>
      <dgm:spPr/>
    </dgm:pt>
    <dgm:pt modelId="{1737F510-6C86-4B1D-BECE-4836BF47E0CA}" type="pres">
      <dgm:prSet presAssocID="{F72B3D9B-77F9-4604-9639-FCC5CAFE89E7}" presName="cycle" presStyleCnt="0"/>
      <dgm:spPr/>
    </dgm:pt>
    <dgm:pt modelId="{B459948E-846B-49FD-83B3-125858D05634}" type="pres">
      <dgm:prSet presAssocID="{F72B3D9B-77F9-4604-9639-FCC5CAFE89E7}" presName="srcNode" presStyleLbl="node1" presStyleIdx="0" presStyleCnt="7"/>
      <dgm:spPr/>
    </dgm:pt>
    <dgm:pt modelId="{556FF491-82EA-4B21-8947-73AEF0650789}" type="pres">
      <dgm:prSet presAssocID="{F72B3D9B-77F9-4604-9639-FCC5CAFE89E7}" presName="conn" presStyleLbl="parChTrans1D2" presStyleIdx="0" presStyleCnt="1"/>
      <dgm:spPr/>
      <dgm:t>
        <a:bodyPr/>
        <a:lstStyle/>
        <a:p>
          <a:endParaRPr lang="en-US"/>
        </a:p>
      </dgm:t>
    </dgm:pt>
    <dgm:pt modelId="{F0208840-EEC6-40F3-850B-CF2AFE558072}" type="pres">
      <dgm:prSet presAssocID="{F72B3D9B-77F9-4604-9639-FCC5CAFE89E7}" presName="extraNode" presStyleLbl="node1" presStyleIdx="0" presStyleCnt="7"/>
      <dgm:spPr/>
    </dgm:pt>
    <dgm:pt modelId="{75FE12F9-F5E6-4B51-B41E-E1958918E684}" type="pres">
      <dgm:prSet presAssocID="{F72B3D9B-77F9-4604-9639-FCC5CAFE89E7}" presName="dstNode" presStyleLbl="node1" presStyleIdx="0" presStyleCnt="7"/>
      <dgm:spPr/>
    </dgm:pt>
    <dgm:pt modelId="{052EC27E-0BE2-4E0F-9D50-AEEE2057FA3B}" type="pres">
      <dgm:prSet presAssocID="{7197327C-59A2-4172-8D7E-96D3C7721F49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A036F-7BF9-4988-A750-E600D4C28EEE}" type="pres">
      <dgm:prSet presAssocID="{7197327C-59A2-4172-8D7E-96D3C7721F49}" presName="accent_1" presStyleCnt="0"/>
      <dgm:spPr/>
    </dgm:pt>
    <dgm:pt modelId="{41983B15-C779-4FA5-8CC6-6C5964216DA9}" type="pres">
      <dgm:prSet presAssocID="{7197327C-59A2-4172-8D7E-96D3C7721F49}" presName="accentRepeatNode" presStyleLbl="solidFgAcc1" presStyleIdx="0" presStyleCnt="7"/>
      <dgm:spPr/>
    </dgm:pt>
    <dgm:pt modelId="{E539EEF8-D6D9-4605-B999-A64AF3B18202}" type="pres">
      <dgm:prSet presAssocID="{FA6E7010-452D-4F49-98D5-0AF2697A20BE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0121A-8391-4F59-BFA0-7BF316EB4FBF}" type="pres">
      <dgm:prSet presAssocID="{FA6E7010-452D-4F49-98D5-0AF2697A20BE}" presName="accent_2" presStyleCnt="0"/>
      <dgm:spPr/>
    </dgm:pt>
    <dgm:pt modelId="{4E0ACC03-E123-4EBA-A5D6-CF430F04C399}" type="pres">
      <dgm:prSet presAssocID="{FA6E7010-452D-4F49-98D5-0AF2697A20BE}" presName="accentRepeatNode" presStyleLbl="solidFgAcc1" presStyleIdx="1" presStyleCnt="7"/>
      <dgm:spPr/>
    </dgm:pt>
    <dgm:pt modelId="{785569C3-D6A1-4A29-A000-6A2FA02834E2}" type="pres">
      <dgm:prSet presAssocID="{4842E911-7714-4FD1-83CF-AF30D44C140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340C0-AFC3-4670-ADC8-1DAE16CFB0C4}" type="pres">
      <dgm:prSet presAssocID="{4842E911-7714-4FD1-83CF-AF30D44C140A}" presName="accent_3" presStyleCnt="0"/>
      <dgm:spPr/>
    </dgm:pt>
    <dgm:pt modelId="{B127BE82-3030-4D29-BD5E-8C1CE9525217}" type="pres">
      <dgm:prSet presAssocID="{4842E911-7714-4FD1-83CF-AF30D44C140A}" presName="accentRepeatNode" presStyleLbl="solidFgAcc1" presStyleIdx="2" presStyleCnt="7"/>
      <dgm:spPr/>
    </dgm:pt>
    <dgm:pt modelId="{F437FF2D-335A-46DF-A75B-22DF8E9ACF5D}" type="pres">
      <dgm:prSet presAssocID="{CE617A43-5287-42AC-8EFE-137796A04E2E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89849-51EA-4CAE-BEC3-26BA28DA839F}" type="pres">
      <dgm:prSet presAssocID="{CE617A43-5287-42AC-8EFE-137796A04E2E}" presName="accent_4" presStyleCnt="0"/>
      <dgm:spPr/>
    </dgm:pt>
    <dgm:pt modelId="{F2C3DA41-87DA-41DC-BE21-C071051DCF1A}" type="pres">
      <dgm:prSet presAssocID="{CE617A43-5287-42AC-8EFE-137796A04E2E}" presName="accentRepeatNode" presStyleLbl="solidFgAcc1" presStyleIdx="3" presStyleCnt="7"/>
      <dgm:spPr/>
    </dgm:pt>
    <dgm:pt modelId="{347C8576-1FFF-4E57-9AB3-769AAEA56F78}" type="pres">
      <dgm:prSet presAssocID="{9FFF2B96-E56F-4050-97B2-A76AB84350B1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E78AA-F845-44C5-B38B-DE31D6B5C2E0}" type="pres">
      <dgm:prSet presAssocID="{9FFF2B96-E56F-4050-97B2-A76AB84350B1}" presName="accent_5" presStyleCnt="0"/>
      <dgm:spPr/>
    </dgm:pt>
    <dgm:pt modelId="{5AB1CD3A-2D54-4D00-9A0E-EDDD03839F1A}" type="pres">
      <dgm:prSet presAssocID="{9FFF2B96-E56F-4050-97B2-A76AB84350B1}" presName="accentRepeatNode" presStyleLbl="solidFgAcc1" presStyleIdx="4" presStyleCnt="7"/>
      <dgm:spPr/>
    </dgm:pt>
    <dgm:pt modelId="{CDF78CB1-5386-46ED-BBB7-EE556794AFC4}" type="pres">
      <dgm:prSet presAssocID="{ACF1580C-14AE-4F31-A2AB-D67B089F4A18}" presName="text_6" presStyleLbl="node1" presStyleIdx="5" presStyleCnt="7" custScaleY="1285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432C3C-DD57-4B24-AC4E-CC169363E54F}" type="pres">
      <dgm:prSet presAssocID="{ACF1580C-14AE-4F31-A2AB-D67B089F4A18}" presName="accent_6" presStyleCnt="0"/>
      <dgm:spPr/>
    </dgm:pt>
    <dgm:pt modelId="{34915733-E8CF-4212-A388-12E9D1FEA511}" type="pres">
      <dgm:prSet presAssocID="{ACF1580C-14AE-4F31-A2AB-D67B089F4A18}" presName="accentRepeatNode" presStyleLbl="solidFgAcc1" presStyleIdx="5" presStyleCnt="7"/>
      <dgm:spPr/>
    </dgm:pt>
    <dgm:pt modelId="{F2269780-6F43-4C9D-9B09-FA8AD6155A7A}" type="pres">
      <dgm:prSet presAssocID="{B21019CB-0E94-41D0-AA4A-2653F0B10D76}" presName="text_7" presStyleLbl="node1" presStyleIdx="6" presStyleCnt="7" custScaleY="1371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50336-A469-4ADC-A1F5-206329EF584A}" type="pres">
      <dgm:prSet presAssocID="{B21019CB-0E94-41D0-AA4A-2653F0B10D76}" presName="accent_7" presStyleCnt="0"/>
      <dgm:spPr/>
    </dgm:pt>
    <dgm:pt modelId="{803039BF-61C9-48A4-8F8C-C163CD8B9071}" type="pres">
      <dgm:prSet presAssocID="{B21019CB-0E94-41D0-AA4A-2653F0B10D76}" presName="accentRepeatNode" presStyleLbl="solidFgAcc1" presStyleIdx="6" presStyleCnt="7"/>
      <dgm:spPr/>
    </dgm:pt>
  </dgm:ptLst>
  <dgm:cxnLst>
    <dgm:cxn modelId="{BCB1D53D-2EAD-4587-A27C-88A017065FAF}" srcId="{F72B3D9B-77F9-4604-9639-FCC5CAFE89E7}" destId="{B21019CB-0E94-41D0-AA4A-2653F0B10D76}" srcOrd="6" destOrd="0" parTransId="{CE82CB65-0AA5-451F-9418-34DE3663E5F9}" sibTransId="{60137481-D821-41FB-A0FD-9B80AA1F5500}"/>
    <dgm:cxn modelId="{351715FA-FBC3-4BC7-88CC-EB5089EBF382}" type="presOf" srcId="{629EF8B0-36F6-489C-A756-A53FDB2482ED}" destId="{556FF491-82EA-4B21-8947-73AEF0650789}" srcOrd="0" destOrd="0" presId="urn:microsoft.com/office/officeart/2008/layout/VerticalCurvedList"/>
    <dgm:cxn modelId="{1C00BC2F-AC61-4866-906C-0C99DC577F57}" srcId="{F72B3D9B-77F9-4604-9639-FCC5CAFE89E7}" destId="{ACF1580C-14AE-4F31-A2AB-D67B089F4A18}" srcOrd="5" destOrd="0" parTransId="{E76C16A0-7FE9-4EC2-AE06-1727820D92E2}" sibTransId="{A12BBECC-C1AB-4E01-8BA8-0F2708359672}"/>
    <dgm:cxn modelId="{CE27C730-A3E7-4AA9-AD8D-13D3BD5BFA7C}" srcId="{F72B3D9B-77F9-4604-9639-FCC5CAFE89E7}" destId="{9FFF2B96-E56F-4050-97B2-A76AB84350B1}" srcOrd="4" destOrd="0" parTransId="{A4355B30-F0D1-4DF2-9A88-BA4AE1F1C105}" sibTransId="{812AEF01-853E-4034-A3AD-A5A016A707E6}"/>
    <dgm:cxn modelId="{4F9EC236-8262-4924-A7CC-9C99156F7957}" type="presOf" srcId="{B21019CB-0E94-41D0-AA4A-2653F0B10D76}" destId="{F2269780-6F43-4C9D-9B09-FA8AD6155A7A}" srcOrd="0" destOrd="0" presId="urn:microsoft.com/office/officeart/2008/layout/VerticalCurvedList"/>
    <dgm:cxn modelId="{D22B471D-E928-45BE-8308-602B4A4168F9}" type="presOf" srcId="{9FFF2B96-E56F-4050-97B2-A76AB84350B1}" destId="{347C8576-1FFF-4E57-9AB3-769AAEA56F78}" srcOrd="0" destOrd="0" presId="urn:microsoft.com/office/officeart/2008/layout/VerticalCurvedList"/>
    <dgm:cxn modelId="{818C9A9B-33C4-4E77-BD09-FBAADA6D8C01}" type="presOf" srcId="{ACF1580C-14AE-4F31-A2AB-D67B089F4A18}" destId="{CDF78CB1-5386-46ED-BBB7-EE556794AFC4}" srcOrd="0" destOrd="0" presId="urn:microsoft.com/office/officeart/2008/layout/VerticalCurvedList"/>
    <dgm:cxn modelId="{328AA26C-4650-449A-A2D3-6396285C0CBD}" type="presOf" srcId="{F72B3D9B-77F9-4604-9639-FCC5CAFE89E7}" destId="{60C8F556-22AA-42B6-A068-3454AA63E879}" srcOrd="0" destOrd="0" presId="urn:microsoft.com/office/officeart/2008/layout/VerticalCurvedList"/>
    <dgm:cxn modelId="{AD8B6494-218F-408D-BA01-E0B22E0EABE7}" type="presOf" srcId="{4842E911-7714-4FD1-83CF-AF30D44C140A}" destId="{785569C3-D6A1-4A29-A000-6A2FA02834E2}" srcOrd="0" destOrd="0" presId="urn:microsoft.com/office/officeart/2008/layout/VerticalCurvedList"/>
    <dgm:cxn modelId="{8FF8EF0E-5677-4172-BC18-5CE20266BBD5}" srcId="{F72B3D9B-77F9-4604-9639-FCC5CAFE89E7}" destId="{FA6E7010-452D-4F49-98D5-0AF2697A20BE}" srcOrd="1" destOrd="0" parTransId="{174DC307-438B-4495-BDAC-4510044F043A}" sibTransId="{54770BAF-BA31-4BA7-904E-A0DD3517F16B}"/>
    <dgm:cxn modelId="{B7B39685-A57C-48A1-88F3-8A0337D68BEB}" type="presOf" srcId="{CE617A43-5287-42AC-8EFE-137796A04E2E}" destId="{F437FF2D-335A-46DF-A75B-22DF8E9ACF5D}" srcOrd="0" destOrd="0" presId="urn:microsoft.com/office/officeart/2008/layout/VerticalCurvedList"/>
    <dgm:cxn modelId="{3FB65367-A5EA-42C9-8E77-6A10CBBB744B}" type="presOf" srcId="{7197327C-59A2-4172-8D7E-96D3C7721F49}" destId="{052EC27E-0BE2-4E0F-9D50-AEEE2057FA3B}" srcOrd="0" destOrd="0" presId="urn:microsoft.com/office/officeart/2008/layout/VerticalCurvedList"/>
    <dgm:cxn modelId="{DFCD0AC7-AD77-470D-B10C-0BA3A9ACAA22}" type="presOf" srcId="{FA6E7010-452D-4F49-98D5-0AF2697A20BE}" destId="{E539EEF8-D6D9-4605-B999-A64AF3B18202}" srcOrd="0" destOrd="0" presId="urn:microsoft.com/office/officeart/2008/layout/VerticalCurvedList"/>
    <dgm:cxn modelId="{FD3F24F4-1DAB-4C53-BABC-FA94553D580B}" srcId="{F72B3D9B-77F9-4604-9639-FCC5CAFE89E7}" destId="{CE617A43-5287-42AC-8EFE-137796A04E2E}" srcOrd="3" destOrd="0" parTransId="{8A5BBB27-BC68-446B-A037-9CC71E4F25A9}" sibTransId="{869351B7-01FE-4D4E-B21C-F4B01272ADBB}"/>
    <dgm:cxn modelId="{4F12B02B-FB3F-4A21-B0E9-0BC5EDEE1F8C}" srcId="{F72B3D9B-77F9-4604-9639-FCC5CAFE89E7}" destId="{7197327C-59A2-4172-8D7E-96D3C7721F49}" srcOrd="0" destOrd="0" parTransId="{0B4735F1-BFC1-4320-8892-F4F644C13F20}" sibTransId="{629EF8B0-36F6-489C-A756-A53FDB2482ED}"/>
    <dgm:cxn modelId="{805611BE-1FC8-42DF-9D9A-DEA283CF02E8}" srcId="{F72B3D9B-77F9-4604-9639-FCC5CAFE89E7}" destId="{4842E911-7714-4FD1-83CF-AF30D44C140A}" srcOrd="2" destOrd="0" parTransId="{E9E90A24-0141-4ED2-A86C-17F79AC34C42}" sibTransId="{A40D6539-3458-4849-9309-AECE0B98F210}"/>
    <dgm:cxn modelId="{81DF3040-6ADC-4261-8885-F1ADB901A29C}" type="presParOf" srcId="{60C8F556-22AA-42B6-A068-3454AA63E879}" destId="{61566A51-089C-4FF6-9970-0DA4ABCFD98F}" srcOrd="0" destOrd="0" presId="urn:microsoft.com/office/officeart/2008/layout/VerticalCurvedList"/>
    <dgm:cxn modelId="{2950C773-194B-4811-B5F9-C4861CC585A9}" type="presParOf" srcId="{61566A51-089C-4FF6-9970-0DA4ABCFD98F}" destId="{1737F510-6C86-4B1D-BECE-4836BF47E0CA}" srcOrd="0" destOrd="0" presId="urn:microsoft.com/office/officeart/2008/layout/VerticalCurvedList"/>
    <dgm:cxn modelId="{5D65EB3F-8C08-47F0-B062-4D7092244D21}" type="presParOf" srcId="{1737F510-6C86-4B1D-BECE-4836BF47E0CA}" destId="{B459948E-846B-49FD-83B3-125858D05634}" srcOrd="0" destOrd="0" presId="urn:microsoft.com/office/officeart/2008/layout/VerticalCurvedList"/>
    <dgm:cxn modelId="{63F5FA05-059E-4C0D-9DC5-2E9E5AFA19D8}" type="presParOf" srcId="{1737F510-6C86-4B1D-BECE-4836BF47E0CA}" destId="{556FF491-82EA-4B21-8947-73AEF0650789}" srcOrd="1" destOrd="0" presId="urn:microsoft.com/office/officeart/2008/layout/VerticalCurvedList"/>
    <dgm:cxn modelId="{9879D43B-C705-4478-85B8-19442FAC8A3D}" type="presParOf" srcId="{1737F510-6C86-4B1D-BECE-4836BF47E0CA}" destId="{F0208840-EEC6-40F3-850B-CF2AFE558072}" srcOrd="2" destOrd="0" presId="urn:microsoft.com/office/officeart/2008/layout/VerticalCurvedList"/>
    <dgm:cxn modelId="{FCBDFE68-9DCE-4AC6-A93A-29EF65C10C65}" type="presParOf" srcId="{1737F510-6C86-4B1D-BECE-4836BF47E0CA}" destId="{75FE12F9-F5E6-4B51-B41E-E1958918E684}" srcOrd="3" destOrd="0" presId="urn:microsoft.com/office/officeart/2008/layout/VerticalCurvedList"/>
    <dgm:cxn modelId="{064560E1-3EC8-401A-AD5C-D128C5585A27}" type="presParOf" srcId="{61566A51-089C-4FF6-9970-0DA4ABCFD98F}" destId="{052EC27E-0BE2-4E0F-9D50-AEEE2057FA3B}" srcOrd="1" destOrd="0" presId="urn:microsoft.com/office/officeart/2008/layout/VerticalCurvedList"/>
    <dgm:cxn modelId="{EDCBF828-BE07-4528-9597-DEE0B75B3A45}" type="presParOf" srcId="{61566A51-089C-4FF6-9970-0DA4ABCFD98F}" destId="{83EA036F-7BF9-4988-A750-E600D4C28EEE}" srcOrd="2" destOrd="0" presId="urn:microsoft.com/office/officeart/2008/layout/VerticalCurvedList"/>
    <dgm:cxn modelId="{260861C0-1A28-4B75-AA91-E7B01D5147A5}" type="presParOf" srcId="{83EA036F-7BF9-4988-A750-E600D4C28EEE}" destId="{41983B15-C779-4FA5-8CC6-6C5964216DA9}" srcOrd="0" destOrd="0" presId="urn:microsoft.com/office/officeart/2008/layout/VerticalCurvedList"/>
    <dgm:cxn modelId="{F44D49FB-B445-4585-837F-DF5737C40F2C}" type="presParOf" srcId="{61566A51-089C-4FF6-9970-0DA4ABCFD98F}" destId="{E539EEF8-D6D9-4605-B999-A64AF3B18202}" srcOrd="3" destOrd="0" presId="urn:microsoft.com/office/officeart/2008/layout/VerticalCurvedList"/>
    <dgm:cxn modelId="{8BC5F70A-22C9-471F-995E-F59D883A97A8}" type="presParOf" srcId="{61566A51-089C-4FF6-9970-0DA4ABCFD98F}" destId="{BC80121A-8391-4F59-BFA0-7BF316EB4FBF}" srcOrd="4" destOrd="0" presId="urn:microsoft.com/office/officeart/2008/layout/VerticalCurvedList"/>
    <dgm:cxn modelId="{7A128FC7-93E2-4869-B89C-43D30D5349F4}" type="presParOf" srcId="{BC80121A-8391-4F59-BFA0-7BF316EB4FBF}" destId="{4E0ACC03-E123-4EBA-A5D6-CF430F04C399}" srcOrd="0" destOrd="0" presId="urn:microsoft.com/office/officeart/2008/layout/VerticalCurvedList"/>
    <dgm:cxn modelId="{9240CDD0-7383-48CD-8A8B-852A8738656D}" type="presParOf" srcId="{61566A51-089C-4FF6-9970-0DA4ABCFD98F}" destId="{785569C3-D6A1-4A29-A000-6A2FA02834E2}" srcOrd="5" destOrd="0" presId="urn:microsoft.com/office/officeart/2008/layout/VerticalCurvedList"/>
    <dgm:cxn modelId="{FF942D0C-A729-4DAA-8D66-23A7D8EC8865}" type="presParOf" srcId="{61566A51-089C-4FF6-9970-0DA4ABCFD98F}" destId="{F31340C0-AFC3-4670-ADC8-1DAE16CFB0C4}" srcOrd="6" destOrd="0" presId="urn:microsoft.com/office/officeart/2008/layout/VerticalCurvedList"/>
    <dgm:cxn modelId="{48D55E74-526F-4788-9CF9-F611E893BA9B}" type="presParOf" srcId="{F31340C0-AFC3-4670-ADC8-1DAE16CFB0C4}" destId="{B127BE82-3030-4D29-BD5E-8C1CE9525217}" srcOrd="0" destOrd="0" presId="urn:microsoft.com/office/officeart/2008/layout/VerticalCurvedList"/>
    <dgm:cxn modelId="{6C1F0C0E-FA8F-4BE1-A38E-9375471FCB4B}" type="presParOf" srcId="{61566A51-089C-4FF6-9970-0DA4ABCFD98F}" destId="{F437FF2D-335A-46DF-A75B-22DF8E9ACF5D}" srcOrd="7" destOrd="0" presId="urn:microsoft.com/office/officeart/2008/layout/VerticalCurvedList"/>
    <dgm:cxn modelId="{ADE6F668-867A-4416-8B80-271554CF5A15}" type="presParOf" srcId="{61566A51-089C-4FF6-9970-0DA4ABCFD98F}" destId="{01E89849-51EA-4CAE-BEC3-26BA28DA839F}" srcOrd="8" destOrd="0" presId="urn:microsoft.com/office/officeart/2008/layout/VerticalCurvedList"/>
    <dgm:cxn modelId="{1EF8A3BB-31AC-482F-9C02-273AB79815C9}" type="presParOf" srcId="{01E89849-51EA-4CAE-BEC3-26BA28DA839F}" destId="{F2C3DA41-87DA-41DC-BE21-C071051DCF1A}" srcOrd="0" destOrd="0" presId="urn:microsoft.com/office/officeart/2008/layout/VerticalCurvedList"/>
    <dgm:cxn modelId="{5A51138F-8C4F-41B1-8A00-9167D37988F1}" type="presParOf" srcId="{61566A51-089C-4FF6-9970-0DA4ABCFD98F}" destId="{347C8576-1FFF-4E57-9AB3-769AAEA56F78}" srcOrd="9" destOrd="0" presId="urn:microsoft.com/office/officeart/2008/layout/VerticalCurvedList"/>
    <dgm:cxn modelId="{99922430-A74A-4002-ABA2-0CFD6DDD33F6}" type="presParOf" srcId="{61566A51-089C-4FF6-9970-0DA4ABCFD98F}" destId="{309E78AA-F845-44C5-B38B-DE31D6B5C2E0}" srcOrd="10" destOrd="0" presId="urn:microsoft.com/office/officeart/2008/layout/VerticalCurvedList"/>
    <dgm:cxn modelId="{C6A5ABA6-426C-45B3-97A8-A41ED5CDE202}" type="presParOf" srcId="{309E78AA-F845-44C5-B38B-DE31D6B5C2E0}" destId="{5AB1CD3A-2D54-4D00-9A0E-EDDD03839F1A}" srcOrd="0" destOrd="0" presId="urn:microsoft.com/office/officeart/2008/layout/VerticalCurvedList"/>
    <dgm:cxn modelId="{39138912-CC91-4B36-86F0-5B8ECB19806C}" type="presParOf" srcId="{61566A51-089C-4FF6-9970-0DA4ABCFD98F}" destId="{CDF78CB1-5386-46ED-BBB7-EE556794AFC4}" srcOrd="11" destOrd="0" presId="urn:microsoft.com/office/officeart/2008/layout/VerticalCurvedList"/>
    <dgm:cxn modelId="{87945910-8C6B-4A92-A261-34107A04D365}" type="presParOf" srcId="{61566A51-089C-4FF6-9970-0DA4ABCFD98F}" destId="{C3432C3C-DD57-4B24-AC4E-CC169363E54F}" srcOrd="12" destOrd="0" presId="urn:microsoft.com/office/officeart/2008/layout/VerticalCurvedList"/>
    <dgm:cxn modelId="{6B5688F1-F857-49F1-8EF9-7437A6881A3D}" type="presParOf" srcId="{C3432C3C-DD57-4B24-AC4E-CC169363E54F}" destId="{34915733-E8CF-4212-A388-12E9D1FEA511}" srcOrd="0" destOrd="0" presId="urn:microsoft.com/office/officeart/2008/layout/VerticalCurvedList"/>
    <dgm:cxn modelId="{64C08CF8-1DC1-44F6-AD42-F5170A2BEA27}" type="presParOf" srcId="{61566A51-089C-4FF6-9970-0DA4ABCFD98F}" destId="{F2269780-6F43-4C9D-9B09-FA8AD6155A7A}" srcOrd="13" destOrd="0" presId="urn:microsoft.com/office/officeart/2008/layout/VerticalCurvedList"/>
    <dgm:cxn modelId="{CD61C7B5-4712-478A-B1AA-1166321CC335}" type="presParOf" srcId="{61566A51-089C-4FF6-9970-0DA4ABCFD98F}" destId="{6A650336-A469-4ADC-A1F5-206329EF584A}" srcOrd="14" destOrd="0" presId="urn:microsoft.com/office/officeart/2008/layout/VerticalCurvedList"/>
    <dgm:cxn modelId="{B5E88F93-AAAB-40C6-838E-33514EBB3576}" type="presParOf" srcId="{6A650336-A469-4ADC-A1F5-206329EF584A}" destId="{803039BF-61C9-48A4-8F8C-C163CD8B907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C18B38-1BB4-47C5-A8B1-2FAD47232C7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72EFC9-30C0-4580-8DEA-820EE73957BB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300" dirty="0" smtClean="0"/>
            <a:t> </a:t>
          </a:r>
          <a:r>
            <a:rPr lang="en-US" sz="1400" dirty="0" smtClean="0"/>
            <a:t>64% of all travel bookings in system – TMC and Concur</a:t>
          </a:r>
          <a:endParaRPr lang="en-US" sz="1400" dirty="0"/>
        </a:p>
      </dgm:t>
    </dgm:pt>
    <dgm:pt modelId="{3773D9F0-47DF-41CE-A6FA-C751393CC3A9}" type="parTrans" cxnId="{3B33F375-FFD5-4007-AA0B-379354141D6C}">
      <dgm:prSet/>
      <dgm:spPr/>
      <dgm:t>
        <a:bodyPr/>
        <a:lstStyle/>
        <a:p>
          <a:endParaRPr lang="en-US"/>
        </a:p>
      </dgm:t>
    </dgm:pt>
    <dgm:pt modelId="{8B7CFDAB-08A6-46B9-8F13-903DA8584169}" type="sibTrans" cxnId="{3B33F375-FFD5-4007-AA0B-379354141D6C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8E5F6E3-A3F6-43FE-AD0A-812B015E933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/>
            <a:t>Of system bookings, 60+% in Concur Travel</a:t>
          </a:r>
          <a:endParaRPr lang="en-US" sz="1400" dirty="0"/>
        </a:p>
      </dgm:t>
    </dgm:pt>
    <dgm:pt modelId="{14A3A256-4239-44C2-94A8-1355DDC88984}" type="parTrans" cxnId="{BDEFCE62-4217-4707-9FFA-C80476F4016D}">
      <dgm:prSet/>
      <dgm:spPr/>
      <dgm:t>
        <a:bodyPr/>
        <a:lstStyle/>
        <a:p>
          <a:endParaRPr lang="en-US"/>
        </a:p>
      </dgm:t>
    </dgm:pt>
    <dgm:pt modelId="{4B26589C-7C98-40AF-A5A1-52088264FFBA}" type="sibTrans" cxnId="{BDEFCE62-4217-4707-9FFA-C80476F401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8C3B3C5-5D72-4AA7-B2A6-9AA7BB893FCE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/>
            <a:t>Of Concur Travel bookings, 81% unassisted</a:t>
          </a:r>
          <a:endParaRPr lang="en-US" sz="1400" dirty="0"/>
        </a:p>
      </dgm:t>
    </dgm:pt>
    <dgm:pt modelId="{8D5D333C-39AC-4983-9FCC-03078B2349E0}" type="parTrans" cxnId="{29EDE6FD-87F1-4A75-BE15-17C3B0CBC669}">
      <dgm:prSet/>
      <dgm:spPr/>
      <dgm:t>
        <a:bodyPr/>
        <a:lstStyle/>
        <a:p>
          <a:endParaRPr lang="en-US"/>
        </a:p>
      </dgm:t>
    </dgm:pt>
    <dgm:pt modelId="{C5CACB95-6A15-4E2A-95DF-964542E2FBCC}" type="sibTrans" cxnId="{29EDE6FD-87F1-4A75-BE15-17C3B0CBC66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401A499-6E7C-4F8F-808F-226364742E21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/>
            <a:t>??% </a:t>
          </a:r>
          <a:r>
            <a:rPr lang="en-US" sz="1400" dirty="0" err="1" smtClean="0"/>
            <a:t>TripLink</a:t>
          </a:r>
          <a:r>
            <a:rPr lang="en-US" sz="1400" dirty="0" smtClean="0"/>
            <a:t> itineraries forwarded</a:t>
          </a:r>
          <a:endParaRPr lang="en-US" sz="1400" dirty="0"/>
        </a:p>
      </dgm:t>
    </dgm:pt>
    <dgm:pt modelId="{8F216402-C287-446D-8CBD-8D78E3C07E91}" type="parTrans" cxnId="{D5DDDF4B-7108-4B44-9B53-1A0CF5333117}">
      <dgm:prSet/>
      <dgm:spPr/>
      <dgm:t>
        <a:bodyPr/>
        <a:lstStyle/>
        <a:p>
          <a:endParaRPr lang="en-US"/>
        </a:p>
      </dgm:t>
    </dgm:pt>
    <dgm:pt modelId="{111468F1-05F3-4407-8E25-2D1FED2D8569}" type="sibTrans" cxnId="{D5DDDF4B-7108-4B44-9B53-1A0CF5333117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35F8ADF-139F-42C9-A1B8-1181C1C319E1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/>
            <a:t>First time leveraged supplier negotiations</a:t>
          </a:r>
          <a:endParaRPr lang="en-US" sz="1400" dirty="0"/>
        </a:p>
      </dgm:t>
    </dgm:pt>
    <dgm:pt modelId="{A294E8B7-1F05-483A-B614-2E11C6FFCB2E}" type="parTrans" cxnId="{20DE1BD6-1709-4F77-8FD0-38CCFEE94E29}">
      <dgm:prSet/>
      <dgm:spPr/>
      <dgm:t>
        <a:bodyPr/>
        <a:lstStyle/>
        <a:p>
          <a:endParaRPr lang="en-US"/>
        </a:p>
      </dgm:t>
    </dgm:pt>
    <dgm:pt modelId="{B207C22B-E098-4330-BFAD-0C186947DEDD}" type="sibTrans" cxnId="{20DE1BD6-1709-4F77-8FD0-38CCFEE94E2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25ABA37-4722-4446-9F53-1B116DE8254D}" type="pres">
      <dgm:prSet presAssocID="{6CC18B38-1BB4-47C5-A8B1-2FAD47232C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C6797B-BAF9-4C12-91B0-778499DD959B}" type="pres">
      <dgm:prSet presAssocID="{9E72EFC9-30C0-4580-8DEA-820EE73957B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A0F212-0794-428D-9128-A568A10B47E3}" type="pres">
      <dgm:prSet presAssocID="{9E72EFC9-30C0-4580-8DEA-820EE73957BB}" presName="spNode" presStyleCnt="0"/>
      <dgm:spPr/>
    </dgm:pt>
    <dgm:pt modelId="{64A91063-8EE2-4B32-A1A1-5C0D9DAE432C}" type="pres">
      <dgm:prSet presAssocID="{8B7CFDAB-08A6-46B9-8F13-903DA858416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6E59617-E47D-4D3A-AA62-65ACA50C48EE}" type="pres">
      <dgm:prSet presAssocID="{D8E5F6E3-A3F6-43FE-AD0A-812B015E93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D3708-F774-4F6C-8F5F-C63EB0E5D997}" type="pres">
      <dgm:prSet presAssocID="{D8E5F6E3-A3F6-43FE-AD0A-812B015E9333}" presName="spNode" presStyleCnt="0"/>
      <dgm:spPr/>
    </dgm:pt>
    <dgm:pt modelId="{9D669522-BB0D-4984-8E40-EE4963197F3F}" type="pres">
      <dgm:prSet presAssocID="{4B26589C-7C98-40AF-A5A1-52088264FFB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6A23525-69A3-47EF-BB6F-82F01562C788}" type="pres">
      <dgm:prSet presAssocID="{38C3B3C5-5D72-4AA7-B2A6-9AA7BB893FC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81E7D-7249-49C9-9A0F-E0E51E81EE96}" type="pres">
      <dgm:prSet presAssocID="{38C3B3C5-5D72-4AA7-B2A6-9AA7BB893FCE}" presName="spNode" presStyleCnt="0"/>
      <dgm:spPr/>
    </dgm:pt>
    <dgm:pt modelId="{80AC6197-FB79-46FB-9D37-5FB7D40DF7B7}" type="pres">
      <dgm:prSet presAssocID="{C5CACB95-6A15-4E2A-95DF-964542E2FBCC}" presName="sibTrans" presStyleLbl="sibTrans1D1" presStyleIdx="2" presStyleCnt="5"/>
      <dgm:spPr/>
      <dgm:t>
        <a:bodyPr/>
        <a:lstStyle/>
        <a:p>
          <a:endParaRPr lang="en-US"/>
        </a:p>
      </dgm:t>
    </dgm:pt>
    <dgm:pt modelId="{BE3BBD66-D3A5-4B6B-8A0E-FBB0F2A8744B}" type="pres">
      <dgm:prSet presAssocID="{2401A499-6E7C-4F8F-808F-226364742E2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1FBC0-8B4A-472A-8EB9-F54CC5556323}" type="pres">
      <dgm:prSet presAssocID="{2401A499-6E7C-4F8F-808F-226364742E21}" presName="spNode" presStyleCnt="0"/>
      <dgm:spPr/>
    </dgm:pt>
    <dgm:pt modelId="{BBC03448-EC42-4448-874C-A5F658E9D74C}" type="pres">
      <dgm:prSet presAssocID="{111468F1-05F3-4407-8E25-2D1FED2D856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784EC0E-7B67-40CD-B386-97B7A56B78DA}" type="pres">
      <dgm:prSet presAssocID="{735F8ADF-139F-42C9-A1B8-1181C1C319E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5463F-9CBC-46BC-8B27-BAC2CEF75869}" type="pres">
      <dgm:prSet presAssocID="{735F8ADF-139F-42C9-A1B8-1181C1C319E1}" presName="spNode" presStyleCnt="0"/>
      <dgm:spPr/>
    </dgm:pt>
    <dgm:pt modelId="{697B70A3-F468-4FBA-BA4E-CCCDDD14D81A}" type="pres">
      <dgm:prSet presAssocID="{B207C22B-E098-4330-BFAD-0C186947DEDD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3A5823F-B98A-4B41-A3D4-B146CCD6593E}" type="presOf" srcId="{6CC18B38-1BB4-47C5-A8B1-2FAD47232C72}" destId="{725ABA37-4722-4446-9F53-1B116DE8254D}" srcOrd="0" destOrd="0" presId="urn:microsoft.com/office/officeart/2005/8/layout/cycle5"/>
    <dgm:cxn modelId="{A50086F1-023F-46AC-B891-B23271BBE05D}" type="presOf" srcId="{B207C22B-E098-4330-BFAD-0C186947DEDD}" destId="{697B70A3-F468-4FBA-BA4E-CCCDDD14D81A}" srcOrd="0" destOrd="0" presId="urn:microsoft.com/office/officeart/2005/8/layout/cycle5"/>
    <dgm:cxn modelId="{382B13EA-C1B1-473A-B102-84F0614A470E}" type="presOf" srcId="{C5CACB95-6A15-4E2A-95DF-964542E2FBCC}" destId="{80AC6197-FB79-46FB-9D37-5FB7D40DF7B7}" srcOrd="0" destOrd="0" presId="urn:microsoft.com/office/officeart/2005/8/layout/cycle5"/>
    <dgm:cxn modelId="{BA2F9FAA-8C7F-4671-8596-DD4CF340C7F6}" type="presOf" srcId="{2401A499-6E7C-4F8F-808F-226364742E21}" destId="{BE3BBD66-D3A5-4B6B-8A0E-FBB0F2A8744B}" srcOrd="0" destOrd="0" presId="urn:microsoft.com/office/officeart/2005/8/layout/cycle5"/>
    <dgm:cxn modelId="{4B1C318F-B87B-4877-B968-1737D4EED24B}" type="presOf" srcId="{4B26589C-7C98-40AF-A5A1-52088264FFBA}" destId="{9D669522-BB0D-4984-8E40-EE4963197F3F}" srcOrd="0" destOrd="0" presId="urn:microsoft.com/office/officeart/2005/8/layout/cycle5"/>
    <dgm:cxn modelId="{29EDE6FD-87F1-4A75-BE15-17C3B0CBC669}" srcId="{6CC18B38-1BB4-47C5-A8B1-2FAD47232C72}" destId="{38C3B3C5-5D72-4AA7-B2A6-9AA7BB893FCE}" srcOrd="2" destOrd="0" parTransId="{8D5D333C-39AC-4983-9FCC-03078B2349E0}" sibTransId="{C5CACB95-6A15-4E2A-95DF-964542E2FBCC}"/>
    <dgm:cxn modelId="{AFB4BF49-4415-4A35-ADB8-55D49F9FD8F1}" type="presOf" srcId="{111468F1-05F3-4407-8E25-2D1FED2D8569}" destId="{BBC03448-EC42-4448-874C-A5F658E9D74C}" srcOrd="0" destOrd="0" presId="urn:microsoft.com/office/officeart/2005/8/layout/cycle5"/>
    <dgm:cxn modelId="{BDEFCE62-4217-4707-9FFA-C80476F4016D}" srcId="{6CC18B38-1BB4-47C5-A8B1-2FAD47232C72}" destId="{D8E5F6E3-A3F6-43FE-AD0A-812B015E9333}" srcOrd="1" destOrd="0" parTransId="{14A3A256-4239-44C2-94A8-1355DDC88984}" sibTransId="{4B26589C-7C98-40AF-A5A1-52088264FFBA}"/>
    <dgm:cxn modelId="{3B33F375-FFD5-4007-AA0B-379354141D6C}" srcId="{6CC18B38-1BB4-47C5-A8B1-2FAD47232C72}" destId="{9E72EFC9-30C0-4580-8DEA-820EE73957BB}" srcOrd="0" destOrd="0" parTransId="{3773D9F0-47DF-41CE-A6FA-C751393CC3A9}" sibTransId="{8B7CFDAB-08A6-46B9-8F13-903DA8584169}"/>
    <dgm:cxn modelId="{D5DDDF4B-7108-4B44-9B53-1A0CF5333117}" srcId="{6CC18B38-1BB4-47C5-A8B1-2FAD47232C72}" destId="{2401A499-6E7C-4F8F-808F-226364742E21}" srcOrd="3" destOrd="0" parTransId="{8F216402-C287-446D-8CBD-8D78E3C07E91}" sibTransId="{111468F1-05F3-4407-8E25-2D1FED2D8569}"/>
    <dgm:cxn modelId="{812212E4-3C0D-45FE-93C7-3D1A729B3C73}" type="presOf" srcId="{735F8ADF-139F-42C9-A1B8-1181C1C319E1}" destId="{6784EC0E-7B67-40CD-B386-97B7A56B78DA}" srcOrd="0" destOrd="0" presId="urn:microsoft.com/office/officeart/2005/8/layout/cycle5"/>
    <dgm:cxn modelId="{6BF4CDC1-9262-4EF5-829C-BB4646E3D840}" type="presOf" srcId="{D8E5F6E3-A3F6-43FE-AD0A-812B015E9333}" destId="{A6E59617-E47D-4D3A-AA62-65ACA50C48EE}" srcOrd="0" destOrd="0" presId="urn:microsoft.com/office/officeart/2005/8/layout/cycle5"/>
    <dgm:cxn modelId="{12239252-C6B0-4662-9875-3EB8D0E6DBFD}" type="presOf" srcId="{8B7CFDAB-08A6-46B9-8F13-903DA8584169}" destId="{64A91063-8EE2-4B32-A1A1-5C0D9DAE432C}" srcOrd="0" destOrd="0" presId="urn:microsoft.com/office/officeart/2005/8/layout/cycle5"/>
    <dgm:cxn modelId="{E0F26F55-9C8B-4810-B789-7DBA3BCCEB10}" type="presOf" srcId="{9E72EFC9-30C0-4580-8DEA-820EE73957BB}" destId="{3EC6797B-BAF9-4C12-91B0-778499DD959B}" srcOrd="0" destOrd="0" presId="urn:microsoft.com/office/officeart/2005/8/layout/cycle5"/>
    <dgm:cxn modelId="{B9494E6C-1C23-492E-B306-185D32F232ED}" type="presOf" srcId="{38C3B3C5-5D72-4AA7-B2A6-9AA7BB893FCE}" destId="{B6A23525-69A3-47EF-BB6F-82F01562C788}" srcOrd="0" destOrd="0" presId="urn:microsoft.com/office/officeart/2005/8/layout/cycle5"/>
    <dgm:cxn modelId="{20DE1BD6-1709-4F77-8FD0-38CCFEE94E29}" srcId="{6CC18B38-1BB4-47C5-A8B1-2FAD47232C72}" destId="{735F8ADF-139F-42C9-A1B8-1181C1C319E1}" srcOrd="4" destOrd="0" parTransId="{A294E8B7-1F05-483A-B614-2E11C6FFCB2E}" sibTransId="{B207C22B-E098-4330-BFAD-0C186947DEDD}"/>
    <dgm:cxn modelId="{28E0FD58-B862-4F13-B24D-2164A9E3548C}" type="presParOf" srcId="{725ABA37-4722-4446-9F53-1B116DE8254D}" destId="{3EC6797B-BAF9-4C12-91B0-778499DD959B}" srcOrd="0" destOrd="0" presId="urn:microsoft.com/office/officeart/2005/8/layout/cycle5"/>
    <dgm:cxn modelId="{E6D17764-73C0-4AB4-9B2A-D7D855077ACE}" type="presParOf" srcId="{725ABA37-4722-4446-9F53-1B116DE8254D}" destId="{33A0F212-0794-428D-9128-A568A10B47E3}" srcOrd="1" destOrd="0" presId="urn:microsoft.com/office/officeart/2005/8/layout/cycle5"/>
    <dgm:cxn modelId="{1EFE1F1B-9A5B-4818-AA80-EA227BF6D5E0}" type="presParOf" srcId="{725ABA37-4722-4446-9F53-1B116DE8254D}" destId="{64A91063-8EE2-4B32-A1A1-5C0D9DAE432C}" srcOrd="2" destOrd="0" presId="urn:microsoft.com/office/officeart/2005/8/layout/cycle5"/>
    <dgm:cxn modelId="{8B8752E7-9EBD-4BEA-8C75-4F2EC197F067}" type="presParOf" srcId="{725ABA37-4722-4446-9F53-1B116DE8254D}" destId="{A6E59617-E47D-4D3A-AA62-65ACA50C48EE}" srcOrd="3" destOrd="0" presId="urn:microsoft.com/office/officeart/2005/8/layout/cycle5"/>
    <dgm:cxn modelId="{7DA8E332-2BB5-45B5-B1AB-7DB72412797D}" type="presParOf" srcId="{725ABA37-4722-4446-9F53-1B116DE8254D}" destId="{23AD3708-F774-4F6C-8F5F-C63EB0E5D997}" srcOrd="4" destOrd="0" presId="urn:microsoft.com/office/officeart/2005/8/layout/cycle5"/>
    <dgm:cxn modelId="{A198C018-9AC4-42B4-9684-49BE98284AE4}" type="presParOf" srcId="{725ABA37-4722-4446-9F53-1B116DE8254D}" destId="{9D669522-BB0D-4984-8E40-EE4963197F3F}" srcOrd="5" destOrd="0" presId="urn:microsoft.com/office/officeart/2005/8/layout/cycle5"/>
    <dgm:cxn modelId="{D485F92B-60E4-4C1F-A5F0-DA4146032193}" type="presParOf" srcId="{725ABA37-4722-4446-9F53-1B116DE8254D}" destId="{B6A23525-69A3-47EF-BB6F-82F01562C788}" srcOrd="6" destOrd="0" presId="urn:microsoft.com/office/officeart/2005/8/layout/cycle5"/>
    <dgm:cxn modelId="{A4B929C3-77F8-40E6-BE6A-0D5C10DC651F}" type="presParOf" srcId="{725ABA37-4722-4446-9F53-1B116DE8254D}" destId="{D9F81E7D-7249-49C9-9A0F-E0E51E81EE96}" srcOrd="7" destOrd="0" presId="urn:microsoft.com/office/officeart/2005/8/layout/cycle5"/>
    <dgm:cxn modelId="{3EB29B73-7860-4880-A241-B4802799272B}" type="presParOf" srcId="{725ABA37-4722-4446-9F53-1B116DE8254D}" destId="{80AC6197-FB79-46FB-9D37-5FB7D40DF7B7}" srcOrd="8" destOrd="0" presId="urn:microsoft.com/office/officeart/2005/8/layout/cycle5"/>
    <dgm:cxn modelId="{E683F310-2F4A-4D48-B1E3-A4DA40E7C76E}" type="presParOf" srcId="{725ABA37-4722-4446-9F53-1B116DE8254D}" destId="{BE3BBD66-D3A5-4B6B-8A0E-FBB0F2A8744B}" srcOrd="9" destOrd="0" presId="urn:microsoft.com/office/officeart/2005/8/layout/cycle5"/>
    <dgm:cxn modelId="{CE81653D-352B-4A6B-B655-244B02CD9A69}" type="presParOf" srcId="{725ABA37-4722-4446-9F53-1B116DE8254D}" destId="{2251FBC0-8B4A-472A-8EB9-F54CC5556323}" srcOrd="10" destOrd="0" presId="urn:microsoft.com/office/officeart/2005/8/layout/cycle5"/>
    <dgm:cxn modelId="{A38C7FDB-A419-4E3D-85A4-105BA34A1B75}" type="presParOf" srcId="{725ABA37-4722-4446-9F53-1B116DE8254D}" destId="{BBC03448-EC42-4448-874C-A5F658E9D74C}" srcOrd="11" destOrd="0" presId="urn:microsoft.com/office/officeart/2005/8/layout/cycle5"/>
    <dgm:cxn modelId="{0F574E82-2653-44F8-BF0C-137FF2C63C76}" type="presParOf" srcId="{725ABA37-4722-4446-9F53-1B116DE8254D}" destId="{6784EC0E-7B67-40CD-B386-97B7A56B78DA}" srcOrd="12" destOrd="0" presId="urn:microsoft.com/office/officeart/2005/8/layout/cycle5"/>
    <dgm:cxn modelId="{9129AAD5-B399-4E84-92B5-56F3DF25C602}" type="presParOf" srcId="{725ABA37-4722-4446-9F53-1B116DE8254D}" destId="{87C5463F-9CBC-46BC-8B27-BAC2CEF75869}" srcOrd="13" destOrd="0" presId="urn:microsoft.com/office/officeart/2005/8/layout/cycle5"/>
    <dgm:cxn modelId="{5DD15DF9-D525-46AE-A879-CA9DAFBA7F58}" type="presParOf" srcId="{725ABA37-4722-4446-9F53-1B116DE8254D}" destId="{697B70A3-F468-4FBA-BA4E-CCCDDD14D81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7A2399-C5C7-478A-8542-98125B333EA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0B1E5E-CDDD-40A1-8B47-CA6F87A701BA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800" b="0" dirty="0" smtClean="0"/>
            <a:t>Expanded credit card program</a:t>
          </a:r>
          <a:endParaRPr lang="en-US" sz="1800" b="0" dirty="0"/>
        </a:p>
      </dgm:t>
    </dgm:pt>
    <dgm:pt modelId="{886D80F7-F1C1-4477-802A-648812B1EB70}" type="parTrans" cxnId="{1D0E4A1F-AD5E-4DA3-8C75-1A086FDBD0C7}">
      <dgm:prSet/>
      <dgm:spPr/>
      <dgm:t>
        <a:bodyPr/>
        <a:lstStyle/>
        <a:p>
          <a:endParaRPr lang="en-US"/>
        </a:p>
      </dgm:t>
    </dgm:pt>
    <dgm:pt modelId="{DB5F402B-75A2-43AD-8750-41F1591EE947}" type="sibTrans" cxnId="{1D0E4A1F-AD5E-4DA3-8C75-1A086FDBD0C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800" b="0" dirty="0" smtClean="0"/>
            <a:t>96% expense reports in Concur Expense</a:t>
          </a:r>
          <a:endParaRPr lang="en-US" sz="1800" dirty="0"/>
        </a:p>
      </dgm:t>
    </dgm:pt>
    <dgm:pt modelId="{CA7BD0A6-E41D-4DA6-BB49-477A226EAEF2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/>
            <a:t>Reduced cost of cutting checks</a:t>
          </a:r>
          <a:endParaRPr lang="en-US" sz="1800" dirty="0"/>
        </a:p>
      </dgm:t>
    </dgm:pt>
    <dgm:pt modelId="{3C37E592-0541-493D-96CD-C07EEC42398E}" type="sibTrans" cxnId="{253E85B4-AEA6-4439-AE55-BE1DF004F1E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First time access to data details</a:t>
          </a:r>
          <a:endParaRPr lang="en-US" dirty="0"/>
        </a:p>
      </dgm:t>
    </dgm:pt>
    <dgm:pt modelId="{3091323F-6C9B-4293-A9C7-4039F7E316E5}" type="parTrans" cxnId="{253E85B4-AEA6-4439-AE55-BE1DF004F1EC}">
      <dgm:prSet/>
      <dgm:spPr/>
      <dgm:t>
        <a:bodyPr/>
        <a:lstStyle/>
        <a:p>
          <a:endParaRPr lang="en-US"/>
        </a:p>
      </dgm:t>
    </dgm:pt>
    <dgm:pt modelId="{FDB9B0BF-B9F6-4A24-8412-0C10ABD76669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/>
            <a:t>Reimbursed in 2-3 days vs. 45 days – direct deposit</a:t>
          </a:r>
          <a:endParaRPr lang="en-US" sz="1400" dirty="0"/>
        </a:p>
      </dgm:t>
    </dgm:pt>
    <dgm:pt modelId="{40791DA6-F9FB-42A2-BFE5-B28B1E93330B}" type="sibTrans" cxnId="{9EBDAF22-0B39-481C-B6E8-1F7580DA18A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/>
            <a:t>Paperless receipts, mobile/ scanned photos</a:t>
          </a:r>
          <a:endParaRPr lang="en-US" sz="1800" dirty="0"/>
        </a:p>
      </dgm:t>
    </dgm:pt>
    <dgm:pt modelId="{D8EEF519-1E23-45B4-9546-C0AE65C9F611}" type="parTrans" cxnId="{9EBDAF22-0B39-481C-B6E8-1F7580DA18AE}">
      <dgm:prSet/>
      <dgm:spPr/>
      <dgm:t>
        <a:bodyPr/>
        <a:lstStyle/>
        <a:p>
          <a:endParaRPr lang="en-US"/>
        </a:p>
      </dgm:t>
    </dgm:pt>
    <dgm:pt modelId="{73515DB0-7E46-4F7A-B8A7-76B44F98828C}" type="pres">
      <dgm:prSet presAssocID="{FD7A2399-C5C7-478A-8542-98125B333EA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D67028B-D447-48C2-97B9-B451A479EFB5}" type="pres">
      <dgm:prSet presAssocID="{8B0B1E5E-CDDD-40A1-8B47-CA6F87A701BA}" presName="composite" presStyleCnt="0"/>
      <dgm:spPr/>
    </dgm:pt>
    <dgm:pt modelId="{C698D605-7ED6-4097-AF32-AC58ABEF20DB}" type="pres">
      <dgm:prSet presAssocID="{8B0B1E5E-CDDD-40A1-8B47-CA6F87A701BA}" presName="Parent1" presStyleLbl="node1" presStyleIdx="0" presStyleCnt="6" custScaleX="109010" custLinFactX="-8830" custLinFactNeighborX="-100000" custLinFactNeighborY="-1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C3C8A-07EF-4B1A-9483-5BA746CF5686}" type="pres">
      <dgm:prSet presAssocID="{8B0B1E5E-CDDD-40A1-8B47-CA6F87A701B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D8E170-8D4A-4FC2-A5BD-704C87172F9A}" type="pres">
      <dgm:prSet presAssocID="{8B0B1E5E-CDDD-40A1-8B47-CA6F87A701BA}" presName="BalanceSpacing" presStyleCnt="0"/>
      <dgm:spPr/>
    </dgm:pt>
    <dgm:pt modelId="{E8FF3289-A1B6-4A6C-A6B5-4C18A6BDAB00}" type="pres">
      <dgm:prSet presAssocID="{8B0B1E5E-CDDD-40A1-8B47-CA6F87A701BA}" presName="BalanceSpacing1" presStyleCnt="0"/>
      <dgm:spPr/>
    </dgm:pt>
    <dgm:pt modelId="{EFF7BA7F-DE3F-4CD2-AAE1-7503686C8971}" type="pres">
      <dgm:prSet presAssocID="{DB5F402B-75A2-43AD-8750-41F1591EE947}" presName="Accent1Text" presStyleLbl="node1" presStyleIdx="1" presStyleCnt="6" custLinFactX="8900" custLinFactNeighborX="100000" custLinFactNeighborY="-125"/>
      <dgm:spPr/>
      <dgm:t>
        <a:bodyPr/>
        <a:lstStyle/>
        <a:p>
          <a:endParaRPr lang="en-US"/>
        </a:p>
      </dgm:t>
    </dgm:pt>
    <dgm:pt modelId="{877C9313-1472-4631-BFBE-4A4FDB930C8A}" type="pres">
      <dgm:prSet presAssocID="{DB5F402B-75A2-43AD-8750-41F1591EE947}" presName="spaceBetweenRectangles" presStyleCnt="0"/>
      <dgm:spPr/>
    </dgm:pt>
    <dgm:pt modelId="{3EC57D3B-CA9B-4E2E-BF86-95A251753D47}" type="pres">
      <dgm:prSet presAssocID="{FDB9B0BF-B9F6-4A24-8412-0C10ABD76669}" presName="composite" presStyleCnt="0"/>
      <dgm:spPr/>
    </dgm:pt>
    <dgm:pt modelId="{5B56E473-0914-4D06-9780-AC771F18A2D7}" type="pres">
      <dgm:prSet presAssocID="{FDB9B0BF-B9F6-4A24-8412-0C10ABD7666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4C307-FFD2-4019-AA5A-101E8809DF50}" type="pres">
      <dgm:prSet presAssocID="{FDB9B0BF-B9F6-4A24-8412-0C10ABD7666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87646-874F-4295-97FF-73FD378FFF7C}" type="pres">
      <dgm:prSet presAssocID="{FDB9B0BF-B9F6-4A24-8412-0C10ABD76669}" presName="BalanceSpacing" presStyleCnt="0"/>
      <dgm:spPr/>
    </dgm:pt>
    <dgm:pt modelId="{41F5DC52-AF23-4AF2-94E6-ACDD36F3ABE7}" type="pres">
      <dgm:prSet presAssocID="{FDB9B0BF-B9F6-4A24-8412-0C10ABD76669}" presName="BalanceSpacing1" presStyleCnt="0"/>
      <dgm:spPr/>
    </dgm:pt>
    <dgm:pt modelId="{5FABE1CD-A915-4AE8-BE0B-937E664CE4B1}" type="pres">
      <dgm:prSet presAssocID="{40791DA6-F9FB-42A2-BFE5-B28B1E93330B}" presName="Accent1Text" presStyleLbl="node1" presStyleIdx="3" presStyleCnt="6"/>
      <dgm:spPr/>
      <dgm:t>
        <a:bodyPr/>
        <a:lstStyle/>
        <a:p>
          <a:endParaRPr lang="en-US"/>
        </a:p>
      </dgm:t>
    </dgm:pt>
    <dgm:pt modelId="{3EA0AF5E-060D-4564-B7C1-12D0BCDD78B6}" type="pres">
      <dgm:prSet presAssocID="{40791DA6-F9FB-42A2-BFE5-B28B1E93330B}" presName="spaceBetweenRectangles" presStyleCnt="0"/>
      <dgm:spPr/>
    </dgm:pt>
    <dgm:pt modelId="{B3E399B4-B046-4D2E-B80D-1AF06926DB66}" type="pres">
      <dgm:prSet presAssocID="{CA7BD0A6-E41D-4DA6-BB49-477A226EAEF2}" presName="composite" presStyleCnt="0"/>
      <dgm:spPr/>
    </dgm:pt>
    <dgm:pt modelId="{F2A4C99E-676E-46C4-8011-87932BAB1522}" type="pres">
      <dgm:prSet presAssocID="{CA7BD0A6-E41D-4DA6-BB49-477A226EAEF2}" presName="Parent1" presStyleLbl="node1" presStyleIdx="4" presStyleCnt="6" custLinFactX="-8829" custLinFactNeighborX="-100000" custLinFactNeighborY="-16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8C2BA3-41CD-401E-B7F2-D87C26E5820B}" type="pres">
      <dgm:prSet presAssocID="{CA7BD0A6-E41D-4DA6-BB49-477A226EAEF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225065-321D-46E8-BFC6-DFF2E2E3239C}" type="pres">
      <dgm:prSet presAssocID="{CA7BD0A6-E41D-4DA6-BB49-477A226EAEF2}" presName="BalanceSpacing" presStyleCnt="0"/>
      <dgm:spPr/>
    </dgm:pt>
    <dgm:pt modelId="{02CF577A-9456-4F0B-A1E9-0BDEDE37AD1C}" type="pres">
      <dgm:prSet presAssocID="{CA7BD0A6-E41D-4DA6-BB49-477A226EAEF2}" presName="BalanceSpacing1" presStyleCnt="0"/>
      <dgm:spPr/>
    </dgm:pt>
    <dgm:pt modelId="{82DABA9B-E9CF-4F5B-B29A-8F1FAB47863D}" type="pres">
      <dgm:prSet presAssocID="{3C37E592-0541-493D-96CD-C07EEC42398E}" presName="Accent1Text" presStyleLbl="node1" presStyleIdx="5" presStyleCnt="6" custLinFactX="8900" custLinFactNeighborX="100000" custLinFactNeighborY="-1685"/>
      <dgm:spPr/>
      <dgm:t>
        <a:bodyPr/>
        <a:lstStyle/>
        <a:p>
          <a:endParaRPr lang="en-US"/>
        </a:p>
      </dgm:t>
    </dgm:pt>
  </dgm:ptLst>
  <dgm:cxnLst>
    <dgm:cxn modelId="{BA03816A-2555-4B44-B4FC-F05A8252ABF9}" type="presOf" srcId="{DB5F402B-75A2-43AD-8750-41F1591EE947}" destId="{EFF7BA7F-DE3F-4CD2-AAE1-7503686C8971}" srcOrd="0" destOrd="0" presId="urn:microsoft.com/office/officeart/2008/layout/AlternatingHexagons"/>
    <dgm:cxn modelId="{1D0E4A1F-AD5E-4DA3-8C75-1A086FDBD0C7}" srcId="{FD7A2399-C5C7-478A-8542-98125B333EA1}" destId="{8B0B1E5E-CDDD-40A1-8B47-CA6F87A701BA}" srcOrd="0" destOrd="0" parTransId="{886D80F7-F1C1-4477-802A-648812B1EB70}" sibTransId="{DB5F402B-75A2-43AD-8750-41F1591EE947}"/>
    <dgm:cxn modelId="{A3B8BB8A-BF3A-49EA-B021-30E6EF847093}" type="presOf" srcId="{FD7A2399-C5C7-478A-8542-98125B333EA1}" destId="{73515DB0-7E46-4F7A-B8A7-76B44F98828C}" srcOrd="0" destOrd="0" presId="urn:microsoft.com/office/officeart/2008/layout/AlternatingHexagons"/>
    <dgm:cxn modelId="{39C3E4C0-8DE8-4D97-8563-142A2DAD1AEB}" type="presOf" srcId="{CA7BD0A6-E41D-4DA6-BB49-477A226EAEF2}" destId="{F2A4C99E-676E-46C4-8011-87932BAB1522}" srcOrd="0" destOrd="0" presId="urn:microsoft.com/office/officeart/2008/layout/AlternatingHexagons"/>
    <dgm:cxn modelId="{221DA801-80C7-45C1-BB72-159867219FF9}" type="presOf" srcId="{40791DA6-F9FB-42A2-BFE5-B28B1E93330B}" destId="{5FABE1CD-A915-4AE8-BE0B-937E664CE4B1}" srcOrd="0" destOrd="0" presId="urn:microsoft.com/office/officeart/2008/layout/AlternatingHexagons"/>
    <dgm:cxn modelId="{B0A09E83-9781-4138-B4C0-74A666463D0C}" type="presOf" srcId="{FDB9B0BF-B9F6-4A24-8412-0C10ABD76669}" destId="{5B56E473-0914-4D06-9780-AC771F18A2D7}" srcOrd="0" destOrd="0" presId="urn:microsoft.com/office/officeart/2008/layout/AlternatingHexagons"/>
    <dgm:cxn modelId="{9EBDAF22-0B39-481C-B6E8-1F7580DA18AE}" srcId="{FD7A2399-C5C7-478A-8542-98125B333EA1}" destId="{FDB9B0BF-B9F6-4A24-8412-0C10ABD76669}" srcOrd="1" destOrd="0" parTransId="{D8EEF519-1E23-45B4-9546-C0AE65C9F611}" sibTransId="{40791DA6-F9FB-42A2-BFE5-B28B1E93330B}"/>
    <dgm:cxn modelId="{253E85B4-AEA6-4439-AE55-BE1DF004F1EC}" srcId="{FD7A2399-C5C7-478A-8542-98125B333EA1}" destId="{CA7BD0A6-E41D-4DA6-BB49-477A226EAEF2}" srcOrd="2" destOrd="0" parTransId="{3091323F-6C9B-4293-A9C7-4039F7E316E5}" sibTransId="{3C37E592-0541-493D-96CD-C07EEC42398E}"/>
    <dgm:cxn modelId="{D43E8DB2-DF87-40C3-A6B2-A81A48D9135F}" type="presOf" srcId="{8B0B1E5E-CDDD-40A1-8B47-CA6F87A701BA}" destId="{C698D605-7ED6-4097-AF32-AC58ABEF20DB}" srcOrd="0" destOrd="0" presId="urn:microsoft.com/office/officeart/2008/layout/AlternatingHexagons"/>
    <dgm:cxn modelId="{DF1C9DDC-DCCA-4E74-B532-FA895FDBD62B}" type="presOf" srcId="{3C37E592-0541-493D-96CD-C07EEC42398E}" destId="{82DABA9B-E9CF-4F5B-B29A-8F1FAB47863D}" srcOrd="0" destOrd="0" presId="urn:microsoft.com/office/officeart/2008/layout/AlternatingHexagons"/>
    <dgm:cxn modelId="{F5BBD88E-69A8-460B-97EC-52CE3E1C16A2}" type="presParOf" srcId="{73515DB0-7E46-4F7A-B8A7-76B44F98828C}" destId="{FD67028B-D447-48C2-97B9-B451A479EFB5}" srcOrd="0" destOrd="0" presId="urn:microsoft.com/office/officeart/2008/layout/AlternatingHexagons"/>
    <dgm:cxn modelId="{75D5C62C-8CBF-4122-89A1-13FC8A2EE00B}" type="presParOf" srcId="{FD67028B-D447-48C2-97B9-B451A479EFB5}" destId="{C698D605-7ED6-4097-AF32-AC58ABEF20DB}" srcOrd="0" destOrd="0" presId="urn:microsoft.com/office/officeart/2008/layout/AlternatingHexagons"/>
    <dgm:cxn modelId="{070E9312-5195-445A-BBE7-7D6ADB37C425}" type="presParOf" srcId="{FD67028B-D447-48C2-97B9-B451A479EFB5}" destId="{55EC3C8A-07EF-4B1A-9483-5BA746CF5686}" srcOrd="1" destOrd="0" presId="urn:microsoft.com/office/officeart/2008/layout/AlternatingHexagons"/>
    <dgm:cxn modelId="{21954B5C-8FC6-40E4-9D49-60E29DAE98E2}" type="presParOf" srcId="{FD67028B-D447-48C2-97B9-B451A479EFB5}" destId="{27D8E170-8D4A-4FC2-A5BD-704C87172F9A}" srcOrd="2" destOrd="0" presId="urn:microsoft.com/office/officeart/2008/layout/AlternatingHexagons"/>
    <dgm:cxn modelId="{BD190E4C-2A1E-418B-838D-75F25D8DD717}" type="presParOf" srcId="{FD67028B-D447-48C2-97B9-B451A479EFB5}" destId="{E8FF3289-A1B6-4A6C-A6B5-4C18A6BDAB00}" srcOrd="3" destOrd="0" presId="urn:microsoft.com/office/officeart/2008/layout/AlternatingHexagons"/>
    <dgm:cxn modelId="{C409A608-EC2F-4260-8316-753A639EC917}" type="presParOf" srcId="{FD67028B-D447-48C2-97B9-B451A479EFB5}" destId="{EFF7BA7F-DE3F-4CD2-AAE1-7503686C8971}" srcOrd="4" destOrd="0" presId="urn:microsoft.com/office/officeart/2008/layout/AlternatingHexagons"/>
    <dgm:cxn modelId="{10B36513-CF1A-4F00-98B8-9C8600F6DED4}" type="presParOf" srcId="{73515DB0-7E46-4F7A-B8A7-76B44F98828C}" destId="{877C9313-1472-4631-BFBE-4A4FDB930C8A}" srcOrd="1" destOrd="0" presId="urn:microsoft.com/office/officeart/2008/layout/AlternatingHexagons"/>
    <dgm:cxn modelId="{125BEC44-41C1-4E04-BE8D-2B0C5B075100}" type="presParOf" srcId="{73515DB0-7E46-4F7A-B8A7-76B44F98828C}" destId="{3EC57D3B-CA9B-4E2E-BF86-95A251753D47}" srcOrd="2" destOrd="0" presId="urn:microsoft.com/office/officeart/2008/layout/AlternatingHexagons"/>
    <dgm:cxn modelId="{CC469A9B-F8C1-4F90-A7DA-B555FBBAB2E0}" type="presParOf" srcId="{3EC57D3B-CA9B-4E2E-BF86-95A251753D47}" destId="{5B56E473-0914-4D06-9780-AC771F18A2D7}" srcOrd="0" destOrd="0" presId="urn:microsoft.com/office/officeart/2008/layout/AlternatingHexagons"/>
    <dgm:cxn modelId="{39AC64DA-5C79-4B73-A480-0A76D60A270C}" type="presParOf" srcId="{3EC57D3B-CA9B-4E2E-BF86-95A251753D47}" destId="{CFD4C307-FFD2-4019-AA5A-101E8809DF50}" srcOrd="1" destOrd="0" presId="urn:microsoft.com/office/officeart/2008/layout/AlternatingHexagons"/>
    <dgm:cxn modelId="{37310932-EAF4-4D61-9CDA-15B1C5DC432A}" type="presParOf" srcId="{3EC57D3B-CA9B-4E2E-BF86-95A251753D47}" destId="{C3587646-874F-4295-97FF-73FD378FFF7C}" srcOrd="2" destOrd="0" presId="urn:microsoft.com/office/officeart/2008/layout/AlternatingHexagons"/>
    <dgm:cxn modelId="{9991F6C0-9DF7-4EC7-9CB1-92908634C9A6}" type="presParOf" srcId="{3EC57D3B-CA9B-4E2E-BF86-95A251753D47}" destId="{41F5DC52-AF23-4AF2-94E6-ACDD36F3ABE7}" srcOrd="3" destOrd="0" presId="urn:microsoft.com/office/officeart/2008/layout/AlternatingHexagons"/>
    <dgm:cxn modelId="{3E933C3E-F911-420F-9433-CDB5453FA7BC}" type="presParOf" srcId="{3EC57D3B-CA9B-4E2E-BF86-95A251753D47}" destId="{5FABE1CD-A915-4AE8-BE0B-937E664CE4B1}" srcOrd="4" destOrd="0" presId="urn:microsoft.com/office/officeart/2008/layout/AlternatingHexagons"/>
    <dgm:cxn modelId="{0ABBC334-5A1C-4B40-BEA8-2262A2BB84B9}" type="presParOf" srcId="{73515DB0-7E46-4F7A-B8A7-76B44F98828C}" destId="{3EA0AF5E-060D-4564-B7C1-12D0BCDD78B6}" srcOrd="3" destOrd="0" presId="urn:microsoft.com/office/officeart/2008/layout/AlternatingHexagons"/>
    <dgm:cxn modelId="{9BEA0810-60C5-4727-AD44-FE4727D938CA}" type="presParOf" srcId="{73515DB0-7E46-4F7A-B8A7-76B44F98828C}" destId="{B3E399B4-B046-4D2E-B80D-1AF06926DB66}" srcOrd="4" destOrd="0" presId="urn:microsoft.com/office/officeart/2008/layout/AlternatingHexagons"/>
    <dgm:cxn modelId="{CDD4DCF0-EEAE-4B29-9D06-AD5340F4DEA9}" type="presParOf" srcId="{B3E399B4-B046-4D2E-B80D-1AF06926DB66}" destId="{F2A4C99E-676E-46C4-8011-87932BAB1522}" srcOrd="0" destOrd="0" presId="urn:microsoft.com/office/officeart/2008/layout/AlternatingHexagons"/>
    <dgm:cxn modelId="{BD876069-72C5-45DB-89B5-6D1F699B4CC0}" type="presParOf" srcId="{B3E399B4-B046-4D2E-B80D-1AF06926DB66}" destId="{A08C2BA3-41CD-401E-B7F2-D87C26E5820B}" srcOrd="1" destOrd="0" presId="urn:microsoft.com/office/officeart/2008/layout/AlternatingHexagons"/>
    <dgm:cxn modelId="{FD5BE768-D2EC-4AC7-9DE7-3C3E653196ED}" type="presParOf" srcId="{B3E399B4-B046-4D2E-B80D-1AF06926DB66}" destId="{8B225065-321D-46E8-BFC6-DFF2E2E3239C}" srcOrd="2" destOrd="0" presId="urn:microsoft.com/office/officeart/2008/layout/AlternatingHexagons"/>
    <dgm:cxn modelId="{90A9E4B1-0441-4896-9F39-64AF7F4CDF72}" type="presParOf" srcId="{B3E399B4-B046-4D2E-B80D-1AF06926DB66}" destId="{02CF577A-9456-4F0B-A1E9-0BDEDE37AD1C}" srcOrd="3" destOrd="0" presId="urn:microsoft.com/office/officeart/2008/layout/AlternatingHexagons"/>
    <dgm:cxn modelId="{D5ECC414-B1E4-43D6-B5CB-697A6CCE5DA3}" type="presParOf" srcId="{B3E399B4-B046-4D2E-B80D-1AF06926DB66}" destId="{82DABA9B-E9CF-4F5B-B29A-8F1FAB47863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8BA46F2-DDD1-4C45-8B26-CF860C1ED48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1F09DD-13A9-44C3-9B65-C624DF8CBA48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Guest Travel – high volume</a:t>
          </a:r>
          <a:endParaRPr lang="en-US" dirty="0"/>
        </a:p>
      </dgm:t>
    </dgm:pt>
    <dgm:pt modelId="{AA89E99A-03A4-4B02-9776-79A05C022CF6}" type="parTrans" cxnId="{3A5D3B02-DED0-4515-8B71-3F7987EF6C56}">
      <dgm:prSet/>
      <dgm:spPr/>
      <dgm:t>
        <a:bodyPr/>
        <a:lstStyle/>
        <a:p>
          <a:endParaRPr lang="en-US"/>
        </a:p>
      </dgm:t>
    </dgm:pt>
    <dgm:pt modelId="{65652D94-CE31-4795-8711-C3105EF9B3A3}" type="sibTrans" cxnId="{3A5D3B02-DED0-4515-8B71-3F7987EF6C56}">
      <dgm:prSet/>
      <dgm:spPr/>
      <dgm:t>
        <a:bodyPr/>
        <a:lstStyle/>
        <a:p>
          <a:endParaRPr lang="en-US"/>
        </a:p>
      </dgm:t>
    </dgm:pt>
    <dgm:pt modelId="{B8BCCA0C-A7EF-43D7-9B28-533CF63A630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Group Travel – higher volume</a:t>
          </a:r>
          <a:endParaRPr lang="en-US" dirty="0"/>
        </a:p>
      </dgm:t>
    </dgm:pt>
    <dgm:pt modelId="{BB168E47-B209-48E4-A9C8-9F0F0AB3C0DF}" type="parTrans" cxnId="{52927869-40C1-48A1-9544-045A0CE1E960}">
      <dgm:prSet/>
      <dgm:spPr/>
      <dgm:t>
        <a:bodyPr/>
        <a:lstStyle/>
        <a:p>
          <a:endParaRPr lang="en-US"/>
        </a:p>
      </dgm:t>
    </dgm:pt>
    <dgm:pt modelId="{785EBC5C-7078-4D69-A538-9FBB775C090D}" type="sibTrans" cxnId="{52927869-40C1-48A1-9544-045A0CE1E960}">
      <dgm:prSet/>
      <dgm:spPr/>
      <dgm:t>
        <a:bodyPr/>
        <a:lstStyle/>
        <a:p>
          <a:endParaRPr lang="en-US"/>
        </a:p>
      </dgm:t>
    </dgm:pt>
    <dgm:pt modelId="{93B162F3-2C05-4416-AA44-23A71F15396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Fly America Act – critical for funding compliance</a:t>
          </a:r>
          <a:endParaRPr lang="en-US" dirty="0"/>
        </a:p>
      </dgm:t>
    </dgm:pt>
    <dgm:pt modelId="{7CEE01A8-44F8-4F87-9ACF-82E66A5D58CD}" type="parTrans" cxnId="{9C15EC99-86B3-455B-9AA4-0173442DFD51}">
      <dgm:prSet/>
      <dgm:spPr/>
      <dgm:t>
        <a:bodyPr/>
        <a:lstStyle/>
        <a:p>
          <a:endParaRPr lang="en-US"/>
        </a:p>
      </dgm:t>
    </dgm:pt>
    <dgm:pt modelId="{A11A94DD-FBF2-4FE9-9E09-5C951F7E6026}" type="sibTrans" cxnId="{9C15EC99-86B3-455B-9AA4-0173442DFD51}">
      <dgm:prSet/>
      <dgm:spPr/>
      <dgm:t>
        <a:bodyPr/>
        <a:lstStyle/>
        <a:p>
          <a:endParaRPr lang="en-US"/>
        </a:p>
      </dgm:t>
    </dgm:pt>
    <dgm:pt modelId="{A40E9FEC-59B5-4F21-A411-55E6476A69A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Business + Personal itineraries – important for faculty travelers</a:t>
          </a:r>
          <a:endParaRPr lang="en-US" dirty="0"/>
        </a:p>
      </dgm:t>
    </dgm:pt>
    <dgm:pt modelId="{6CB74D6A-20A6-464C-96C7-DC1D44118F41}" type="parTrans" cxnId="{6A13EE81-2102-4792-8FED-4ECA345C144C}">
      <dgm:prSet/>
      <dgm:spPr/>
      <dgm:t>
        <a:bodyPr/>
        <a:lstStyle/>
        <a:p>
          <a:endParaRPr lang="en-US"/>
        </a:p>
      </dgm:t>
    </dgm:pt>
    <dgm:pt modelId="{BA5CCB7D-4D11-425D-B0A9-3E966720235E}" type="sibTrans" cxnId="{6A13EE81-2102-4792-8FED-4ECA345C144C}">
      <dgm:prSet/>
      <dgm:spPr/>
      <dgm:t>
        <a:bodyPr/>
        <a:lstStyle/>
        <a:p>
          <a:endParaRPr lang="en-US"/>
        </a:p>
      </dgm:t>
    </dgm:pt>
    <dgm:pt modelId="{927799BA-C944-40A3-8B7B-F617723407B2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Travel Risk/Care – mandated for student travelers</a:t>
          </a:r>
          <a:endParaRPr lang="en-US" dirty="0"/>
        </a:p>
      </dgm:t>
    </dgm:pt>
    <dgm:pt modelId="{6C811925-7DC1-47F9-A6A7-797DCB76D385}" type="parTrans" cxnId="{81829D99-7F80-4CD3-8D87-A19A29B5ADAD}">
      <dgm:prSet/>
      <dgm:spPr/>
      <dgm:t>
        <a:bodyPr/>
        <a:lstStyle/>
        <a:p>
          <a:endParaRPr lang="en-US"/>
        </a:p>
      </dgm:t>
    </dgm:pt>
    <dgm:pt modelId="{041D17D2-6E6B-430B-8DAF-09D88550CC93}" type="sibTrans" cxnId="{81829D99-7F80-4CD3-8D87-A19A29B5ADAD}">
      <dgm:prSet/>
      <dgm:spPr/>
      <dgm:t>
        <a:bodyPr/>
        <a:lstStyle/>
        <a:p>
          <a:endParaRPr lang="en-US"/>
        </a:p>
      </dgm:t>
    </dgm:pt>
    <dgm:pt modelId="{0E5A155C-0EF9-4827-BD7A-44950D6EE37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Communication complexity on campus</a:t>
          </a:r>
          <a:endParaRPr lang="en-US" dirty="0"/>
        </a:p>
      </dgm:t>
    </dgm:pt>
    <dgm:pt modelId="{08940299-753A-4834-B5C4-AA7155CABE99}" type="parTrans" cxnId="{BA162A27-3FBD-40FA-BFFF-321A126C31B5}">
      <dgm:prSet/>
      <dgm:spPr/>
      <dgm:t>
        <a:bodyPr/>
        <a:lstStyle/>
        <a:p>
          <a:endParaRPr lang="en-US"/>
        </a:p>
      </dgm:t>
    </dgm:pt>
    <dgm:pt modelId="{AA75B0A9-65A1-474B-A521-ED58359A68B9}" type="sibTrans" cxnId="{BA162A27-3FBD-40FA-BFFF-321A126C31B5}">
      <dgm:prSet/>
      <dgm:spPr/>
      <dgm:t>
        <a:bodyPr/>
        <a:lstStyle/>
        <a:p>
          <a:endParaRPr lang="en-US"/>
        </a:p>
      </dgm:t>
    </dgm:pt>
    <dgm:pt modelId="{46BF7AEB-01AE-45C7-BA34-8AC36BF54804}" type="pres">
      <dgm:prSet presAssocID="{98BA46F2-DDD1-4C45-8B26-CF860C1ED4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285E6D-0963-417B-9FD2-7A195F074236}" type="pres">
      <dgm:prSet presAssocID="{F61F09DD-13A9-44C3-9B65-C624DF8CBA48}" presName="node" presStyleLbl="node1" presStyleIdx="0" presStyleCnt="6" custLinFactNeighborX="-52489" custLinFactNeighborY="-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2775A-E63B-4D4A-ACA9-8569031513D3}" type="pres">
      <dgm:prSet presAssocID="{65652D94-CE31-4795-8711-C3105EF9B3A3}" presName="sibTrans" presStyleCnt="0"/>
      <dgm:spPr/>
    </dgm:pt>
    <dgm:pt modelId="{E1A330AE-3B43-4AD2-AFA9-20CAABEFB868}" type="pres">
      <dgm:prSet presAssocID="{B8BCCA0C-A7EF-43D7-9B28-533CF63A6309}" presName="node" presStyleLbl="node1" presStyleIdx="1" presStyleCnt="6" custLinFactNeighborX="52853" custLinFactNeighborY="-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E4A2E-628E-424B-990C-E8CE2C77169C}" type="pres">
      <dgm:prSet presAssocID="{785EBC5C-7078-4D69-A538-9FBB775C090D}" presName="sibTrans" presStyleCnt="0"/>
      <dgm:spPr/>
    </dgm:pt>
    <dgm:pt modelId="{5D517331-0EE8-4A2C-84BB-6D12577E315A}" type="pres">
      <dgm:prSet presAssocID="{93B162F3-2C05-4416-AA44-23A71F15396A}" presName="node" presStyleLbl="node1" presStyleIdx="2" presStyleCnt="6" custScaleX="134391" custScaleY="90050" custLinFactNeighborX="-17647" custLinFactNeighborY="-11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FBD8D-CA14-4A7D-8EFA-B96B9A9049DA}" type="pres">
      <dgm:prSet presAssocID="{A11A94DD-FBF2-4FE9-9E09-5C951F7E6026}" presName="sibTrans" presStyleCnt="0"/>
      <dgm:spPr/>
    </dgm:pt>
    <dgm:pt modelId="{B175516D-1133-4C0D-AEBE-C24EE84EDE80}" type="pres">
      <dgm:prSet presAssocID="{A40E9FEC-59B5-4F21-A411-55E6476A69A9}" presName="node" presStyleLbl="node1" presStyleIdx="3" presStyleCnt="6" custScaleX="135292" custScaleY="94712" custLinFactNeighborX="17949" custLinFactNeighborY="-9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6C0C9-08EE-4020-8592-744F62D0CB0C}" type="pres">
      <dgm:prSet presAssocID="{BA5CCB7D-4D11-425D-B0A9-3E966720235E}" presName="sibTrans" presStyleCnt="0"/>
      <dgm:spPr/>
    </dgm:pt>
    <dgm:pt modelId="{11C21B39-FD65-4D95-BD17-1B67914AFCC5}" type="pres">
      <dgm:prSet presAssocID="{927799BA-C944-40A3-8B7B-F617723407B2}" presName="node" presStyleLbl="node1" presStyleIdx="4" presStyleCnt="6" custScaleX="134391" custScaleY="90050" custLinFactNeighborX="-18098" custLinFactNeighborY="-19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6D0F3-9AB2-45E3-8B3C-56DB2AFBAAD3}" type="pres">
      <dgm:prSet presAssocID="{041D17D2-6E6B-430B-8DAF-09D88550CC93}" presName="sibTrans" presStyleCnt="0"/>
      <dgm:spPr/>
    </dgm:pt>
    <dgm:pt modelId="{1EE58FC6-82C8-4123-B180-B2D99A5B66F1}" type="pres">
      <dgm:prSet presAssocID="{0E5A155C-0EF9-4827-BD7A-44950D6EE371}" presName="node" presStyleLbl="node1" presStyleIdx="5" presStyleCnt="6" custScaleX="134391" custScaleY="90050" custLinFactNeighborX="18098" custLinFactNeighborY="-19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C9A409-530F-448A-BE6F-50FA8670B4E7}" type="presOf" srcId="{F61F09DD-13A9-44C3-9B65-C624DF8CBA48}" destId="{1E285E6D-0963-417B-9FD2-7A195F074236}" srcOrd="0" destOrd="0" presId="urn:microsoft.com/office/officeart/2005/8/layout/default"/>
    <dgm:cxn modelId="{CE57D838-0D2B-4DC3-9C6E-FAF16831A63D}" type="presOf" srcId="{927799BA-C944-40A3-8B7B-F617723407B2}" destId="{11C21B39-FD65-4D95-BD17-1B67914AFCC5}" srcOrd="0" destOrd="0" presId="urn:microsoft.com/office/officeart/2005/8/layout/default"/>
    <dgm:cxn modelId="{3A5D3B02-DED0-4515-8B71-3F7987EF6C56}" srcId="{98BA46F2-DDD1-4C45-8B26-CF860C1ED485}" destId="{F61F09DD-13A9-44C3-9B65-C624DF8CBA48}" srcOrd="0" destOrd="0" parTransId="{AA89E99A-03A4-4B02-9776-79A05C022CF6}" sibTransId="{65652D94-CE31-4795-8711-C3105EF9B3A3}"/>
    <dgm:cxn modelId="{52927869-40C1-48A1-9544-045A0CE1E960}" srcId="{98BA46F2-DDD1-4C45-8B26-CF860C1ED485}" destId="{B8BCCA0C-A7EF-43D7-9B28-533CF63A6309}" srcOrd="1" destOrd="0" parTransId="{BB168E47-B209-48E4-A9C8-9F0F0AB3C0DF}" sibTransId="{785EBC5C-7078-4D69-A538-9FBB775C090D}"/>
    <dgm:cxn modelId="{AAABED57-AB55-4A3F-B1AD-D359C00FD927}" type="presOf" srcId="{B8BCCA0C-A7EF-43D7-9B28-533CF63A6309}" destId="{E1A330AE-3B43-4AD2-AFA9-20CAABEFB868}" srcOrd="0" destOrd="0" presId="urn:microsoft.com/office/officeart/2005/8/layout/default"/>
    <dgm:cxn modelId="{CFAB40FD-FE17-447E-85E8-8612FF9A842F}" type="presOf" srcId="{98BA46F2-DDD1-4C45-8B26-CF860C1ED485}" destId="{46BF7AEB-01AE-45C7-BA34-8AC36BF54804}" srcOrd="0" destOrd="0" presId="urn:microsoft.com/office/officeart/2005/8/layout/default"/>
    <dgm:cxn modelId="{81829D99-7F80-4CD3-8D87-A19A29B5ADAD}" srcId="{98BA46F2-DDD1-4C45-8B26-CF860C1ED485}" destId="{927799BA-C944-40A3-8B7B-F617723407B2}" srcOrd="4" destOrd="0" parTransId="{6C811925-7DC1-47F9-A6A7-797DCB76D385}" sibTransId="{041D17D2-6E6B-430B-8DAF-09D88550CC93}"/>
    <dgm:cxn modelId="{BA162A27-3FBD-40FA-BFFF-321A126C31B5}" srcId="{98BA46F2-DDD1-4C45-8B26-CF860C1ED485}" destId="{0E5A155C-0EF9-4827-BD7A-44950D6EE371}" srcOrd="5" destOrd="0" parTransId="{08940299-753A-4834-B5C4-AA7155CABE99}" sibTransId="{AA75B0A9-65A1-474B-A521-ED58359A68B9}"/>
    <dgm:cxn modelId="{FA98C2CF-039B-4CD2-BD3A-9910EB03540F}" type="presOf" srcId="{93B162F3-2C05-4416-AA44-23A71F15396A}" destId="{5D517331-0EE8-4A2C-84BB-6D12577E315A}" srcOrd="0" destOrd="0" presId="urn:microsoft.com/office/officeart/2005/8/layout/default"/>
    <dgm:cxn modelId="{9C15EC99-86B3-455B-9AA4-0173442DFD51}" srcId="{98BA46F2-DDD1-4C45-8B26-CF860C1ED485}" destId="{93B162F3-2C05-4416-AA44-23A71F15396A}" srcOrd="2" destOrd="0" parTransId="{7CEE01A8-44F8-4F87-9ACF-82E66A5D58CD}" sibTransId="{A11A94DD-FBF2-4FE9-9E09-5C951F7E6026}"/>
    <dgm:cxn modelId="{1DA1EA58-145B-4C91-960B-8C56F60BEAC8}" type="presOf" srcId="{A40E9FEC-59B5-4F21-A411-55E6476A69A9}" destId="{B175516D-1133-4C0D-AEBE-C24EE84EDE80}" srcOrd="0" destOrd="0" presId="urn:microsoft.com/office/officeart/2005/8/layout/default"/>
    <dgm:cxn modelId="{99BF7023-6DE3-4A07-B325-43C5E57831FB}" type="presOf" srcId="{0E5A155C-0EF9-4827-BD7A-44950D6EE371}" destId="{1EE58FC6-82C8-4123-B180-B2D99A5B66F1}" srcOrd="0" destOrd="0" presId="urn:microsoft.com/office/officeart/2005/8/layout/default"/>
    <dgm:cxn modelId="{6A13EE81-2102-4792-8FED-4ECA345C144C}" srcId="{98BA46F2-DDD1-4C45-8B26-CF860C1ED485}" destId="{A40E9FEC-59B5-4F21-A411-55E6476A69A9}" srcOrd="3" destOrd="0" parTransId="{6CB74D6A-20A6-464C-96C7-DC1D44118F41}" sibTransId="{BA5CCB7D-4D11-425D-B0A9-3E966720235E}"/>
    <dgm:cxn modelId="{BEDB4E40-B070-4167-BADA-9CC42FEBCC0B}" type="presParOf" srcId="{46BF7AEB-01AE-45C7-BA34-8AC36BF54804}" destId="{1E285E6D-0963-417B-9FD2-7A195F074236}" srcOrd="0" destOrd="0" presId="urn:microsoft.com/office/officeart/2005/8/layout/default"/>
    <dgm:cxn modelId="{8797B3D4-2D30-4008-AB81-316D033ACD25}" type="presParOf" srcId="{46BF7AEB-01AE-45C7-BA34-8AC36BF54804}" destId="{73B2775A-E63B-4D4A-ACA9-8569031513D3}" srcOrd="1" destOrd="0" presId="urn:microsoft.com/office/officeart/2005/8/layout/default"/>
    <dgm:cxn modelId="{8D000C15-5093-4CD1-BAF6-AE6E5C2DFA39}" type="presParOf" srcId="{46BF7AEB-01AE-45C7-BA34-8AC36BF54804}" destId="{E1A330AE-3B43-4AD2-AFA9-20CAABEFB868}" srcOrd="2" destOrd="0" presId="urn:microsoft.com/office/officeart/2005/8/layout/default"/>
    <dgm:cxn modelId="{A05EDC6B-DD69-4E38-A043-5B00F68BE52D}" type="presParOf" srcId="{46BF7AEB-01AE-45C7-BA34-8AC36BF54804}" destId="{86BE4A2E-628E-424B-990C-E8CE2C77169C}" srcOrd="3" destOrd="0" presId="urn:microsoft.com/office/officeart/2005/8/layout/default"/>
    <dgm:cxn modelId="{FAA27B4B-E7E9-4093-BFF9-C182C60E5E1C}" type="presParOf" srcId="{46BF7AEB-01AE-45C7-BA34-8AC36BF54804}" destId="{5D517331-0EE8-4A2C-84BB-6D12577E315A}" srcOrd="4" destOrd="0" presId="urn:microsoft.com/office/officeart/2005/8/layout/default"/>
    <dgm:cxn modelId="{411F302B-6B39-49AA-89AA-7EDB4D93F933}" type="presParOf" srcId="{46BF7AEB-01AE-45C7-BA34-8AC36BF54804}" destId="{93EFBD8D-CA14-4A7D-8EFA-B96B9A9049DA}" srcOrd="5" destOrd="0" presId="urn:microsoft.com/office/officeart/2005/8/layout/default"/>
    <dgm:cxn modelId="{7BBA5DC0-A740-4B99-9BA9-33BD0174CF7F}" type="presParOf" srcId="{46BF7AEB-01AE-45C7-BA34-8AC36BF54804}" destId="{B175516D-1133-4C0D-AEBE-C24EE84EDE80}" srcOrd="6" destOrd="0" presId="urn:microsoft.com/office/officeart/2005/8/layout/default"/>
    <dgm:cxn modelId="{2EA3D859-76D2-44A0-86B9-7CCB8FC4D4DB}" type="presParOf" srcId="{46BF7AEB-01AE-45C7-BA34-8AC36BF54804}" destId="{34A6C0C9-08EE-4020-8592-744F62D0CB0C}" srcOrd="7" destOrd="0" presId="urn:microsoft.com/office/officeart/2005/8/layout/default"/>
    <dgm:cxn modelId="{3565FB0A-C6FE-46A2-968F-E34DADD3B32A}" type="presParOf" srcId="{46BF7AEB-01AE-45C7-BA34-8AC36BF54804}" destId="{11C21B39-FD65-4D95-BD17-1B67914AFCC5}" srcOrd="8" destOrd="0" presId="urn:microsoft.com/office/officeart/2005/8/layout/default"/>
    <dgm:cxn modelId="{757C6EEE-3345-422E-9F37-77780F8B612E}" type="presParOf" srcId="{46BF7AEB-01AE-45C7-BA34-8AC36BF54804}" destId="{FB46D0F3-9AB2-45E3-8B3C-56DB2AFBAAD3}" srcOrd="9" destOrd="0" presId="urn:microsoft.com/office/officeart/2005/8/layout/default"/>
    <dgm:cxn modelId="{EDF1DE38-591F-4FDD-A425-C29DCB0931C3}" type="presParOf" srcId="{46BF7AEB-01AE-45C7-BA34-8AC36BF54804}" destId="{1EE58FC6-82C8-4123-B180-B2D99A5B66F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1EF822-5405-45A7-810D-5578141B0C1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025E99-7BDC-4A35-BED1-016134467710}">
      <dgm:prSet phldrT="[Text]"/>
      <dgm:spPr/>
      <dgm:t>
        <a:bodyPr/>
        <a:lstStyle/>
        <a:p>
          <a:r>
            <a:rPr lang="en-US" dirty="0" smtClean="0"/>
            <a:t>AIR</a:t>
          </a:r>
          <a:endParaRPr lang="en-US" dirty="0"/>
        </a:p>
      </dgm:t>
    </dgm:pt>
    <dgm:pt modelId="{4661CE3F-A645-4773-BB11-9B15F23BCB85}" type="parTrans" cxnId="{38D64E0A-84BA-44E3-A249-694167ED3318}">
      <dgm:prSet/>
      <dgm:spPr/>
      <dgm:t>
        <a:bodyPr/>
        <a:lstStyle/>
        <a:p>
          <a:endParaRPr lang="en-US"/>
        </a:p>
      </dgm:t>
    </dgm:pt>
    <dgm:pt modelId="{1CCCBAF8-3944-4E9C-973C-034DDA012E24}" type="sibTrans" cxnId="{38D64E0A-84BA-44E3-A249-694167ED3318}">
      <dgm:prSet/>
      <dgm:spPr/>
      <dgm:t>
        <a:bodyPr/>
        <a:lstStyle/>
        <a:p>
          <a:endParaRPr lang="en-US"/>
        </a:p>
      </dgm:t>
    </dgm:pt>
    <dgm:pt modelId="{8145E956-DDB9-4A70-8913-582C89893194}">
      <dgm:prSet phldrT="[Text]"/>
      <dgm:spPr/>
      <dgm:t>
        <a:bodyPr/>
        <a:lstStyle/>
        <a:p>
          <a:r>
            <a:rPr lang="en-US" dirty="0" smtClean="0"/>
            <a:t>If names known, then can book individual tickets.</a:t>
          </a:r>
          <a:endParaRPr lang="en-US" dirty="0"/>
        </a:p>
      </dgm:t>
    </dgm:pt>
    <dgm:pt modelId="{C7F95220-41DF-4B4E-847C-9FD69A463710}" type="parTrans" cxnId="{FF5FF524-A7DD-4C21-8AC8-CA27CF0CE72A}">
      <dgm:prSet/>
      <dgm:spPr/>
      <dgm:t>
        <a:bodyPr/>
        <a:lstStyle/>
        <a:p>
          <a:endParaRPr lang="en-US"/>
        </a:p>
      </dgm:t>
    </dgm:pt>
    <dgm:pt modelId="{6D9DBE16-C952-447D-A919-7F1173094C3A}" type="sibTrans" cxnId="{FF5FF524-A7DD-4C21-8AC8-CA27CF0CE72A}">
      <dgm:prSet/>
      <dgm:spPr/>
      <dgm:t>
        <a:bodyPr/>
        <a:lstStyle/>
        <a:p>
          <a:endParaRPr lang="en-US"/>
        </a:p>
      </dgm:t>
    </dgm:pt>
    <dgm:pt modelId="{E2C3B125-5E5A-4DF0-8014-E956C7B14BA5}">
      <dgm:prSet phldrT="[Text]"/>
      <dgm:spPr/>
      <dgm:t>
        <a:bodyPr/>
        <a:lstStyle/>
        <a:p>
          <a:r>
            <a:rPr lang="en-US" dirty="0" smtClean="0"/>
            <a:t>Uncertain itinerary details; hinders advance booking</a:t>
          </a:r>
          <a:endParaRPr lang="en-US" dirty="0"/>
        </a:p>
      </dgm:t>
    </dgm:pt>
    <dgm:pt modelId="{5831579D-22D8-4BDA-BB3B-A8DABBBD1266}" type="parTrans" cxnId="{C34D99CC-0596-430C-8F89-A0DA7F67F34D}">
      <dgm:prSet/>
      <dgm:spPr/>
      <dgm:t>
        <a:bodyPr/>
        <a:lstStyle/>
        <a:p>
          <a:endParaRPr lang="en-US"/>
        </a:p>
      </dgm:t>
    </dgm:pt>
    <dgm:pt modelId="{B84BC386-C2FF-497E-ACD8-00CD2BBEE676}" type="sibTrans" cxnId="{C34D99CC-0596-430C-8F89-A0DA7F67F34D}">
      <dgm:prSet/>
      <dgm:spPr/>
      <dgm:t>
        <a:bodyPr/>
        <a:lstStyle/>
        <a:p>
          <a:endParaRPr lang="en-US"/>
        </a:p>
      </dgm:t>
    </dgm:pt>
    <dgm:pt modelId="{189269EA-6D72-4ACE-B7CA-A6E68E3B96BE}">
      <dgm:prSet phldrT="[Text]"/>
      <dgm:spPr/>
      <dgm:t>
        <a:bodyPr/>
        <a:lstStyle/>
        <a:p>
          <a:r>
            <a:rPr lang="en-US" dirty="0" smtClean="0"/>
            <a:t>LODGING</a:t>
          </a:r>
          <a:endParaRPr lang="en-US" dirty="0"/>
        </a:p>
      </dgm:t>
    </dgm:pt>
    <dgm:pt modelId="{D2C2D10E-1721-4CC4-9C42-7D2538692A22}" type="parTrans" cxnId="{0857E3FE-577A-4C09-B71B-B63E683481E2}">
      <dgm:prSet/>
      <dgm:spPr/>
      <dgm:t>
        <a:bodyPr/>
        <a:lstStyle/>
        <a:p>
          <a:endParaRPr lang="en-US"/>
        </a:p>
      </dgm:t>
    </dgm:pt>
    <dgm:pt modelId="{AFB00EB8-A25B-4F1C-84EB-2A519FD0B652}" type="sibTrans" cxnId="{0857E3FE-577A-4C09-B71B-B63E683481E2}">
      <dgm:prSet/>
      <dgm:spPr/>
      <dgm:t>
        <a:bodyPr/>
        <a:lstStyle/>
        <a:p>
          <a:endParaRPr lang="en-US"/>
        </a:p>
      </dgm:t>
    </dgm:pt>
    <dgm:pt modelId="{7DF7032B-5362-4D78-95B2-8EBDEF95DE0B}">
      <dgm:prSet phldrT="[Text]"/>
      <dgm:spPr/>
      <dgm:t>
        <a:bodyPr/>
        <a:lstStyle/>
        <a:p>
          <a:r>
            <a:rPr lang="en-US" dirty="0" smtClean="0"/>
            <a:t>Hotel might already be known – long relationships.</a:t>
          </a:r>
          <a:endParaRPr lang="en-US" dirty="0"/>
        </a:p>
      </dgm:t>
    </dgm:pt>
    <dgm:pt modelId="{49BCF26C-2CE1-4AAB-AF5D-AF57C898DE2B}" type="parTrans" cxnId="{59DD60E7-7982-4660-BBFC-366782891ECF}">
      <dgm:prSet/>
      <dgm:spPr/>
      <dgm:t>
        <a:bodyPr/>
        <a:lstStyle/>
        <a:p>
          <a:endParaRPr lang="en-US"/>
        </a:p>
      </dgm:t>
    </dgm:pt>
    <dgm:pt modelId="{64DC7CF3-93BF-4331-B9AE-EC3BE0BDF7A1}" type="sibTrans" cxnId="{59DD60E7-7982-4660-BBFC-366782891ECF}">
      <dgm:prSet/>
      <dgm:spPr/>
      <dgm:t>
        <a:bodyPr/>
        <a:lstStyle/>
        <a:p>
          <a:endParaRPr lang="en-US"/>
        </a:p>
      </dgm:t>
    </dgm:pt>
    <dgm:pt modelId="{515DA416-DBB4-460C-94DE-DDB0755DC48A}">
      <dgm:prSet phldrT="[Text]"/>
      <dgm:spPr/>
      <dgm:t>
        <a:bodyPr/>
        <a:lstStyle/>
        <a:p>
          <a:r>
            <a:rPr lang="en-US" dirty="0" smtClean="0"/>
            <a:t>Alternate lodging might be a consideration.</a:t>
          </a:r>
          <a:endParaRPr lang="en-US" dirty="0"/>
        </a:p>
      </dgm:t>
    </dgm:pt>
    <dgm:pt modelId="{D80A4915-39C3-4696-811D-BEABF55CBF1D}" type="parTrans" cxnId="{CC233AFF-79C5-4EC3-9377-3D9B51608259}">
      <dgm:prSet/>
      <dgm:spPr/>
      <dgm:t>
        <a:bodyPr/>
        <a:lstStyle/>
        <a:p>
          <a:endParaRPr lang="en-US"/>
        </a:p>
      </dgm:t>
    </dgm:pt>
    <dgm:pt modelId="{18F25228-B885-459A-AF46-28922C67A7D7}" type="sibTrans" cxnId="{CC233AFF-79C5-4EC3-9377-3D9B51608259}">
      <dgm:prSet/>
      <dgm:spPr/>
      <dgm:t>
        <a:bodyPr/>
        <a:lstStyle/>
        <a:p>
          <a:endParaRPr lang="en-US"/>
        </a:p>
      </dgm:t>
    </dgm:pt>
    <dgm:pt modelId="{30D93570-FDEB-4485-9821-5E6484FF6217}">
      <dgm:prSet phldrT="[Text]"/>
      <dgm:spPr/>
      <dgm:t>
        <a:bodyPr/>
        <a:lstStyle/>
        <a:p>
          <a:r>
            <a:rPr lang="en-US" dirty="0" smtClean="0"/>
            <a:t>GROUND</a:t>
          </a:r>
          <a:endParaRPr lang="en-US" dirty="0"/>
        </a:p>
      </dgm:t>
    </dgm:pt>
    <dgm:pt modelId="{E9196E0A-DBEC-4DB9-923E-D40E0D2B66DB}" type="parTrans" cxnId="{42108413-D7FB-4248-A349-F24297808E70}">
      <dgm:prSet/>
      <dgm:spPr/>
      <dgm:t>
        <a:bodyPr/>
        <a:lstStyle/>
        <a:p>
          <a:endParaRPr lang="en-US"/>
        </a:p>
      </dgm:t>
    </dgm:pt>
    <dgm:pt modelId="{B90502C0-16E7-4762-9671-0453669194FF}" type="sibTrans" cxnId="{42108413-D7FB-4248-A349-F24297808E70}">
      <dgm:prSet/>
      <dgm:spPr/>
      <dgm:t>
        <a:bodyPr/>
        <a:lstStyle/>
        <a:p>
          <a:endParaRPr lang="en-US"/>
        </a:p>
      </dgm:t>
    </dgm:pt>
    <dgm:pt modelId="{EB3B5876-680C-42E5-900C-220174DFE834}">
      <dgm:prSet phldrT="[Text]"/>
      <dgm:spPr/>
      <dgm:t>
        <a:bodyPr/>
        <a:lstStyle/>
        <a:p>
          <a:r>
            <a:rPr lang="en-US" dirty="0" smtClean="0"/>
            <a:t>Bus,  shuttle, cars, rail</a:t>
          </a:r>
          <a:endParaRPr lang="en-US" dirty="0"/>
        </a:p>
      </dgm:t>
    </dgm:pt>
    <dgm:pt modelId="{7A0E3D64-CA3F-4CF3-9F39-A4501F187CEC}" type="parTrans" cxnId="{6AE06CA7-78BB-4E19-96C3-19DEC2988D6C}">
      <dgm:prSet/>
      <dgm:spPr/>
      <dgm:t>
        <a:bodyPr/>
        <a:lstStyle/>
        <a:p>
          <a:endParaRPr lang="en-US"/>
        </a:p>
      </dgm:t>
    </dgm:pt>
    <dgm:pt modelId="{894CC6D1-E703-4557-97AD-F8FD87F84975}" type="sibTrans" cxnId="{6AE06CA7-78BB-4E19-96C3-19DEC2988D6C}">
      <dgm:prSet/>
      <dgm:spPr/>
      <dgm:t>
        <a:bodyPr/>
        <a:lstStyle/>
        <a:p>
          <a:endParaRPr lang="en-US"/>
        </a:p>
      </dgm:t>
    </dgm:pt>
    <dgm:pt modelId="{9C520CC7-4B07-4562-8C57-AE2B85298B2B}">
      <dgm:prSet phldrT="[Text]"/>
      <dgm:spPr/>
      <dgm:t>
        <a:bodyPr/>
        <a:lstStyle/>
        <a:p>
          <a:r>
            <a:rPr lang="en-US" dirty="0" smtClean="0"/>
            <a:t>Airport transfers and point-to-point</a:t>
          </a:r>
          <a:endParaRPr lang="en-US" dirty="0"/>
        </a:p>
      </dgm:t>
    </dgm:pt>
    <dgm:pt modelId="{6EE9254F-4829-475A-A6FA-8319F3D7E03C}" type="parTrans" cxnId="{8B233ACE-9B5D-45A0-977A-12135C24EAC0}">
      <dgm:prSet/>
      <dgm:spPr/>
      <dgm:t>
        <a:bodyPr/>
        <a:lstStyle/>
        <a:p>
          <a:endParaRPr lang="en-US"/>
        </a:p>
      </dgm:t>
    </dgm:pt>
    <dgm:pt modelId="{6B7DEDAF-C0D5-4C84-9C47-C6A04190ADF6}" type="sibTrans" cxnId="{8B233ACE-9B5D-45A0-977A-12135C24EAC0}">
      <dgm:prSet/>
      <dgm:spPr/>
      <dgm:t>
        <a:bodyPr/>
        <a:lstStyle/>
        <a:p>
          <a:endParaRPr lang="en-US"/>
        </a:p>
      </dgm:t>
    </dgm:pt>
    <dgm:pt modelId="{3C36F153-7BCD-494A-9D1B-42CA14969750}">
      <dgm:prSet phldrT="[Text]"/>
      <dgm:spPr/>
      <dgm:t>
        <a:bodyPr/>
        <a:lstStyle/>
        <a:p>
          <a:r>
            <a:rPr lang="en-US" dirty="0" smtClean="0"/>
            <a:t>“OTHER”</a:t>
          </a:r>
          <a:endParaRPr lang="en-US" dirty="0"/>
        </a:p>
      </dgm:t>
    </dgm:pt>
    <dgm:pt modelId="{D6BE6719-60B2-40B5-8CBC-B7522009F88F}" type="parTrans" cxnId="{0FB07619-6190-4281-8195-21A675731060}">
      <dgm:prSet/>
      <dgm:spPr/>
      <dgm:t>
        <a:bodyPr/>
        <a:lstStyle/>
        <a:p>
          <a:endParaRPr lang="en-US"/>
        </a:p>
      </dgm:t>
    </dgm:pt>
    <dgm:pt modelId="{05E0F01B-6E2B-47EA-B1D6-67D3680CD32C}" type="sibTrans" cxnId="{0FB07619-6190-4281-8195-21A675731060}">
      <dgm:prSet/>
      <dgm:spPr/>
      <dgm:t>
        <a:bodyPr/>
        <a:lstStyle/>
        <a:p>
          <a:endParaRPr lang="en-US"/>
        </a:p>
      </dgm:t>
    </dgm:pt>
    <dgm:pt modelId="{4C9163E0-3C0C-41EB-BF6C-D0DB5A3E762C}">
      <dgm:prSet phldrT="[Text]"/>
      <dgm:spPr/>
      <dgm:t>
        <a:bodyPr/>
        <a:lstStyle/>
        <a:p>
          <a:r>
            <a:rPr lang="en-US" dirty="0" smtClean="0"/>
            <a:t>Lowest fare is key.</a:t>
          </a:r>
          <a:endParaRPr lang="en-US" dirty="0"/>
        </a:p>
      </dgm:t>
    </dgm:pt>
    <dgm:pt modelId="{647CABD4-6F07-4B4F-98EE-7CE34E672CB8}" type="parTrans" cxnId="{DE255579-1EEF-48FE-8C93-DB5E961FD8AC}">
      <dgm:prSet/>
      <dgm:spPr/>
      <dgm:t>
        <a:bodyPr/>
        <a:lstStyle/>
        <a:p>
          <a:endParaRPr lang="en-US"/>
        </a:p>
      </dgm:t>
    </dgm:pt>
    <dgm:pt modelId="{9C73DAD8-52C6-4BA7-A723-6D23B4B3E189}" type="sibTrans" cxnId="{DE255579-1EEF-48FE-8C93-DB5E961FD8AC}">
      <dgm:prSet/>
      <dgm:spPr/>
      <dgm:t>
        <a:bodyPr/>
        <a:lstStyle/>
        <a:p>
          <a:endParaRPr lang="en-US"/>
        </a:p>
      </dgm:t>
    </dgm:pt>
    <dgm:pt modelId="{633C058B-7E94-4250-BFFB-1D804E84C453}">
      <dgm:prSet phldrT="[Text]"/>
      <dgm:spPr/>
      <dgm:t>
        <a:bodyPr/>
        <a:lstStyle/>
        <a:p>
          <a:r>
            <a:rPr lang="en-US" smtClean="0"/>
            <a:t>Often </a:t>
          </a:r>
          <a:r>
            <a:rPr lang="en-US" dirty="0" smtClean="0"/>
            <a:t>need multiple options.</a:t>
          </a:r>
          <a:endParaRPr lang="en-US" dirty="0"/>
        </a:p>
      </dgm:t>
    </dgm:pt>
    <dgm:pt modelId="{3BB26B15-52D8-4FE8-A51D-4F4143357498}" type="parTrans" cxnId="{0525BCC6-5D0B-48DF-A539-D2BE5FD13C4F}">
      <dgm:prSet/>
      <dgm:spPr/>
      <dgm:t>
        <a:bodyPr/>
        <a:lstStyle/>
        <a:p>
          <a:endParaRPr lang="en-US"/>
        </a:p>
      </dgm:t>
    </dgm:pt>
    <dgm:pt modelId="{8050BC93-5EE3-4B37-8A38-42046A17CA7A}" type="sibTrans" cxnId="{0525BCC6-5D0B-48DF-A539-D2BE5FD13C4F}">
      <dgm:prSet/>
      <dgm:spPr/>
      <dgm:t>
        <a:bodyPr/>
        <a:lstStyle/>
        <a:p>
          <a:endParaRPr lang="en-US"/>
        </a:p>
      </dgm:t>
    </dgm:pt>
    <dgm:pt modelId="{204F7DA5-38E7-479C-A636-0B46F468C178}">
      <dgm:prSet phldrT="[Text]"/>
      <dgm:spPr/>
      <dgm:t>
        <a:bodyPr/>
        <a:lstStyle/>
        <a:p>
          <a:r>
            <a:rPr lang="en-US" dirty="0" smtClean="0"/>
            <a:t>Hotel might need to be sourced.</a:t>
          </a:r>
          <a:endParaRPr lang="en-US" dirty="0"/>
        </a:p>
      </dgm:t>
    </dgm:pt>
    <dgm:pt modelId="{64DE6485-A588-4411-9EC8-863159077600}" type="parTrans" cxnId="{FC7601D1-B15E-4C48-8469-C15F44706B96}">
      <dgm:prSet/>
      <dgm:spPr/>
      <dgm:t>
        <a:bodyPr/>
        <a:lstStyle/>
        <a:p>
          <a:endParaRPr lang="en-US"/>
        </a:p>
      </dgm:t>
    </dgm:pt>
    <dgm:pt modelId="{AF55D22E-FEC6-4CA3-9BC9-7A8E29DB452B}" type="sibTrans" cxnId="{FC7601D1-B15E-4C48-8469-C15F44706B96}">
      <dgm:prSet/>
      <dgm:spPr/>
      <dgm:t>
        <a:bodyPr/>
        <a:lstStyle/>
        <a:p>
          <a:endParaRPr lang="en-US"/>
        </a:p>
      </dgm:t>
    </dgm:pt>
    <dgm:pt modelId="{21CD85BE-DEA1-4BB6-A7E3-6457EBD9135D}">
      <dgm:prSet phldrT="[Text]"/>
      <dgm:spPr/>
      <dgm:t>
        <a:bodyPr/>
        <a:lstStyle/>
        <a:p>
          <a:r>
            <a:rPr lang="en-US" dirty="0" smtClean="0"/>
            <a:t>Considerations include insurance, form of payment, language</a:t>
          </a:r>
          <a:endParaRPr lang="en-US" dirty="0"/>
        </a:p>
      </dgm:t>
    </dgm:pt>
    <dgm:pt modelId="{8C495D26-8E9B-4E8E-BF5C-CBBD0E2DC62F}" type="parTrans" cxnId="{3CDEBAFE-4420-4D02-8FB1-22AC26AF112C}">
      <dgm:prSet/>
      <dgm:spPr/>
      <dgm:t>
        <a:bodyPr/>
        <a:lstStyle/>
        <a:p>
          <a:endParaRPr lang="en-US"/>
        </a:p>
      </dgm:t>
    </dgm:pt>
    <dgm:pt modelId="{DF421464-511D-4BAD-BAAB-7E64DC37243F}" type="sibTrans" cxnId="{3CDEBAFE-4420-4D02-8FB1-22AC26AF112C}">
      <dgm:prSet/>
      <dgm:spPr/>
      <dgm:t>
        <a:bodyPr/>
        <a:lstStyle/>
        <a:p>
          <a:endParaRPr lang="en-US"/>
        </a:p>
      </dgm:t>
    </dgm:pt>
    <dgm:pt modelId="{3BA583E6-C013-4FE9-8034-93E98CCA458F}">
      <dgm:prSet phldrT="[Text]"/>
      <dgm:spPr/>
      <dgm:t>
        <a:bodyPr/>
        <a:lstStyle/>
        <a:p>
          <a:r>
            <a:rPr lang="en-US" dirty="0" err="1" smtClean="0"/>
            <a:t>Hydrafoil</a:t>
          </a:r>
          <a:r>
            <a:rPr lang="en-US" dirty="0" smtClean="0"/>
            <a:t> down the Danube River (for example)</a:t>
          </a:r>
          <a:endParaRPr lang="en-US" dirty="0"/>
        </a:p>
      </dgm:t>
    </dgm:pt>
    <dgm:pt modelId="{43DAB9AC-D471-4D44-A248-83C6E2A8BF65}" type="parTrans" cxnId="{5A135A1D-ED81-45CB-A4F0-781E36D4D451}">
      <dgm:prSet/>
      <dgm:spPr/>
      <dgm:t>
        <a:bodyPr/>
        <a:lstStyle/>
        <a:p>
          <a:endParaRPr lang="en-US"/>
        </a:p>
      </dgm:t>
    </dgm:pt>
    <dgm:pt modelId="{89AB5047-8048-46C4-AA6B-92B3C7F43858}" type="sibTrans" cxnId="{5A135A1D-ED81-45CB-A4F0-781E36D4D451}">
      <dgm:prSet/>
      <dgm:spPr/>
      <dgm:t>
        <a:bodyPr/>
        <a:lstStyle/>
        <a:p>
          <a:endParaRPr lang="en-US"/>
        </a:p>
      </dgm:t>
    </dgm:pt>
    <dgm:pt modelId="{F37E85CB-2D48-4DC2-AA10-A77DE55B8B02}" type="pres">
      <dgm:prSet presAssocID="{191EF822-5405-45A7-810D-5578141B0C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8C1E3C-C757-4879-990B-50479AFFBAC2}" type="pres">
      <dgm:prSet presAssocID="{2D025E99-7BDC-4A35-BED1-01613446771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D17C1-113A-4590-B834-3E1EC9B1000F}" type="pres">
      <dgm:prSet presAssocID="{1CCCBAF8-3944-4E9C-973C-034DDA012E24}" presName="sibTrans" presStyleCnt="0"/>
      <dgm:spPr/>
    </dgm:pt>
    <dgm:pt modelId="{EF6F8270-CCBE-47B5-A307-D26615625B7A}" type="pres">
      <dgm:prSet presAssocID="{189269EA-6D72-4ACE-B7CA-A6E68E3B96B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56CC29-EC92-4E75-BCB4-BA70F5A841E8}" type="pres">
      <dgm:prSet presAssocID="{AFB00EB8-A25B-4F1C-84EB-2A519FD0B652}" presName="sibTrans" presStyleCnt="0"/>
      <dgm:spPr/>
    </dgm:pt>
    <dgm:pt modelId="{6C219786-CD41-41B1-A930-FAE223550309}" type="pres">
      <dgm:prSet presAssocID="{30D93570-FDEB-4485-9821-5E6484FF621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8E13A-0719-4C51-A418-65AF9206CF89}" type="pres">
      <dgm:prSet presAssocID="{B90502C0-16E7-4762-9671-0453669194FF}" presName="sibTrans" presStyleCnt="0"/>
      <dgm:spPr/>
    </dgm:pt>
    <dgm:pt modelId="{8BA71772-3F4E-43E8-B62E-B9DE99C8BDE7}" type="pres">
      <dgm:prSet presAssocID="{3C36F153-7BCD-494A-9D1B-42CA1496975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255579-1EEF-48FE-8C93-DB5E961FD8AC}" srcId="{2D025E99-7BDC-4A35-BED1-016134467710}" destId="{4C9163E0-3C0C-41EB-BF6C-D0DB5A3E762C}" srcOrd="3" destOrd="0" parTransId="{647CABD4-6F07-4B4F-98EE-7CE34E672CB8}" sibTransId="{9C73DAD8-52C6-4BA7-A723-6D23B4B3E189}"/>
    <dgm:cxn modelId="{1EDE9073-5257-41CE-81D9-11E0910FB224}" type="presOf" srcId="{3BA583E6-C013-4FE9-8034-93E98CCA458F}" destId="{8BA71772-3F4E-43E8-B62E-B9DE99C8BDE7}" srcOrd="0" destOrd="1" presId="urn:microsoft.com/office/officeart/2005/8/layout/hList6"/>
    <dgm:cxn modelId="{4ED291CE-53C3-4269-92FC-25ABF844D867}" type="presOf" srcId="{4C9163E0-3C0C-41EB-BF6C-D0DB5A3E762C}" destId="{B28C1E3C-C757-4879-990B-50479AFFBAC2}" srcOrd="0" destOrd="4" presId="urn:microsoft.com/office/officeart/2005/8/layout/hList6"/>
    <dgm:cxn modelId="{38D64E0A-84BA-44E3-A249-694167ED3318}" srcId="{191EF822-5405-45A7-810D-5578141B0C1F}" destId="{2D025E99-7BDC-4A35-BED1-016134467710}" srcOrd="0" destOrd="0" parTransId="{4661CE3F-A645-4773-BB11-9B15F23BCB85}" sibTransId="{1CCCBAF8-3944-4E9C-973C-034DDA012E24}"/>
    <dgm:cxn modelId="{617CA1DB-0C0E-4ED2-AD98-A22A7F3EFBCD}" type="presOf" srcId="{EB3B5876-680C-42E5-900C-220174DFE834}" destId="{6C219786-CD41-41B1-A930-FAE223550309}" srcOrd="0" destOrd="1" presId="urn:microsoft.com/office/officeart/2005/8/layout/hList6"/>
    <dgm:cxn modelId="{0525BCC6-5D0B-48DF-A539-D2BE5FD13C4F}" srcId="{2D025E99-7BDC-4A35-BED1-016134467710}" destId="{633C058B-7E94-4250-BFFB-1D804E84C453}" srcOrd="2" destOrd="0" parTransId="{3BB26B15-52D8-4FE8-A51D-4F4143357498}" sibTransId="{8050BC93-5EE3-4B37-8A38-42046A17CA7A}"/>
    <dgm:cxn modelId="{D90333A8-9A22-4208-BAA3-060B4BE8ABAF}" type="presOf" srcId="{2D025E99-7BDC-4A35-BED1-016134467710}" destId="{B28C1E3C-C757-4879-990B-50479AFFBAC2}" srcOrd="0" destOrd="0" presId="urn:microsoft.com/office/officeart/2005/8/layout/hList6"/>
    <dgm:cxn modelId="{8B233ACE-9B5D-45A0-977A-12135C24EAC0}" srcId="{30D93570-FDEB-4485-9821-5E6484FF6217}" destId="{9C520CC7-4B07-4562-8C57-AE2B85298B2B}" srcOrd="1" destOrd="0" parTransId="{6EE9254F-4829-475A-A6FA-8319F3D7E03C}" sibTransId="{6B7DEDAF-C0D5-4C84-9C47-C6A04190ADF6}"/>
    <dgm:cxn modelId="{42108413-D7FB-4248-A349-F24297808E70}" srcId="{191EF822-5405-45A7-810D-5578141B0C1F}" destId="{30D93570-FDEB-4485-9821-5E6484FF6217}" srcOrd="2" destOrd="0" parTransId="{E9196E0A-DBEC-4DB9-923E-D40E0D2B66DB}" sibTransId="{B90502C0-16E7-4762-9671-0453669194FF}"/>
    <dgm:cxn modelId="{5A135A1D-ED81-45CB-A4F0-781E36D4D451}" srcId="{3C36F153-7BCD-494A-9D1B-42CA14969750}" destId="{3BA583E6-C013-4FE9-8034-93E98CCA458F}" srcOrd="0" destOrd="0" parTransId="{43DAB9AC-D471-4D44-A248-83C6E2A8BF65}" sibTransId="{89AB5047-8048-46C4-AA6B-92B3C7F43858}"/>
    <dgm:cxn modelId="{C34D99CC-0596-430C-8F89-A0DA7F67F34D}" srcId="{2D025E99-7BDC-4A35-BED1-016134467710}" destId="{E2C3B125-5E5A-4DF0-8014-E956C7B14BA5}" srcOrd="1" destOrd="0" parTransId="{5831579D-22D8-4BDA-BB3B-A8DABBBD1266}" sibTransId="{B84BC386-C2FF-497E-ACD8-00CD2BBEE676}"/>
    <dgm:cxn modelId="{CC233AFF-79C5-4EC3-9377-3D9B51608259}" srcId="{189269EA-6D72-4ACE-B7CA-A6E68E3B96BE}" destId="{515DA416-DBB4-460C-94DE-DDB0755DC48A}" srcOrd="1" destOrd="0" parTransId="{D80A4915-39C3-4696-811D-BEABF55CBF1D}" sibTransId="{18F25228-B885-459A-AF46-28922C67A7D7}"/>
    <dgm:cxn modelId="{E6882715-940A-4DCF-B0E5-923E54EA4C85}" type="presOf" srcId="{191EF822-5405-45A7-810D-5578141B0C1F}" destId="{F37E85CB-2D48-4DC2-AA10-A77DE55B8B02}" srcOrd="0" destOrd="0" presId="urn:microsoft.com/office/officeart/2005/8/layout/hList6"/>
    <dgm:cxn modelId="{2463F899-030E-400D-AD5C-9AB47BF91BB9}" type="presOf" srcId="{633C058B-7E94-4250-BFFB-1D804E84C453}" destId="{B28C1E3C-C757-4879-990B-50479AFFBAC2}" srcOrd="0" destOrd="3" presId="urn:microsoft.com/office/officeart/2005/8/layout/hList6"/>
    <dgm:cxn modelId="{1EAC25D2-CB4B-4BD0-9E2A-6300B9BF3B40}" type="presOf" srcId="{9C520CC7-4B07-4562-8C57-AE2B85298B2B}" destId="{6C219786-CD41-41B1-A930-FAE223550309}" srcOrd="0" destOrd="2" presId="urn:microsoft.com/office/officeart/2005/8/layout/hList6"/>
    <dgm:cxn modelId="{782E0F65-7E3F-4E26-894D-7D85A586905F}" type="presOf" srcId="{21CD85BE-DEA1-4BB6-A7E3-6457EBD9135D}" destId="{6C219786-CD41-41B1-A930-FAE223550309}" srcOrd="0" destOrd="3" presId="urn:microsoft.com/office/officeart/2005/8/layout/hList6"/>
    <dgm:cxn modelId="{B67107E3-CEDF-445A-B7DC-1AE9BE4AF3B0}" type="presOf" srcId="{189269EA-6D72-4ACE-B7CA-A6E68E3B96BE}" destId="{EF6F8270-CCBE-47B5-A307-D26615625B7A}" srcOrd="0" destOrd="0" presId="urn:microsoft.com/office/officeart/2005/8/layout/hList6"/>
    <dgm:cxn modelId="{1DD9D16F-4047-4913-A545-CF8B80D9C5F0}" type="presOf" srcId="{8145E956-DDB9-4A70-8913-582C89893194}" destId="{B28C1E3C-C757-4879-990B-50479AFFBAC2}" srcOrd="0" destOrd="1" presId="urn:microsoft.com/office/officeart/2005/8/layout/hList6"/>
    <dgm:cxn modelId="{68DF12B0-CBB2-4EFB-BC2A-66BB36087838}" type="presOf" srcId="{7DF7032B-5362-4D78-95B2-8EBDEF95DE0B}" destId="{EF6F8270-CCBE-47B5-A307-D26615625B7A}" srcOrd="0" destOrd="1" presId="urn:microsoft.com/office/officeart/2005/8/layout/hList6"/>
    <dgm:cxn modelId="{0FB07619-6190-4281-8195-21A675731060}" srcId="{191EF822-5405-45A7-810D-5578141B0C1F}" destId="{3C36F153-7BCD-494A-9D1B-42CA14969750}" srcOrd="3" destOrd="0" parTransId="{D6BE6719-60B2-40B5-8CBC-B7522009F88F}" sibTransId="{05E0F01B-6E2B-47EA-B1D6-67D3680CD32C}"/>
    <dgm:cxn modelId="{3035EE23-E17A-4324-B03B-92651ACF80D5}" type="presOf" srcId="{3C36F153-7BCD-494A-9D1B-42CA14969750}" destId="{8BA71772-3F4E-43E8-B62E-B9DE99C8BDE7}" srcOrd="0" destOrd="0" presId="urn:microsoft.com/office/officeart/2005/8/layout/hList6"/>
    <dgm:cxn modelId="{3CDEBAFE-4420-4D02-8FB1-22AC26AF112C}" srcId="{30D93570-FDEB-4485-9821-5E6484FF6217}" destId="{21CD85BE-DEA1-4BB6-A7E3-6457EBD9135D}" srcOrd="2" destOrd="0" parTransId="{8C495D26-8E9B-4E8E-BF5C-CBBD0E2DC62F}" sibTransId="{DF421464-511D-4BAD-BAAB-7E64DC37243F}"/>
    <dgm:cxn modelId="{89134C57-C0AF-469C-8A5F-E4246C541735}" type="presOf" srcId="{204F7DA5-38E7-479C-A636-0B46F468C178}" destId="{EF6F8270-CCBE-47B5-A307-D26615625B7A}" srcOrd="0" destOrd="3" presId="urn:microsoft.com/office/officeart/2005/8/layout/hList6"/>
    <dgm:cxn modelId="{B1349D34-F531-4E61-BC04-CBDA5CA7EE3F}" type="presOf" srcId="{30D93570-FDEB-4485-9821-5E6484FF6217}" destId="{6C219786-CD41-41B1-A930-FAE223550309}" srcOrd="0" destOrd="0" presId="urn:microsoft.com/office/officeart/2005/8/layout/hList6"/>
    <dgm:cxn modelId="{FF5FF524-A7DD-4C21-8AC8-CA27CF0CE72A}" srcId="{2D025E99-7BDC-4A35-BED1-016134467710}" destId="{8145E956-DDB9-4A70-8913-582C89893194}" srcOrd="0" destOrd="0" parTransId="{C7F95220-41DF-4B4E-847C-9FD69A463710}" sibTransId="{6D9DBE16-C952-447D-A919-7F1173094C3A}"/>
    <dgm:cxn modelId="{59DD60E7-7982-4660-BBFC-366782891ECF}" srcId="{189269EA-6D72-4ACE-B7CA-A6E68E3B96BE}" destId="{7DF7032B-5362-4D78-95B2-8EBDEF95DE0B}" srcOrd="0" destOrd="0" parTransId="{49BCF26C-2CE1-4AAB-AF5D-AF57C898DE2B}" sibTransId="{64DC7CF3-93BF-4331-B9AE-EC3BE0BDF7A1}"/>
    <dgm:cxn modelId="{FC7601D1-B15E-4C48-8469-C15F44706B96}" srcId="{189269EA-6D72-4ACE-B7CA-A6E68E3B96BE}" destId="{204F7DA5-38E7-479C-A636-0B46F468C178}" srcOrd="2" destOrd="0" parTransId="{64DE6485-A588-4411-9EC8-863159077600}" sibTransId="{AF55D22E-FEC6-4CA3-9BC9-7A8E29DB452B}"/>
    <dgm:cxn modelId="{920D417D-9086-49FA-A58E-58239869CC7A}" type="presOf" srcId="{515DA416-DBB4-460C-94DE-DDB0755DC48A}" destId="{EF6F8270-CCBE-47B5-A307-D26615625B7A}" srcOrd="0" destOrd="2" presId="urn:microsoft.com/office/officeart/2005/8/layout/hList6"/>
    <dgm:cxn modelId="{0857E3FE-577A-4C09-B71B-B63E683481E2}" srcId="{191EF822-5405-45A7-810D-5578141B0C1F}" destId="{189269EA-6D72-4ACE-B7CA-A6E68E3B96BE}" srcOrd="1" destOrd="0" parTransId="{D2C2D10E-1721-4CC4-9C42-7D2538692A22}" sibTransId="{AFB00EB8-A25B-4F1C-84EB-2A519FD0B652}"/>
    <dgm:cxn modelId="{7F373F11-CC09-4BEB-AD93-880D51DEBE6A}" type="presOf" srcId="{E2C3B125-5E5A-4DF0-8014-E956C7B14BA5}" destId="{B28C1E3C-C757-4879-990B-50479AFFBAC2}" srcOrd="0" destOrd="2" presId="urn:microsoft.com/office/officeart/2005/8/layout/hList6"/>
    <dgm:cxn modelId="{6AE06CA7-78BB-4E19-96C3-19DEC2988D6C}" srcId="{30D93570-FDEB-4485-9821-5E6484FF6217}" destId="{EB3B5876-680C-42E5-900C-220174DFE834}" srcOrd="0" destOrd="0" parTransId="{7A0E3D64-CA3F-4CF3-9F39-A4501F187CEC}" sibTransId="{894CC6D1-E703-4557-97AD-F8FD87F84975}"/>
    <dgm:cxn modelId="{4775809C-E305-44E8-A4B8-05BF60966D8F}" type="presParOf" srcId="{F37E85CB-2D48-4DC2-AA10-A77DE55B8B02}" destId="{B28C1E3C-C757-4879-990B-50479AFFBAC2}" srcOrd="0" destOrd="0" presId="urn:microsoft.com/office/officeart/2005/8/layout/hList6"/>
    <dgm:cxn modelId="{4BEDCDC5-C04A-45DF-9C17-C169A98874D0}" type="presParOf" srcId="{F37E85CB-2D48-4DC2-AA10-A77DE55B8B02}" destId="{F01D17C1-113A-4590-B834-3E1EC9B1000F}" srcOrd="1" destOrd="0" presId="urn:microsoft.com/office/officeart/2005/8/layout/hList6"/>
    <dgm:cxn modelId="{A27ABB73-15B1-42CA-9E7F-43AB3E840B90}" type="presParOf" srcId="{F37E85CB-2D48-4DC2-AA10-A77DE55B8B02}" destId="{EF6F8270-CCBE-47B5-A307-D26615625B7A}" srcOrd="2" destOrd="0" presId="urn:microsoft.com/office/officeart/2005/8/layout/hList6"/>
    <dgm:cxn modelId="{AF347384-04FC-4623-9C03-52FAF7038F9C}" type="presParOf" srcId="{F37E85CB-2D48-4DC2-AA10-A77DE55B8B02}" destId="{DE56CC29-EC92-4E75-BCB4-BA70F5A841E8}" srcOrd="3" destOrd="0" presId="urn:microsoft.com/office/officeart/2005/8/layout/hList6"/>
    <dgm:cxn modelId="{F5C25A04-9035-4A03-9F6A-2FD4EE775929}" type="presParOf" srcId="{F37E85CB-2D48-4DC2-AA10-A77DE55B8B02}" destId="{6C219786-CD41-41B1-A930-FAE223550309}" srcOrd="4" destOrd="0" presId="urn:microsoft.com/office/officeart/2005/8/layout/hList6"/>
    <dgm:cxn modelId="{B23B722A-7426-4A7D-8096-2885EA2959D0}" type="presParOf" srcId="{F37E85CB-2D48-4DC2-AA10-A77DE55B8B02}" destId="{C5A8E13A-0719-4C51-A418-65AF9206CF89}" srcOrd="5" destOrd="0" presId="urn:microsoft.com/office/officeart/2005/8/layout/hList6"/>
    <dgm:cxn modelId="{A76B7C4B-A799-4EED-95FE-3939D8A95313}" type="presParOf" srcId="{F37E85CB-2D48-4DC2-AA10-A77DE55B8B02}" destId="{8BA71772-3F4E-43E8-B62E-B9DE99C8BDE7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C1BAF-DAAE-4E75-AD74-F484CA0E6CC8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E59F0B-6398-4AD1-8989-D28000ED9B27}">
      <dsp:nvSpPr>
        <dsp:cNvPr id="0" name=""/>
        <dsp:cNvSpPr/>
      </dsp:nvSpPr>
      <dsp:spPr>
        <a:xfrm>
          <a:off x="1207321" y="3365506"/>
          <a:ext cx="166555" cy="16655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0A67A2-04CB-4BD2-B0A7-1D0A551D8D9D}">
      <dsp:nvSpPr>
        <dsp:cNvPr id="0" name=""/>
        <dsp:cNvSpPr/>
      </dsp:nvSpPr>
      <dsp:spPr>
        <a:xfrm>
          <a:off x="1290599" y="3448783"/>
          <a:ext cx="948641" cy="107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Small business</a:t>
          </a:r>
          <a:endParaRPr lang="en-US" sz="1500" kern="1200" dirty="0"/>
        </a:p>
      </dsp:txBody>
      <dsp:txXfrm>
        <a:off x="1290599" y="3448783"/>
        <a:ext cx="948641" cy="1077179"/>
      </dsp:txXfrm>
    </dsp:sp>
    <dsp:sp modelId="{905C55B7-0197-43A9-A784-46DF0A3346C6}">
      <dsp:nvSpPr>
        <dsp:cNvPr id="0" name=""/>
        <dsp:cNvSpPr/>
      </dsp:nvSpPr>
      <dsp:spPr>
        <a:xfrm>
          <a:off x="2108893" y="2499236"/>
          <a:ext cx="260695" cy="26069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74CAA-C0AF-4D65-8C28-FEA3795F75B4}">
      <dsp:nvSpPr>
        <dsp:cNvPr id="0" name=""/>
        <dsp:cNvSpPr/>
      </dsp:nvSpPr>
      <dsp:spPr>
        <a:xfrm>
          <a:off x="2239240" y="2629584"/>
          <a:ext cx="1202095" cy="1896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37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Multi-national – met and implemented </a:t>
          </a:r>
          <a:r>
            <a:rPr lang="en-US" sz="1500" kern="1200" dirty="0" err="1" smtClean="0"/>
            <a:t>Cliqbook</a:t>
          </a:r>
          <a:endParaRPr lang="en-US" sz="1500" kern="1200" dirty="0"/>
        </a:p>
      </dsp:txBody>
      <dsp:txXfrm>
        <a:off x="2239240" y="2629584"/>
        <a:ext cx="1202095" cy="1896378"/>
      </dsp:txXfrm>
    </dsp:sp>
    <dsp:sp modelId="{37D437BD-3ABD-4AC8-A9E3-ADC2E0C09ACF}">
      <dsp:nvSpPr>
        <dsp:cNvPr id="0" name=""/>
        <dsp:cNvSpPr/>
      </dsp:nvSpPr>
      <dsp:spPr>
        <a:xfrm>
          <a:off x="3267539" y="1808574"/>
          <a:ext cx="347593" cy="34759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878C6-6A1E-43A5-A209-1F415041A55A}">
      <dsp:nvSpPr>
        <dsp:cNvPr id="0" name=""/>
        <dsp:cNvSpPr/>
      </dsp:nvSpPr>
      <dsp:spPr>
        <a:xfrm>
          <a:off x="3441336" y="1982371"/>
          <a:ext cx="1397617" cy="2543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83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Global travel and meetings, standard business travel and expense – implemented </a:t>
          </a:r>
          <a:r>
            <a:rPr lang="en-US" sz="1500" kern="1200" dirty="0" err="1" smtClean="0"/>
            <a:t>Cliqbook</a:t>
          </a:r>
          <a:endParaRPr lang="en-US" sz="1500" kern="1200" dirty="0"/>
        </a:p>
      </dsp:txBody>
      <dsp:txXfrm>
        <a:off x="3441336" y="1982371"/>
        <a:ext cx="1397617" cy="2543591"/>
      </dsp:txXfrm>
    </dsp:sp>
    <dsp:sp modelId="{B01C540E-78F4-49A9-ADED-E92DCE942DC0}">
      <dsp:nvSpPr>
        <dsp:cNvPr id="0" name=""/>
        <dsp:cNvSpPr/>
      </dsp:nvSpPr>
      <dsp:spPr>
        <a:xfrm>
          <a:off x="4614466" y="1269080"/>
          <a:ext cx="448975" cy="44897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1141A-254E-4349-A0AA-A35BECE029F5}">
      <dsp:nvSpPr>
        <dsp:cNvPr id="0" name=""/>
        <dsp:cNvSpPr/>
      </dsp:nvSpPr>
      <dsp:spPr>
        <a:xfrm>
          <a:off x="4838954" y="1493567"/>
          <a:ext cx="1448308" cy="3032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903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Decentralized, </a:t>
          </a:r>
          <a:r>
            <a:rPr lang="en-US" sz="1500" kern="1200" dirty="0" err="1" smtClean="0"/>
            <a:t>out-dated</a:t>
          </a:r>
          <a:r>
            <a:rPr lang="en-US" sz="1500" kern="1200" dirty="0" smtClean="0"/>
            <a:t>, entitled, per diem, little technology, complex documentation – introduced Concur Travel and other technologies</a:t>
          </a:r>
          <a:endParaRPr lang="en-US" sz="1500" kern="1200" dirty="0"/>
        </a:p>
      </dsp:txBody>
      <dsp:txXfrm>
        <a:off x="4838954" y="1493567"/>
        <a:ext cx="1448308" cy="3032395"/>
      </dsp:txXfrm>
    </dsp:sp>
    <dsp:sp modelId="{DDDD5D03-C4BE-475C-9432-46D657069380}">
      <dsp:nvSpPr>
        <dsp:cNvPr id="0" name=""/>
        <dsp:cNvSpPr/>
      </dsp:nvSpPr>
      <dsp:spPr>
        <a:xfrm>
          <a:off x="6001221" y="908813"/>
          <a:ext cx="572081" cy="57208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44495-8F29-4931-9861-F9E1839F3C89}">
      <dsp:nvSpPr>
        <dsp:cNvPr id="0" name=""/>
        <dsp:cNvSpPr/>
      </dsp:nvSpPr>
      <dsp:spPr>
        <a:xfrm>
          <a:off x="6287262" y="1194854"/>
          <a:ext cx="1448308" cy="3331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134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Most complex - decentralized hierarchy, business + personal travel, group travel, layers of travelers, precise and complex expensing – implemented Concur Travel and Expense</a:t>
          </a:r>
          <a:endParaRPr lang="en-US" sz="1500" kern="1200" dirty="0"/>
        </a:p>
      </dsp:txBody>
      <dsp:txXfrm>
        <a:off x="6287262" y="1194854"/>
        <a:ext cx="1448308" cy="33311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04FAC-A6F3-4546-89A7-1F39EAD6B753}">
      <dsp:nvSpPr>
        <dsp:cNvPr id="0" name=""/>
        <dsp:cNvSpPr/>
      </dsp:nvSpPr>
      <dsp:spPr>
        <a:xfrm rot="5400000">
          <a:off x="5315775" y="-2159607"/>
          <a:ext cx="871601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Act states that </a:t>
          </a:r>
          <a:r>
            <a:rPr lang="en-US" sz="1800" kern="1200" dirty="0" smtClean="0"/>
            <a:t>you</a:t>
          </a:r>
          <a:r>
            <a:rPr lang="en-US" sz="2000" kern="1200" dirty="0" smtClean="0"/>
            <a:t> must book on a US carrier unless no US carrier flight is available.</a:t>
          </a:r>
          <a:endParaRPr lang="en-US" sz="2000" kern="1200" dirty="0"/>
        </a:p>
      </dsp:txBody>
      <dsp:txXfrm rot="-5400000">
        <a:off x="3044952" y="153764"/>
        <a:ext cx="5370700" cy="786505"/>
      </dsp:txXfrm>
    </dsp:sp>
    <dsp:sp modelId="{46B478AE-9653-416C-8C72-4688028B95CC}">
      <dsp:nvSpPr>
        <dsp:cNvPr id="0" name=""/>
        <dsp:cNvSpPr/>
      </dsp:nvSpPr>
      <dsp:spPr>
        <a:xfrm>
          <a:off x="0" y="2265"/>
          <a:ext cx="3044952" cy="108950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What is it?</a:t>
          </a:r>
          <a:endParaRPr lang="en-US" sz="2400" kern="1200" dirty="0"/>
        </a:p>
      </dsp:txBody>
      <dsp:txXfrm>
        <a:off x="53185" y="55450"/>
        <a:ext cx="2938582" cy="983131"/>
      </dsp:txXfrm>
    </dsp:sp>
    <dsp:sp modelId="{1302EF4B-867C-481E-BC11-66D1533CDE70}">
      <dsp:nvSpPr>
        <dsp:cNvPr id="0" name=""/>
        <dsp:cNvSpPr/>
      </dsp:nvSpPr>
      <dsp:spPr>
        <a:xfrm rot="5400000">
          <a:off x="5315775" y="-1015630"/>
          <a:ext cx="871601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Sponsored research funds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Federal grants </a:t>
          </a:r>
          <a:endParaRPr lang="en-US" sz="2000" kern="1200" dirty="0"/>
        </a:p>
      </dsp:txBody>
      <dsp:txXfrm rot="-5400000">
        <a:off x="3044952" y="1297741"/>
        <a:ext cx="5370700" cy="786505"/>
      </dsp:txXfrm>
    </dsp:sp>
    <dsp:sp modelId="{F7680FA2-8545-4568-A853-10A2EEED6091}">
      <dsp:nvSpPr>
        <dsp:cNvPr id="0" name=""/>
        <dsp:cNvSpPr/>
      </dsp:nvSpPr>
      <dsp:spPr>
        <a:xfrm>
          <a:off x="0" y="1146242"/>
          <a:ext cx="3044952" cy="108950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Required for?</a:t>
          </a:r>
          <a:endParaRPr lang="en-US" sz="2400" kern="1200" dirty="0"/>
        </a:p>
      </dsp:txBody>
      <dsp:txXfrm>
        <a:off x="53185" y="1199427"/>
        <a:ext cx="2938582" cy="983131"/>
      </dsp:txXfrm>
    </dsp:sp>
    <dsp:sp modelId="{0D7AFB7D-4AD4-4E13-8C9F-82007EB25678}">
      <dsp:nvSpPr>
        <dsp:cNvPr id="0" name=""/>
        <dsp:cNvSpPr/>
      </dsp:nvSpPr>
      <dsp:spPr>
        <a:xfrm rot="5400000">
          <a:off x="5315775" y="128345"/>
          <a:ext cx="871601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Concur Air Search shows American flag icon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TMC counselors extensively trained</a:t>
          </a:r>
          <a:endParaRPr lang="en-US" sz="1600" kern="1200" dirty="0" smtClean="0"/>
        </a:p>
      </dsp:txBody>
      <dsp:txXfrm rot="-5400000">
        <a:off x="3044952" y="2441716"/>
        <a:ext cx="5370700" cy="786505"/>
      </dsp:txXfrm>
    </dsp:sp>
    <dsp:sp modelId="{2D0BB134-3333-420C-B45A-CDC8F0EE2970}">
      <dsp:nvSpPr>
        <dsp:cNvPr id="0" name=""/>
        <dsp:cNvSpPr/>
      </dsp:nvSpPr>
      <dsp:spPr>
        <a:xfrm>
          <a:off x="0" y="2290219"/>
          <a:ext cx="3044952" cy="108950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Choosing compliant option?</a:t>
          </a:r>
        </a:p>
      </dsp:txBody>
      <dsp:txXfrm>
        <a:off x="53185" y="2343404"/>
        <a:ext cx="2938582" cy="983131"/>
      </dsp:txXfrm>
    </dsp:sp>
    <dsp:sp modelId="{F5FA3294-2A95-478B-8538-B8100D48F2AE}">
      <dsp:nvSpPr>
        <dsp:cNvPr id="0" name=""/>
        <dsp:cNvSpPr/>
      </dsp:nvSpPr>
      <dsp:spPr>
        <a:xfrm rot="5400000">
          <a:off x="5315775" y="1272322"/>
          <a:ext cx="871601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Concur comment on </a:t>
          </a:r>
          <a:r>
            <a:rPr lang="en-US" sz="1800" kern="1200" dirty="0" err="1" smtClean="0"/>
            <a:t>itin</a:t>
          </a:r>
          <a:r>
            <a:rPr lang="en-US" sz="1800" kern="1200" dirty="0" smtClean="0"/>
            <a:t> – not electronically yet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TMC counselor comment on </a:t>
          </a:r>
          <a:r>
            <a:rPr lang="en-US" sz="1800" kern="1200" err="1" smtClean="0"/>
            <a:t>itin</a:t>
          </a:r>
          <a:r>
            <a:rPr lang="en-US" sz="1800" kern="1200" smtClean="0"/>
            <a:t> – “</a:t>
          </a:r>
          <a:r>
            <a:rPr lang="en-US" sz="1800" kern="1200" dirty="0" smtClean="0"/>
            <a:t>This flight is Fly America Act compliant.”</a:t>
          </a:r>
          <a:endParaRPr lang="en-US" sz="1800" kern="1200" dirty="0"/>
        </a:p>
      </dsp:txBody>
      <dsp:txXfrm rot="-5400000">
        <a:off x="3044952" y="3585693"/>
        <a:ext cx="5370700" cy="786505"/>
      </dsp:txXfrm>
    </dsp:sp>
    <dsp:sp modelId="{C399D0C7-B281-4E57-8446-A537ABBAF037}">
      <dsp:nvSpPr>
        <dsp:cNvPr id="0" name=""/>
        <dsp:cNvSpPr/>
      </dsp:nvSpPr>
      <dsp:spPr>
        <a:xfrm>
          <a:off x="0" y="3434195"/>
          <a:ext cx="3044952" cy="108950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Visibility to Approvers?</a:t>
          </a:r>
          <a:endParaRPr lang="en-US" sz="2400" kern="1200" dirty="0"/>
        </a:p>
      </dsp:txBody>
      <dsp:txXfrm>
        <a:off x="53185" y="3487380"/>
        <a:ext cx="2938582" cy="9831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45983-C41E-41A2-AABC-F8BCCF50AEC9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Travelers booking on retail websites</a:t>
          </a:r>
          <a:endParaRPr lang="en-US" sz="2100" kern="1200" dirty="0"/>
        </a:p>
      </dsp:txBody>
      <dsp:txXfrm>
        <a:off x="495061" y="645"/>
        <a:ext cx="2262336" cy="1357401"/>
      </dsp:txXfrm>
    </dsp:sp>
    <dsp:sp modelId="{E602B5BD-1589-44B3-8806-610746087220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Using small local travel agency</a:t>
          </a:r>
          <a:endParaRPr lang="en-US" sz="2100" kern="1200" dirty="0"/>
        </a:p>
      </dsp:txBody>
      <dsp:txXfrm>
        <a:off x="2983631" y="645"/>
        <a:ext cx="2262336" cy="1357401"/>
      </dsp:txXfrm>
    </dsp:sp>
    <dsp:sp modelId="{F917AD87-C6B1-4C50-96D0-C8B92D49758E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Only 1 airline contract – no reporting</a:t>
          </a:r>
          <a:endParaRPr lang="en-US" sz="2100" kern="1200" dirty="0"/>
        </a:p>
      </dsp:txBody>
      <dsp:txXfrm>
        <a:off x="5472201" y="645"/>
        <a:ext cx="2262336" cy="1357401"/>
      </dsp:txXfrm>
    </dsp:sp>
    <dsp:sp modelId="{CEE8536B-8B70-4BA4-984D-AACB6F48D8AE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Paying with personal credit cards</a:t>
          </a:r>
          <a:endParaRPr lang="en-US" sz="2100" kern="1200" dirty="0"/>
        </a:p>
      </dsp:txBody>
      <dsp:txXfrm>
        <a:off x="495061" y="1584280"/>
        <a:ext cx="2262336" cy="1357401"/>
      </dsp:txXfrm>
    </dsp:sp>
    <dsp:sp modelId="{AA1FC2EC-3A69-4B68-8E8D-BCE995B0B439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Local hotels listed on 3</a:t>
          </a:r>
          <a:r>
            <a:rPr lang="en-US" sz="2100" kern="1200" baseline="30000" dirty="0" smtClean="0"/>
            <a:t>rd</a:t>
          </a:r>
          <a:r>
            <a:rPr lang="en-US" sz="2100" kern="1200" dirty="0" smtClean="0"/>
            <a:t> party website</a:t>
          </a:r>
          <a:endParaRPr lang="en-US" sz="2100" kern="1200" dirty="0"/>
        </a:p>
      </dsp:txBody>
      <dsp:txXfrm>
        <a:off x="2983631" y="1584280"/>
        <a:ext cx="2262336" cy="1357401"/>
      </dsp:txXfrm>
    </dsp:sp>
    <dsp:sp modelId="{C09F271A-4001-43FF-88E2-87CCD65168BC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Expensing with paper reports – entering totals – no detail</a:t>
          </a:r>
          <a:endParaRPr lang="en-US" sz="2100" kern="1200" dirty="0"/>
        </a:p>
      </dsp:txBody>
      <dsp:txXfrm>
        <a:off x="5472201" y="1584280"/>
        <a:ext cx="2262336" cy="1357401"/>
      </dsp:txXfrm>
    </dsp:sp>
    <dsp:sp modelId="{D2B851A7-37A3-40D0-8C36-3D7852C7937C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Up to 45 day wait for reimbursement</a:t>
          </a:r>
          <a:endParaRPr lang="en-US" sz="2100" kern="1200" dirty="0"/>
        </a:p>
      </dsp:txBody>
      <dsp:txXfrm>
        <a:off x="2983631" y="3167916"/>
        <a:ext cx="2262336" cy="1357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A1DE6-A58B-4FEF-91F2-AA35180A7E51}">
      <dsp:nvSpPr>
        <dsp:cNvPr id="0" name=""/>
        <dsp:cNvSpPr/>
      </dsp:nvSpPr>
      <dsp:spPr>
        <a:xfrm>
          <a:off x="0" y="827289"/>
          <a:ext cx="6934200" cy="5780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F&amp;T began large reorg project .</a:t>
          </a:r>
          <a:endParaRPr lang="en-US" sz="2400" kern="1200" dirty="0"/>
        </a:p>
      </dsp:txBody>
      <dsp:txXfrm>
        <a:off x="28217" y="855506"/>
        <a:ext cx="6877766" cy="521585"/>
      </dsp:txXfrm>
    </dsp:sp>
    <dsp:sp modelId="{9E404D49-3DDF-4F83-8799-9D157EC95C2E}">
      <dsp:nvSpPr>
        <dsp:cNvPr id="0" name=""/>
        <dsp:cNvSpPr/>
      </dsp:nvSpPr>
      <dsp:spPr>
        <a:xfrm>
          <a:off x="0" y="1419680"/>
          <a:ext cx="6934200" cy="5780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Travel expense became a major focus.</a:t>
          </a:r>
          <a:endParaRPr lang="en-US" sz="2400" kern="1200" dirty="0"/>
        </a:p>
      </dsp:txBody>
      <dsp:txXfrm>
        <a:off x="28217" y="1447897"/>
        <a:ext cx="6877766" cy="521585"/>
      </dsp:txXfrm>
    </dsp:sp>
    <dsp:sp modelId="{9EC36106-4FE8-421F-AF36-B0184DEF55E8}">
      <dsp:nvSpPr>
        <dsp:cNvPr id="0" name=""/>
        <dsp:cNvSpPr/>
      </dsp:nvSpPr>
      <dsp:spPr>
        <a:xfrm>
          <a:off x="0" y="2012071"/>
          <a:ext cx="6934200" cy="5780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Negotiated discounts sounded good.</a:t>
          </a:r>
          <a:endParaRPr lang="en-US" sz="2400" kern="1200" dirty="0"/>
        </a:p>
      </dsp:txBody>
      <dsp:txXfrm>
        <a:off x="28217" y="2040288"/>
        <a:ext cx="6877766" cy="521585"/>
      </dsp:txXfrm>
    </dsp:sp>
    <dsp:sp modelId="{C06FE0EB-0A10-48A6-8635-E367E0BCB740}">
      <dsp:nvSpPr>
        <dsp:cNvPr id="0" name=""/>
        <dsp:cNvSpPr/>
      </dsp:nvSpPr>
      <dsp:spPr>
        <a:xfrm>
          <a:off x="0" y="2604463"/>
          <a:ext cx="6934200" cy="5780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Electronic booking sounded easy.</a:t>
          </a:r>
          <a:endParaRPr lang="en-US" sz="2400" kern="1200" dirty="0"/>
        </a:p>
      </dsp:txBody>
      <dsp:txXfrm>
        <a:off x="28217" y="2632680"/>
        <a:ext cx="6877766" cy="521585"/>
      </dsp:txXfrm>
    </dsp:sp>
    <dsp:sp modelId="{76D104F8-D0A7-47F8-8CB4-1845BEBA8884}">
      <dsp:nvSpPr>
        <dsp:cNvPr id="0" name=""/>
        <dsp:cNvSpPr/>
      </dsp:nvSpPr>
      <dsp:spPr>
        <a:xfrm>
          <a:off x="0" y="3196854"/>
          <a:ext cx="6934200" cy="5780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Integrated travel to expense seemed so logical…</a:t>
          </a:r>
          <a:endParaRPr lang="en-US" sz="2400" kern="1200" dirty="0"/>
        </a:p>
      </dsp:txBody>
      <dsp:txXfrm>
        <a:off x="28217" y="3225071"/>
        <a:ext cx="6877766" cy="5215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C644EB-8F64-48FC-AFB8-6BDAFC44FEFA}">
      <dsp:nvSpPr>
        <dsp:cNvPr id="0" name=""/>
        <dsp:cNvSpPr/>
      </dsp:nvSpPr>
      <dsp:spPr>
        <a:xfrm>
          <a:off x="1261720" y="215576"/>
          <a:ext cx="2773632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Defining team roles</a:t>
          </a:r>
          <a:endParaRPr lang="en-US" sz="1800" kern="1200" dirty="0"/>
        </a:p>
      </dsp:txBody>
      <dsp:txXfrm>
        <a:off x="1261720" y="215576"/>
        <a:ext cx="2773632" cy="866760"/>
      </dsp:txXfrm>
    </dsp:sp>
    <dsp:sp modelId="{2B857605-5882-4E77-856C-1351D9D85071}">
      <dsp:nvSpPr>
        <dsp:cNvPr id="0" name=""/>
        <dsp:cNvSpPr/>
      </dsp:nvSpPr>
      <dsp:spPr>
        <a:xfrm>
          <a:off x="1146152" y="90378"/>
          <a:ext cx="606732" cy="9100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7AE9D-137C-4661-B97D-49E89D800A14}">
      <dsp:nvSpPr>
        <dsp:cNvPr id="0" name=""/>
        <dsp:cNvSpPr/>
      </dsp:nvSpPr>
      <dsp:spPr>
        <a:xfrm>
          <a:off x="4309815" y="215576"/>
          <a:ext cx="2773632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Change management strategies</a:t>
          </a:r>
          <a:endParaRPr lang="en-US" sz="1800" kern="1200" dirty="0"/>
        </a:p>
      </dsp:txBody>
      <dsp:txXfrm>
        <a:off x="4309815" y="215576"/>
        <a:ext cx="2773632" cy="866760"/>
      </dsp:txXfrm>
    </dsp:sp>
    <dsp:sp modelId="{7D8EBDE2-BAA9-405E-BB8C-A90DE5941457}">
      <dsp:nvSpPr>
        <dsp:cNvPr id="0" name=""/>
        <dsp:cNvSpPr/>
      </dsp:nvSpPr>
      <dsp:spPr>
        <a:xfrm>
          <a:off x="4194247" y="90378"/>
          <a:ext cx="606732" cy="9100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F7A39-CD8D-418F-A58C-0F64123B3026}">
      <dsp:nvSpPr>
        <dsp:cNvPr id="0" name=""/>
        <dsp:cNvSpPr/>
      </dsp:nvSpPr>
      <dsp:spPr>
        <a:xfrm>
          <a:off x="1261720" y="1306731"/>
          <a:ext cx="2773632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Configuration decisions</a:t>
          </a:r>
          <a:endParaRPr lang="en-US" sz="1800" kern="1200" dirty="0"/>
        </a:p>
      </dsp:txBody>
      <dsp:txXfrm>
        <a:off x="1261720" y="1306731"/>
        <a:ext cx="2773632" cy="866760"/>
      </dsp:txXfrm>
    </dsp:sp>
    <dsp:sp modelId="{6F5F4449-254D-4127-AB4C-000A2C2BFF25}">
      <dsp:nvSpPr>
        <dsp:cNvPr id="0" name=""/>
        <dsp:cNvSpPr/>
      </dsp:nvSpPr>
      <dsp:spPr>
        <a:xfrm>
          <a:off x="1146152" y="1181532"/>
          <a:ext cx="606732" cy="9100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6B4C5-C8FB-45A5-9625-E0D823F439D9}">
      <dsp:nvSpPr>
        <dsp:cNvPr id="0" name=""/>
        <dsp:cNvSpPr/>
      </dsp:nvSpPr>
      <dsp:spPr>
        <a:xfrm>
          <a:off x="4309815" y="1306731"/>
          <a:ext cx="2773632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Communicating to a decentralized campus</a:t>
          </a:r>
          <a:endParaRPr lang="en-US" sz="1800" kern="1200" dirty="0"/>
        </a:p>
      </dsp:txBody>
      <dsp:txXfrm>
        <a:off x="4309815" y="1306731"/>
        <a:ext cx="2773632" cy="866760"/>
      </dsp:txXfrm>
    </dsp:sp>
    <dsp:sp modelId="{DB151211-13AC-4195-815E-D0C0B7C0A25C}">
      <dsp:nvSpPr>
        <dsp:cNvPr id="0" name=""/>
        <dsp:cNvSpPr/>
      </dsp:nvSpPr>
      <dsp:spPr>
        <a:xfrm>
          <a:off x="4194247" y="1181532"/>
          <a:ext cx="606732" cy="9100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D4CCC-7DAB-423A-B774-1036E7E3ECC9}">
      <dsp:nvSpPr>
        <dsp:cNvPr id="0" name=""/>
        <dsp:cNvSpPr/>
      </dsp:nvSpPr>
      <dsp:spPr>
        <a:xfrm>
          <a:off x="1261720" y="2397886"/>
          <a:ext cx="2773632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Recognition of the “learning curve”</a:t>
          </a:r>
          <a:endParaRPr lang="en-US" sz="1800" kern="1200" dirty="0"/>
        </a:p>
      </dsp:txBody>
      <dsp:txXfrm>
        <a:off x="1261720" y="2397886"/>
        <a:ext cx="2773632" cy="866760"/>
      </dsp:txXfrm>
    </dsp:sp>
    <dsp:sp modelId="{529AFE96-3CE5-4D1D-A798-11DC30F620FB}">
      <dsp:nvSpPr>
        <dsp:cNvPr id="0" name=""/>
        <dsp:cNvSpPr/>
      </dsp:nvSpPr>
      <dsp:spPr>
        <a:xfrm>
          <a:off x="1146152" y="2272687"/>
          <a:ext cx="606732" cy="9100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BB8D3B-A182-4347-A166-845F00595F0A}">
      <dsp:nvSpPr>
        <dsp:cNvPr id="0" name=""/>
        <dsp:cNvSpPr/>
      </dsp:nvSpPr>
      <dsp:spPr>
        <a:xfrm>
          <a:off x="4309815" y="2397886"/>
          <a:ext cx="2773632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Long relationships – Long memories</a:t>
          </a:r>
          <a:endParaRPr lang="en-US" sz="1800" kern="1200" dirty="0"/>
        </a:p>
      </dsp:txBody>
      <dsp:txXfrm>
        <a:off x="4309815" y="2397886"/>
        <a:ext cx="2773632" cy="866760"/>
      </dsp:txXfrm>
    </dsp:sp>
    <dsp:sp modelId="{33EA41B3-0E0B-4938-986C-D75B5B249DB4}">
      <dsp:nvSpPr>
        <dsp:cNvPr id="0" name=""/>
        <dsp:cNvSpPr/>
      </dsp:nvSpPr>
      <dsp:spPr>
        <a:xfrm>
          <a:off x="4194247" y="2272687"/>
          <a:ext cx="606732" cy="9100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9E85F-47D5-4C77-8BBA-7178A65C865B}">
      <dsp:nvSpPr>
        <dsp:cNvPr id="0" name=""/>
        <dsp:cNvSpPr/>
      </dsp:nvSpPr>
      <dsp:spPr>
        <a:xfrm>
          <a:off x="1216797" y="3568824"/>
          <a:ext cx="5796004" cy="8667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086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How to teach an industry that doesn’t always make sense and changes constantly?!</a:t>
          </a:r>
          <a:endParaRPr lang="en-US" sz="1800" kern="1200" dirty="0"/>
        </a:p>
      </dsp:txBody>
      <dsp:txXfrm>
        <a:off x="1216797" y="3568824"/>
        <a:ext cx="5796004" cy="866760"/>
      </dsp:txXfrm>
    </dsp:sp>
    <dsp:sp modelId="{3659DA92-5024-4213-BFC6-48E1315A717C}">
      <dsp:nvSpPr>
        <dsp:cNvPr id="0" name=""/>
        <dsp:cNvSpPr/>
      </dsp:nvSpPr>
      <dsp:spPr>
        <a:xfrm>
          <a:off x="1219201" y="3428996"/>
          <a:ext cx="606732" cy="1069665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FF491-82EA-4B21-8947-73AEF0650789}">
      <dsp:nvSpPr>
        <dsp:cNvPr id="0" name=""/>
        <dsp:cNvSpPr/>
      </dsp:nvSpPr>
      <dsp:spPr>
        <a:xfrm>
          <a:off x="-6027154" y="-922847"/>
          <a:ext cx="7179696" cy="7179696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EC27E-0BE2-4E0F-9D50-AEEE2057FA3B}">
      <dsp:nvSpPr>
        <dsp:cNvPr id="0" name=""/>
        <dsp:cNvSpPr/>
      </dsp:nvSpPr>
      <dsp:spPr>
        <a:xfrm>
          <a:off x="374180" y="242483"/>
          <a:ext cx="7784211" cy="484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Team members learned roles, technologies, new processes</a:t>
          </a:r>
          <a:endParaRPr lang="en-US" sz="2000" kern="1200" dirty="0"/>
        </a:p>
      </dsp:txBody>
      <dsp:txXfrm>
        <a:off x="374180" y="242483"/>
        <a:ext cx="7784211" cy="484753"/>
      </dsp:txXfrm>
    </dsp:sp>
    <dsp:sp modelId="{41983B15-C779-4FA5-8CC6-6C5964216DA9}">
      <dsp:nvSpPr>
        <dsp:cNvPr id="0" name=""/>
        <dsp:cNvSpPr/>
      </dsp:nvSpPr>
      <dsp:spPr>
        <a:xfrm>
          <a:off x="71208" y="181889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9EEF8-D6D9-4605-B999-A64AF3B18202}">
      <dsp:nvSpPr>
        <dsp:cNvPr id="0" name=""/>
        <dsp:cNvSpPr/>
      </dsp:nvSpPr>
      <dsp:spPr>
        <a:xfrm>
          <a:off x="813168" y="970041"/>
          <a:ext cx="7345222" cy="484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Concur was configured, reconfigured – still tweaking</a:t>
          </a:r>
          <a:endParaRPr lang="en-US" sz="2000" kern="1200" dirty="0"/>
        </a:p>
      </dsp:txBody>
      <dsp:txXfrm>
        <a:off x="813168" y="970041"/>
        <a:ext cx="7345222" cy="484753"/>
      </dsp:txXfrm>
    </dsp:sp>
    <dsp:sp modelId="{4E0ACC03-E123-4EBA-A5D6-CF430F04C399}">
      <dsp:nvSpPr>
        <dsp:cNvPr id="0" name=""/>
        <dsp:cNvSpPr/>
      </dsp:nvSpPr>
      <dsp:spPr>
        <a:xfrm>
          <a:off x="510197" y="909447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569C3-D6A1-4A29-A000-6A2FA02834E2}">
      <dsp:nvSpPr>
        <dsp:cNvPr id="0" name=""/>
        <dsp:cNvSpPr/>
      </dsp:nvSpPr>
      <dsp:spPr>
        <a:xfrm>
          <a:off x="1053731" y="1697065"/>
          <a:ext cx="7104659" cy="484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Pre-launch trainings resembled a syllabus of courses</a:t>
          </a:r>
          <a:endParaRPr lang="en-US" sz="2000" kern="1200" dirty="0"/>
        </a:p>
      </dsp:txBody>
      <dsp:txXfrm>
        <a:off x="1053731" y="1697065"/>
        <a:ext cx="7104659" cy="484753"/>
      </dsp:txXfrm>
    </dsp:sp>
    <dsp:sp modelId="{B127BE82-3030-4D29-BD5E-8C1CE9525217}">
      <dsp:nvSpPr>
        <dsp:cNvPr id="0" name=""/>
        <dsp:cNvSpPr/>
      </dsp:nvSpPr>
      <dsp:spPr>
        <a:xfrm>
          <a:off x="750760" y="1636471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7FF2D-335A-46DF-A75B-22DF8E9ACF5D}">
      <dsp:nvSpPr>
        <dsp:cNvPr id="0" name=""/>
        <dsp:cNvSpPr/>
      </dsp:nvSpPr>
      <dsp:spPr>
        <a:xfrm>
          <a:off x="1130541" y="2424623"/>
          <a:ext cx="7027849" cy="484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Support labs were invaluable</a:t>
          </a:r>
          <a:endParaRPr lang="en-US" sz="2000" kern="1200" dirty="0"/>
        </a:p>
      </dsp:txBody>
      <dsp:txXfrm>
        <a:off x="1130541" y="2424623"/>
        <a:ext cx="7027849" cy="484753"/>
      </dsp:txXfrm>
    </dsp:sp>
    <dsp:sp modelId="{F2C3DA41-87DA-41DC-BE21-C071051DCF1A}">
      <dsp:nvSpPr>
        <dsp:cNvPr id="0" name=""/>
        <dsp:cNvSpPr/>
      </dsp:nvSpPr>
      <dsp:spPr>
        <a:xfrm>
          <a:off x="827570" y="2364028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7C8576-1FFF-4E57-9AB3-769AAEA56F78}">
      <dsp:nvSpPr>
        <dsp:cNvPr id="0" name=""/>
        <dsp:cNvSpPr/>
      </dsp:nvSpPr>
      <dsp:spPr>
        <a:xfrm>
          <a:off x="1053731" y="3152180"/>
          <a:ext cx="7104659" cy="484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TMC found pilot and post-launch were very different</a:t>
          </a:r>
          <a:endParaRPr lang="en-US" sz="2000" kern="1200" dirty="0"/>
        </a:p>
      </dsp:txBody>
      <dsp:txXfrm>
        <a:off x="1053731" y="3152180"/>
        <a:ext cx="7104659" cy="484753"/>
      </dsp:txXfrm>
    </dsp:sp>
    <dsp:sp modelId="{5AB1CD3A-2D54-4D00-9A0E-EDDD03839F1A}">
      <dsp:nvSpPr>
        <dsp:cNvPr id="0" name=""/>
        <dsp:cNvSpPr/>
      </dsp:nvSpPr>
      <dsp:spPr>
        <a:xfrm>
          <a:off x="750760" y="3091586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78CB1-5386-46ED-BBB7-EE556794AFC4}">
      <dsp:nvSpPr>
        <dsp:cNvPr id="0" name=""/>
        <dsp:cNvSpPr/>
      </dsp:nvSpPr>
      <dsp:spPr>
        <a:xfrm>
          <a:off x="813168" y="3810001"/>
          <a:ext cx="7345222" cy="623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 mandate for faculty; No travel access for Students - </a:t>
          </a:r>
          <a:r>
            <a:rPr lang="en-US" sz="2000" kern="1200" dirty="0" err="1" smtClean="0"/>
            <a:t>TripLink</a:t>
          </a:r>
          <a:r>
            <a:rPr lang="en-US" sz="2000" kern="1200" dirty="0" smtClean="0"/>
            <a:t> encouraged</a:t>
          </a:r>
          <a:endParaRPr lang="en-US" sz="2000" kern="1200" dirty="0"/>
        </a:p>
      </dsp:txBody>
      <dsp:txXfrm>
        <a:off x="813168" y="3810001"/>
        <a:ext cx="7345222" cy="623160"/>
      </dsp:txXfrm>
    </dsp:sp>
    <dsp:sp modelId="{34915733-E8CF-4212-A388-12E9D1FEA511}">
      <dsp:nvSpPr>
        <dsp:cNvPr id="0" name=""/>
        <dsp:cNvSpPr/>
      </dsp:nvSpPr>
      <dsp:spPr>
        <a:xfrm>
          <a:off x="510197" y="3818610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69780-6F43-4C9D-9B09-FA8AD6155A7A}">
      <dsp:nvSpPr>
        <dsp:cNvPr id="0" name=""/>
        <dsp:cNvSpPr/>
      </dsp:nvSpPr>
      <dsp:spPr>
        <a:xfrm>
          <a:off x="374180" y="4516675"/>
          <a:ext cx="7784211" cy="664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77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Air contracts - negotiated for 2</a:t>
          </a:r>
          <a:r>
            <a:rPr lang="en-US" sz="2000" kern="1200" baseline="30000" dirty="0" smtClean="0"/>
            <a:t>nd</a:t>
          </a:r>
          <a:r>
            <a:rPr lang="en-US" sz="2000" kern="1200" dirty="0" smtClean="0"/>
            <a:t> time - deeper discounts, more benefits</a:t>
          </a:r>
          <a:endParaRPr lang="en-US" sz="2000" kern="1200" dirty="0"/>
        </a:p>
      </dsp:txBody>
      <dsp:txXfrm>
        <a:off x="374180" y="4516675"/>
        <a:ext cx="7784211" cy="664927"/>
      </dsp:txXfrm>
    </dsp:sp>
    <dsp:sp modelId="{803039BF-61C9-48A4-8F8C-C163CD8B9071}">
      <dsp:nvSpPr>
        <dsp:cNvPr id="0" name=""/>
        <dsp:cNvSpPr/>
      </dsp:nvSpPr>
      <dsp:spPr>
        <a:xfrm>
          <a:off x="71208" y="4546168"/>
          <a:ext cx="605942" cy="6059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6797B-BAF9-4C12-91B0-778499DD959B}">
      <dsp:nvSpPr>
        <dsp:cNvPr id="0" name=""/>
        <dsp:cNvSpPr/>
      </dsp:nvSpPr>
      <dsp:spPr>
        <a:xfrm>
          <a:off x="3371403" y="736"/>
          <a:ext cx="1486792" cy="96641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 </a:t>
          </a:r>
          <a:r>
            <a:rPr lang="en-US" sz="1400" kern="1200" dirty="0" smtClean="0"/>
            <a:t>64% of all travel bookings in system – TMC and Concur</a:t>
          </a:r>
          <a:endParaRPr lang="en-US" sz="1400" kern="1200" dirty="0"/>
        </a:p>
      </dsp:txBody>
      <dsp:txXfrm>
        <a:off x="3418579" y="47912"/>
        <a:ext cx="1392440" cy="872063"/>
      </dsp:txXfrm>
    </dsp:sp>
    <dsp:sp modelId="{64A91063-8EE2-4B32-A1A1-5C0D9DAE432C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874166" y="245702"/>
              </a:moveTo>
              <a:arcTo wR="1931434" hR="1931434" stAng="17952946" swAng="1212315"/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E59617-E47D-4D3A-AA62-65ACA50C48EE}">
      <dsp:nvSpPr>
        <dsp:cNvPr id="0" name=""/>
        <dsp:cNvSpPr/>
      </dsp:nvSpPr>
      <dsp:spPr>
        <a:xfrm>
          <a:off x="5208306" y="1335324"/>
          <a:ext cx="1486792" cy="96641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Of system bookings, 60+% in Concur Travel</a:t>
          </a:r>
          <a:endParaRPr lang="en-US" sz="1400" kern="1200" dirty="0"/>
        </a:p>
      </dsp:txBody>
      <dsp:txXfrm>
        <a:off x="5255482" y="1382500"/>
        <a:ext cx="1392440" cy="872063"/>
      </dsp:txXfrm>
    </dsp:sp>
    <dsp:sp modelId="{9D669522-BB0D-4984-8E40-EE4963197F3F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58244" y="2064990"/>
              </a:moveTo>
              <a:arcTo wR="1931434" hR="1931434" stAng="21837907" swAng="1360327"/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23525-69A3-47EF-BB6F-82F01562C788}">
      <dsp:nvSpPr>
        <dsp:cNvPr id="0" name=""/>
        <dsp:cNvSpPr/>
      </dsp:nvSpPr>
      <dsp:spPr>
        <a:xfrm>
          <a:off x="4506671" y="3494733"/>
          <a:ext cx="1486792" cy="96641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Of Concur Travel bookings, 81% unassisted</a:t>
          </a:r>
          <a:endParaRPr lang="en-US" sz="1400" kern="1200" dirty="0"/>
        </a:p>
      </dsp:txBody>
      <dsp:txXfrm>
        <a:off x="4553847" y="3541909"/>
        <a:ext cx="1392440" cy="872063"/>
      </dsp:txXfrm>
    </dsp:sp>
    <dsp:sp modelId="{80AC6197-FB79-46FB-9D37-5FB7D40DF7B7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168696" y="3848239"/>
              </a:moveTo>
              <a:arcTo wR="1931434" hR="1931434" stAng="4976630" swAng="846741"/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BBD66-D3A5-4B6B-8A0E-FBB0F2A8744B}">
      <dsp:nvSpPr>
        <dsp:cNvPr id="0" name=""/>
        <dsp:cNvSpPr/>
      </dsp:nvSpPr>
      <dsp:spPr>
        <a:xfrm>
          <a:off x="2236135" y="3494733"/>
          <a:ext cx="1486792" cy="96641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??% </a:t>
          </a:r>
          <a:r>
            <a:rPr lang="en-US" sz="1400" kern="1200" dirty="0" err="1" smtClean="0"/>
            <a:t>TripLink</a:t>
          </a:r>
          <a:r>
            <a:rPr lang="en-US" sz="1400" kern="1200" dirty="0" smtClean="0"/>
            <a:t> itineraries forwarded</a:t>
          </a:r>
          <a:endParaRPr lang="en-US" sz="1400" kern="1200" dirty="0"/>
        </a:p>
      </dsp:txBody>
      <dsp:txXfrm>
        <a:off x="2283311" y="3541909"/>
        <a:ext cx="1392440" cy="872063"/>
      </dsp:txXfrm>
    </dsp:sp>
    <dsp:sp modelId="{BBC03448-EC42-4448-874C-A5F658E9D74C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4996" y="2797373"/>
              </a:moveTo>
              <a:arcTo wR="1931434" hR="1931434" stAng="9201766" swAng="1360327"/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4EC0E-7B67-40CD-B386-97B7A56B78DA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First time leveraged supplier negotiations</a:t>
          </a:r>
          <a:endParaRPr lang="en-US" sz="1400" kern="1200" dirty="0"/>
        </a:p>
      </dsp:txBody>
      <dsp:txXfrm>
        <a:off x="1581676" y="1382500"/>
        <a:ext cx="1392440" cy="872063"/>
      </dsp:txXfrm>
    </dsp:sp>
    <dsp:sp modelId="{697B70A3-F468-4FBA-BA4E-CCCDDD14D81A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464490" y="675044"/>
              </a:moveTo>
              <a:arcTo wR="1931434" hR="1931434" stAng="13234739" swAng="1212315"/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8D605-7ED6-4097-AF32-AC58ABEF20DB}">
      <dsp:nvSpPr>
        <dsp:cNvPr id="0" name=""/>
        <dsp:cNvSpPr/>
      </dsp:nvSpPr>
      <dsp:spPr>
        <a:xfrm rot="5400000">
          <a:off x="1643638" y="43260"/>
          <a:ext cx="1676218" cy="1589703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Expanded credit card program</a:t>
          </a:r>
          <a:endParaRPr lang="en-US" sz="1800" b="0" kern="1200" dirty="0"/>
        </a:p>
      </dsp:txBody>
      <dsp:txXfrm rot="-5400000">
        <a:off x="1945008" y="272163"/>
        <a:ext cx="1073477" cy="1131898"/>
      </dsp:txXfrm>
    </dsp:sp>
    <dsp:sp modelId="{55EC3C8A-07EF-4B1A-9483-5BA746CF5686}">
      <dsp:nvSpPr>
        <dsp:cNvPr id="0" name=""/>
        <dsp:cNvSpPr/>
      </dsp:nvSpPr>
      <dsp:spPr>
        <a:xfrm>
          <a:off x="4842233" y="337342"/>
          <a:ext cx="1870659" cy="100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7BA7F-DE3F-4CD2-AAE1-7503686C8971}">
      <dsp:nvSpPr>
        <dsp:cNvPr id="0" name=""/>
        <dsp:cNvSpPr/>
      </dsp:nvSpPr>
      <dsp:spPr>
        <a:xfrm rot="5400000">
          <a:off x="3243841" y="108957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96% expense reports in Concur Expense</a:t>
          </a:r>
          <a:endParaRPr lang="en-US" sz="1800" kern="1200" dirty="0"/>
        </a:p>
      </dsp:txBody>
      <dsp:txXfrm rot="-5400000">
        <a:off x="3580048" y="261214"/>
        <a:ext cx="1003803" cy="1153796"/>
      </dsp:txXfrm>
    </dsp:sp>
    <dsp:sp modelId="{5B56E473-0914-4D06-9780-AC771F18A2D7}">
      <dsp:nvSpPr>
        <dsp:cNvPr id="0" name=""/>
        <dsp:cNvSpPr/>
      </dsp:nvSpPr>
      <dsp:spPr>
        <a:xfrm rot="5400000">
          <a:off x="2440212" y="1533826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Reimbursed in 2-3 days vs. 45 days – direct deposit</a:t>
          </a:r>
          <a:endParaRPr lang="en-US" sz="1400" kern="1200" dirty="0"/>
        </a:p>
      </dsp:txBody>
      <dsp:txXfrm rot="-5400000">
        <a:off x="2776419" y="1686083"/>
        <a:ext cx="1003803" cy="1153796"/>
      </dsp:txXfrm>
    </dsp:sp>
    <dsp:sp modelId="{CFD4C307-FFD2-4019-AA5A-101E8809DF50}">
      <dsp:nvSpPr>
        <dsp:cNvPr id="0" name=""/>
        <dsp:cNvSpPr/>
      </dsp:nvSpPr>
      <dsp:spPr>
        <a:xfrm>
          <a:off x="678507" y="1760116"/>
          <a:ext cx="1810315" cy="100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BE1CD-A915-4AE8-BE0B-937E664CE4B1}">
      <dsp:nvSpPr>
        <dsp:cNvPr id="0" name=""/>
        <dsp:cNvSpPr/>
      </dsp:nvSpPr>
      <dsp:spPr>
        <a:xfrm rot="5400000">
          <a:off x="4015187" y="1533826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Paperless receipts, mobile/ scanned photos</a:t>
          </a:r>
          <a:endParaRPr lang="en-US" sz="1800" kern="1200" dirty="0"/>
        </a:p>
      </dsp:txBody>
      <dsp:txXfrm rot="-5400000">
        <a:off x="4351394" y="1686083"/>
        <a:ext cx="1003803" cy="1153796"/>
      </dsp:txXfrm>
    </dsp:sp>
    <dsp:sp modelId="{F2A4C99E-676E-46C4-8011-87932BAB1522}">
      <dsp:nvSpPr>
        <dsp:cNvPr id="0" name=""/>
        <dsp:cNvSpPr/>
      </dsp:nvSpPr>
      <dsp:spPr>
        <a:xfrm rot="5400000">
          <a:off x="1643653" y="2928356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Reduced cost of cutting checks</a:t>
          </a:r>
          <a:endParaRPr lang="en-US" sz="1800" kern="1200" dirty="0"/>
        </a:p>
      </dsp:txBody>
      <dsp:txXfrm rot="-5400000">
        <a:off x="1979860" y="3080613"/>
        <a:ext cx="1003803" cy="1153796"/>
      </dsp:txXfrm>
    </dsp:sp>
    <dsp:sp modelId="{A08C2BA3-41CD-401E-B7F2-D87C26E5820B}">
      <dsp:nvSpPr>
        <dsp:cNvPr id="0" name=""/>
        <dsp:cNvSpPr/>
      </dsp:nvSpPr>
      <dsp:spPr>
        <a:xfrm>
          <a:off x="4842233" y="3182889"/>
          <a:ext cx="1870659" cy="100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ABA9B-E9CF-4F5B-B29A-8F1FAB47863D}">
      <dsp:nvSpPr>
        <dsp:cNvPr id="0" name=""/>
        <dsp:cNvSpPr/>
      </dsp:nvSpPr>
      <dsp:spPr>
        <a:xfrm rot="5400000">
          <a:off x="3243841" y="2928356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First time access to data details</a:t>
          </a:r>
          <a:endParaRPr lang="en-US" sz="2000" kern="1200" dirty="0"/>
        </a:p>
      </dsp:txBody>
      <dsp:txXfrm rot="-5400000">
        <a:off x="3580048" y="3080613"/>
        <a:ext cx="1003803" cy="11537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85E6D-0963-417B-9FD2-7A195F074236}">
      <dsp:nvSpPr>
        <dsp:cNvPr id="0" name=""/>
        <dsp:cNvSpPr/>
      </dsp:nvSpPr>
      <dsp:spPr>
        <a:xfrm>
          <a:off x="381000" y="3"/>
          <a:ext cx="2370832" cy="142249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Guest Travel – high volume</a:t>
          </a:r>
          <a:endParaRPr lang="en-US" sz="2500" kern="1200" dirty="0"/>
        </a:p>
      </dsp:txBody>
      <dsp:txXfrm>
        <a:off x="381000" y="3"/>
        <a:ext cx="2370832" cy="1422499"/>
      </dsp:txXfrm>
    </dsp:sp>
    <dsp:sp modelId="{E1A330AE-3B43-4AD2-AFA9-20CAABEFB868}">
      <dsp:nvSpPr>
        <dsp:cNvPr id="0" name=""/>
        <dsp:cNvSpPr/>
      </dsp:nvSpPr>
      <dsp:spPr>
        <a:xfrm>
          <a:off x="5486397" y="3"/>
          <a:ext cx="2370832" cy="142249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Group Travel – higher volume</a:t>
          </a:r>
          <a:endParaRPr lang="en-US" sz="2500" kern="1200" dirty="0"/>
        </a:p>
      </dsp:txBody>
      <dsp:txXfrm>
        <a:off x="5486397" y="3"/>
        <a:ext cx="2370832" cy="1422499"/>
      </dsp:txXfrm>
    </dsp:sp>
    <dsp:sp modelId="{5D517331-0EE8-4A2C-84BB-6D12577E315A}">
      <dsp:nvSpPr>
        <dsp:cNvPr id="0" name=""/>
        <dsp:cNvSpPr/>
      </dsp:nvSpPr>
      <dsp:spPr>
        <a:xfrm>
          <a:off x="381012" y="1524007"/>
          <a:ext cx="3186184" cy="128096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Fly America Act – critical for funding compliance</a:t>
          </a:r>
          <a:endParaRPr lang="en-US" sz="2500" kern="1200" dirty="0"/>
        </a:p>
      </dsp:txBody>
      <dsp:txXfrm>
        <a:off x="381012" y="1524007"/>
        <a:ext cx="3186184" cy="1280960"/>
      </dsp:txXfrm>
    </dsp:sp>
    <dsp:sp modelId="{B175516D-1133-4C0D-AEBE-C24EE84EDE80}">
      <dsp:nvSpPr>
        <dsp:cNvPr id="0" name=""/>
        <dsp:cNvSpPr/>
      </dsp:nvSpPr>
      <dsp:spPr>
        <a:xfrm>
          <a:off x="4648201" y="1524007"/>
          <a:ext cx="3207546" cy="134727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Business + Personal itineraries – important for faculty travelers</a:t>
          </a:r>
          <a:endParaRPr lang="en-US" sz="2500" kern="1200" dirty="0"/>
        </a:p>
      </dsp:txBody>
      <dsp:txXfrm>
        <a:off x="4648201" y="1524007"/>
        <a:ext cx="3207546" cy="1347277"/>
      </dsp:txXfrm>
    </dsp:sp>
    <dsp:sp modelId="{11C21B39-FD65-4D95-BD17-1B67914AFCC5}">
      <dsp:nvSpPr>
        <dsp:cNvPr id="0" name=""/>
        <dsp:cNvSpPr/>
      </dsp:nvSpPr>
      <dsp:spPr>
        <a:xfrm>
          <a:off x="381000" y="2971793"/>
          <a:ext cx="3186184" cy="128096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Travel Risk/Care – mandated for student travelers</a:t>
          </a:r>
          <a:endParaRPr lang="en-US" sz="2500" kern="1200" dirty="0"/>
        </a:p>
      </dsp:txBody>
      <dsp:txXfrm>
        <a:off x="381000" y="2971793"/>
        <a:ext cx="3186184" cy="1280960"/>
      </dsp:txXfrm>
    </dsp:sp>
    <dsp:sp modelId="{1EE58FC6-82C8-4123-B180-B2D99A5B66F1}">
      <dsp:nvSpPr>
        <dsp:cNvPr id="0" name=""/>
        <dsp:cNvSpPr/>
      </dsp:nvSpPr>
      <dsp:spPr>
        <a:xfrm>
          <a:off x="4662414" y="2971793"/>
          <a:ext cx="3186184" cy="128096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Communication complexity on campus</a:t>
          </a:r>
          <a:endParaRPr lang="en-US" sz="2500" kern="1200" dirty="0"/>
        </a:p>
      </dsp:txBody>
      <dsp:txXfrm>
        <a:off x="4662414" y="2971793"/>
        <a:ext cx="3186184" cy="12809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C1E3C-C757-4879-990B-50479AFFBAC2}">
      <dsp:nvSpPr>
        <dsp:cNvPr id="0" name=""/>
        <dsp:cNvSpPr/>
      </dsp:nvSpPr>
      <dsp:spPr>
        <a:xfrm rot="16200000">
          <a:off x="-1209376" y="1211287"/>
          <a:ext cx="4297363" cy="18747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AIR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If names known, then can book individual tickets.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Uncertain itinerary details; hinders advance booking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Often </a:t>
          </a:r>
          <a:r>
            <a:rPr lang="en-US" sz="1500" kern="1200" dirty="0" smtClean="0"/>
            <a:t>need multiple options.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Lowest fare is key.</a:t>
          </a:r>
          <a:endParaRPr lang="en-US" sz="1500" kern="1200" dirty="0"/>
        </a:p>
      </dsp:txBody>
      <dsp:txXfrm rot="5400000">
        <a:off x="1912" y="859472"/>
        <a:ext cx="1874787" cy="2578417"/>
      </dsp:txXfrm>
    </dsp:sp>
    <dsp:sp modelId="{EF6F8270-CCBE-47B5-A307-D26615625B7A}">
      <dsp:nvSpPr>
        <dsp:cNvPr id="0" name=""/>
        <dsp:cNvSpPr/>
      </dsp:nvSpPr>
      <dsp:spPr>
        <a:xfrm rot="16200000">
          <a:off x="806020" y="1211287"/>
          <a:ext cx="4297363" cy="18747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LODGING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Hotel might already be known – long relationships.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Alternate lodging might be a consideration.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Hotel might need to be sourced.</a:t>
          </a:r>
          <a:endParaRPr lang="en-US" sz="1500" kern="1200" dirty="0"/>
        </a:p>
      </dsp:txBody>
      <dsp:txXfrm rot="5400000">
        <a:off x="2017308" y="859472"/>
        <a:ext cx="1874787" cy="2578417"/>
      </dsp:txXfrm>
    </dsp:sp>
    <dsp:sp modelId="{6C219786-CD41-41B1-A930-FAE223550309}">
      <dsp:nvSpPr>
        <dsp:cNvPr id="0" name=""/>
        <dsp:cNvSpPr/>
      </dsp:nvSpPr>
      <dsp:spPr>
        <a:xfrm rot="16200000">
          <a:off x="2821416" y="1211287"/>
          <a:ext cx="4297363" cy="18747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GROUND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Bus,  shuttle, cars, rail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Airport transfers and point-to-point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Considerations include insurance, form of payment, language</a:t>
          </a:r>
          <a:endParaRPr lang="en-US" sz="1500" kern="1200" dirty="0"/>
        </a:p>
      </dsp:txBody>
      <dsp:txXfrm rot="5400000">
        <a:off x="4032704" y="859472"/>
        <a:ext cx="1874787" cy="2578417"/>
      </dsp:txXfrm>
    </dsp:sp>
    <dsp:sp modelId="{8BA71772-3F4E-43E8-B62E-B9DE99C8BDE7}">
      <dsp:nvSpPr>
        <dsp:cNvPr id="0" name=""/>
        <dsp:cNvSpPr/>
      </dsp:nvSpPr>
      <dsp:spPr>
        <a:xfrm rot="16200000">
          <a:off x="4836813" y="1211287"/>
          <a:ext cx="4297363" cy="18747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“OTHER”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Hydrafoil</a:t>
          </a:r>
          <a:r>
            <a:rPr lang="en-US" sz="1500" kern="1200" dirty="0" smtClean="0"/>
            <a:t> down the Danube River (for example)</a:t>
          </a:r>
          <a:endParaRPr lang="en-US" sz="1500" kern="1200" dirty="0"/>
        </a:p>
      </dsp:txBody>
      <dsp:txXfrm rot="5400000">
        <a:off x="6048101" y="859472"/>
        <a:ext cx="1874787" cy="2578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59048-C7C4-4916-8AE6-252CD918F567}" type="datetimeFigureOut">
              <a:rPr lang="en-US" smtClean="0"/>
              <a:t>2/27/17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58CB4-1071-4429-80B8-6AD2C3C52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2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F&amp;T began large reorg project – new chart of accounts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- Travel expense became a major focus – potential savings, process efficiencies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</a:t>
            </a:r>
            <a:r>
              <a:rPr lang="en-US" sz="1200" dirty="0" smtClean="0"/>
              <a:t>Negotiated discounts sounded good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</a:t>
            </a:r>
            <a:r>
              <a:rPr lang="en-US" sz="1200" dirty="0" smtClean="0"/>
              <a:t>Electronic booking sounded easy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</a:t>
            </a:r>
            <a:r>
              <a:rPr lang="en-US" sz="1200" dirty="0" smtClean="0"/>
              <a:t>Integrated travel to expense seemed so logical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5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05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Pre-trip alerts/info (pulled)</a:t>
            </a:r>
          </a:p>
          <a:p>
            <a:r>
              <a:rPr lang="en-US" dirty="0" smtClean="0"/>
              <a:t>During-trip alerts/info (pushed) </a:t>
            </a:r>
          </a:p>
          <a:p>
            <a:r>
              <a:rPr lang="en-US" dirty="0" smtClean="0"/>
              <a:t>Traveler tracking (world map)</a:t>
            </a:r>
          </a:p>
          <a:p>
            <a:r>
              <a:rPr lang="en-US" dirty="0" smtClean="0"/>
              <a:t>Travel support by TMC</a:t>
            </a:r>
          </a:p>
          <a:p>
            <a:r>
              <a:rPr lang="en-US" dirty="0" smtClean="0"/>
              <a:t>Pro-active protocols established among university departments</a:t>
            </a:r>
          </a:p>
          <a:p>
            <a:r>
              <a:rPr lang="en-US" dirty="0" smtClean="0"/>
              <a:t>Crisis management – communication, evacuation</a:t>
            </a:r>
          </a:p>
          <a:p>
            <a:r>
              <a:rPr lang="en-US" dirty="0" smtClean="0"/>
              <a:t>Traveler education</a:t>
            </a:r>
          </a:p>
          <a:p>
            <a:pPr lvl="1"/>
            <a:r>
              <a:rPr lang="en-US" dirty="0" smtClean="0"/>
              <a:t>Personal safety</a:t>
            </a:r>
          </a:p>
          <a:p>
            <a:pPr lvl="1"/>
            <a:r>
              <a:rPr lang="en-US" dirty="0" smtClean="0"/>
              <a:t>Cultural differences</a:t>
            </a:r>
          </a:p>
          <a:p>
            <a:pPr lvl="1"/>
            <a:r>
              <a:rPr lang="en-US" dirty="0" smtClean="0"/>
              <a:t>K&amp;R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06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Expectations.</a:t>
            </a:r>
          </a:p>
          <a:p>
            <a:r>
              <a:rPr lang="en-US" dirty="0" smtClean="0"/>
              <a:t>Requirement for multi-faceted</a:t>
            </a:r>
            <a:r>
              <a:rPr lang="en-US" baseline="0" dirty="0" smtClean="0"/>
              <a:t> solution.</a:t>
            </a:r>
            <a:endParaRPr lang="en-US" dirty="0" smtClean="0"/>
          </a:p>
          <a:p>
            <a:r>
              <a:rPr lang="en-US" dirty="0" smtClean="0"/>
              <a:t>Account</a:t>
            </a:r>
            <a:r>
              <a:rPr lang="en-US" baseline="0" dirty="0" smtClean="0"/>
              <a:t> manager is navigator – key relationship.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00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Reporting Needs –</a:t>
            </a:r>
          </a:p>
          <a:p>
            <a:pPr marL="0" indent="0">
              <a:buNone/>
            </a:pPr>
            <a:r>
              <a:rPr lang="en-US" dirty="0" smtClean="0"/>
              <a:t>Departments – to report expenses to funds and accounts.</a:t>
            </a:r>
          </a:p>
          <a:p>
            <a:pPr marL="0" indent="0">
              <a:buNone/>
            </a:pPr>
            <a:r>
              <a:rPr lang="en-US" dirty="0" smtClean="0"/>
              <a:t>Travel Manager – to access actual data for supplier negotiations and overall program management.</a:t>
            </a:r>
          </a:p>
          <a:p>
            <a:pPr marL="0" indent="0">
              <a:buNone/>
            </a:pPr>
            <a:r>
              <a:rPr lang="en-US" dirty="0" smtClean="0"/>
              <a:t>Senior leaders – to understand impact of managing travel activity and expense!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Reporting Sources –</a:t>
            </a:r>
          </a:p>
          <a:p>
            <a:pPr marL="0" indent="0">
              <a:buNone/>
            </a:pPr>
            <a:r>
              <a:rPr lang="en-US" dirty="0" smtClean="0"/>
              <a:t>TMC		Credit Card		Accounts Payable</a:t>
            </a:r>
          </a:p>
          <a:p>
            <a:pPr marL="0" indent="0">
              <a:buNone/>
            </a:pPr>
            <a:r>
              <a:rPr lang="en-US" dirty="0" smtClean="0"/>
              <a:t>Suppliers		General Ledger	Expense Tool*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Expense tool is only source that informs the General Ledger!</a:t>
            </a:r>
          </a:p>
          <a:p>
            <a:pPr marL="0" indent="0">
              <a:buNone/>
            </a:pPr>
            <a:r>
              <a:rPr lang="en-US" dirty="0" smtClean="0"/>
              <a:t>Expense tool includes credit card </a:t>
            </a:r>
            <a:r>
              <a:rPr lang="en-US" u="sng" dirty="0" smtClean="0"/>
              <a:t>and</a:t>
            </a:r>
            <a:r>
              <a:rPr lang="en-US" dirty="0" smtClean="0"/>
              <a:t> cash expenses.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Concur</a:t>
            </a:r>
            <a:r>
              <a:rPr lang="en-US" baseline="0" dirty="0" smtClean="0"/>
              <a:t> Reporting Channels –</a:t>
            </a:r>
          </a:p>
          <a:p>
            <a:r>
              <a:rPr lang="en-US" dirty="0" smtClean="0"/>
              <a:t>Concur Travel – GDS and </a:t>
            </a:r>
            <a:r>
              <a:rPr lang="en-US" dirty="0" err="1" smtClean="0"/>
              <a:t>TripLink</a:t>
            </a:r>
            <a:endParaRPr lang="en-US" dirty="0" smtClean="0"/>
          </a:p>
          <a:p>
            <a:r>
              <a:rPr lang="en-US" dirty="0" smtClean="0"/>
              <a:t>Concur Intelligence</a:t>
            </a:r>
          </a:p>
          <a:p>
            <a:pPr lvl="1"/>
            <a:r>
              <a:rPr lang="en-US" dirty="0" smtClean="0"/>
              <a:t>Expense -- Credit card and Cash</a:t>
            </a:r>
          </a:p>
          <a:p>
            <a:pPr lvl="1"/>
            <a:r>
              <a:rPr lang="en-US" dirty="0" smtClean="0"/>
              <a:t>Travel -- GDS, </a:t>
            </a:r>
            <a:r>
              <a:rPr lang="en-US" dirty="0" err="1" smtClean="0"/>
              <a:t>TripLink</a:t>
            </a:r>
            <a:r>
              <a:rPr lang="en-US" dirty="0" smtClean="0"/>
              <a:t> </a:t>
            </a:r>
            <a:r>
              <a:rPr lang="en-US" u="sng" dirty="0" smtClean="0"/>
              <a:t>and</a:t>
            </a:r>
            <a:r>
              <a:rPr lang="en-US" dirty="0" smtClean="0"/>
              <a:t> travel booked outside system</a:t>
            </a:r>
          </a:p>
          <a:p>
            <a:r>
              <a:rPr lang="en-US" dirty="0" smtClean="0"/>
              <a:t>Concur Audit</a:t>
            </a:r>
          </a:p>
          <a:p>
            <a:pPr lvl="1"/>
            <a:r>
              <a:rPr lang="en-US" dirty="0" smtClean="0"/>
              <a:t>Policy  and contract compliance</a:t>
            </a:r>
          </a:p>
          <a:p>
            <a:pPr lvl="1"/>
            <a:r>
              <a:rPr lang="en-US" dirty="0" smtClean="0"/>
              <a:t>Missed savings capture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27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University business is the</a:t>
            </a:r>
            <a:r>
              <a:rPr lang="en-US" baseline="0" dirty="0" smtClean="0"/>
              <a:t> minority of most of your supplier’s accounts.  The sales reps are trained to sell to corporate accounts.  Savings. Mandates. Making numbers.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Universities are primarily about service and flexibility.  University business is diverse – from the individual round trip business traveler to multi=leg multi-traveler business plus personal trips.</a:t>
            </a:r>
            <a:r>
              <a:rPr lang="en-US" dirty="0" smtClean="0"/>
              <a:t> </a:t>
            </a:r>
          </a:p>
          <a:p>
            <a:endParaRPr lang="en-US" smtClean="0"/>
          </a:p>
          <a:p>
            <a:r>
              <a:rPr lang="en-US" smtClean="0"/>
              <a:t>Set </a:t>
            </a:r>
            <a:r>
              <a:rPr lang="en-US" dirty="0" smtClean="0"/>
              <a:t>up processes, then test on admins.</a:t>
            </a:r>
          </a:p>
          <a:p>
            <a:r>
              <a:rPr lang="en-US" dirty="0" smtClean="0"/>
              <a:t>Choose suppliers that know higher ed.</a:t>
            </a:r>
          </a:p>
          <a:p>
            <a:r>
              <a:rPr lang="en-US" dirty="0" smtClean="0"/>
              <a:t>Know how to lead your suppliers in building processes to help you.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Story – department head</a:t>
            </a:r>
            <a:r>
              <a:rPr lang="en-US" baseline="0" dirty="0" smtClean="0"/>
              <a:t> for Computer Science challenged booking Amtrak.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70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Rules for some and not others?</a:t>
            </a:r>
          </a:p>
          <a:p>
            <a:r>
              <a:rPr lang="en-US" dirty="0" smtClean="0"/>
              <a:t>Admins are the </a:t>
            </a:r>
            <a:r>
              <a:rPr lang="en-US" dirty="0" err="1" smtClean="0"/>
              <a:t>rockstars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89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Challenging conventional thinking.</a:t>
            </a:r>
          </a:p>
          <a:p>
            <a:r>
              <a:rPr lang="en-US" dirty="0" smtClean="0"/>
              <a:t>New processes.</a:t>
            </a:r>
          </a:p>
          <a:p>
            <a:r>
              <a:rPr lang="en-US" dirty="0" smtClean="0"/>
              <a:t>Continuous</a:t>
            </a:r>
            <a:r>
              <a:rPr lang="en-US" baseline="0" dirty="0" smtClean="0"/>
              <a:t> improvement.</a:t>
            </a:r>
          </a:p>
          <a:p>
            <a:r>
              <a:rPr lang="en-US" baseline="0" dirty="0" smtClean="0"/>
              <a:t>Volumes can change the environment.</a:t>
            </a:r>
          </a:p>
          <a:p>
            <a:r>
              <a:rPr lang="en-US" baseline="0" dirty="0" smtClean="0"/>
              <a:t>Self-realization of knowledge deficiency can drive the learning curve.</a:t>
            </a:r>
          </a:p>
          <a:p>
            <a:r>
              <a:rPr lang="en-US" baseline="0" dirty="0" smtClean="0"/>
              <a:t>We are here to help.</a:t>
            </a:r>
          </a:p>
          <a:p>
            <a:r>
              <a:rPr lang="en-US" dirty="0" smtClean="0"/>
              <a:t>Gathering of meaningful data.</a:t>
            </a:r>
          </a:p>
          <a:p>
            <a:r>
              <a:rPr lang="en-US" dirty="0" smtClean="0"/>
              <a:t>Constantly evolving.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2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possible without a mandate.</a:t>
            </a:r>
          </a:p>
          <a:p>
            <a:r>
              <a:rPr lang="en-US" dirty="0" smtClean="0"/>
              <a:t>Setting the right expectations.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Cost avoidance.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30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Expense mandate for staff/students, but still not for faculty</a:t>
            </a:r>
          </a:p>
          <a:p>
            <a:r>
              <a:rPr lang="en-US" dirty="0" smtClean="0"/>
              <a:t>96+% expense reports online through Concur</a:t>
            </a:r>
          </a:p>
          <a:p>
            <a:r>
              <a:rPr lang="en-US" dirty="0" smtClean="0"/>
              <a:t>Paperless receipt environment – major savings</a:t>
            </a:r>
          </a:p>
          <a:p>
            <a:r>
              <a:rPr lang="en-US" dirty="0" smtClean="0"/>
              <a:t>Reimbursements in 2-3 days vs. 30-45 days – high customer satisfaction</a:t>
            </a:r>
          </a:p>
          <a:p>
            <a:r>
              <a:rPr lang="en-US" dirty="0" smtClean="0"/>
              <a:t>Reduced cost of cutting checks; direct deposit for employee reimbursements</a:t>
            </a:r>
          </a:p>
          <a:p>
            <a:r>
              <a:rPr lang="en-US" dirty="0" smtClean="0"/>
              <a:t>Access to new data details never before available – leveraged supplier negotiations for first time.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Fighting the fights that need to be fought. 80/20 rule.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Driving efficiency and effectiveness.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Improving the experience for staff</a:t>
            </a:r>
            <a:r>
              <a:rPr lang="en-US" baseline="0" dirty="0" smtClean="0"/>
              <a:t> and students.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27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fork</a:t>
            </a:r>
            <a:r>
              <a:rPr lang="en-US" baseline="0" dirty="0" smtClean="0"/>
              <a:t> in the road that leads away from traditional corporate programs.</a:t>
            </a:r>
            <a:endParaRPr lang="en-US" dirty="0" smtClean="0"/>
          </a:p>
          <a:p>
            <a:r>
              <a:rPr lang="en-US" dirty="0" smtClean="0"/>
              <a:t>Required</a:t>
            </a:r>
            <a:r>
              <a:rPr lang="en-US" baseline="0" dirty="0" smtClean="0"/>
              <a:t> different processes.</a:t>
            </a:r>
          </a:p>
          <a:p>
            <a:r>
              <a:rPr lang="en-US" baseline="0" dirty="0" smtClean="0"/>
              <a:t>Spectrum of travel is far broader in higher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than corporate.</a:t>
            </a:r>
          </a:p>
          <a:p>
            <a:r>
              <a:rPr lang="en-US" baseline="0" dirty="0" smtClean="0"/>
              <a:t>Accountability to funding.</a:t>
            </a:r>
          </a:p>
          <a:p>
            <a:r>
              <a:rPr lang="en-US" baseline="0" dirty="0" smtClean="0"/>
              <a:t>Traveler tracking and safety. Duty of care responsibilities. Risk mitigation.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28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STORIES</a:t>
            </a:r>
            <a:endParaRPr lang="en-US" baseline="0" dirty="0" smtClean="0"/>
          </a:p>
          <a:p>
            <a:r>
              <a:rPr lang="en-US" baseline="0" dirty="0" smtClean="0"/>
              <a:t>– Bag snatchers.</a:t>
            </a:r>
          </a:p>
          <a:p>
            <a:r>
              <a:rPr lang="en-US" baseline="0" dirty="0" smtClean="0"/>
              <a:t>- Room service ransacking and heist.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21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58CB4-1071-4429-80B8-6AD2C3C52D1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183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0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3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006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774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8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1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9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7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28314E-D004-4E6B-BFC0-B69161E8E7BC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D22C16-CE50-478E-9BC9-4531AE80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4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553200"/>
            <a:ext cx="561976" cy="21519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5504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undp.org/" TargetMode="External"/><Relationship Id="rId12" Type="http://schemas.openxmlformats.org/officeDocument/2006/relationships/image" Target="../media/image6.jpeg"/><Relationship Id="rId13" Type="http://schemas.openxmlformats.org/officeDocument/2006/relationships/hyperlink" Target="http://www.princeton.edu/main/" TargetMode="External"/><Relationship Id="rId1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3.jpeg"/><Relationship Id="rId8" Type="http://schemas.openxmlformats.org/officeDocument/2006/relationships/image" Target="../media/image4.gif"/><Relationship Id="rId9" Type="http://schemas.openxmlformats.org/officeDocument/2006/relationships/hyperlink" Target="http://www.esteelauder.com/" TargetMode="External"/><Relationship Id="rId10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g"/><Relationship Id="rId5" Type="http://schemas.openxmlformats.org/officeDocument/2006/relationships/image" Target="../media/image10.jpeg"/><Relationship Id="rId6" Type="http://schemas.openxmlformats.org/officeDocument/2006/relationships/image" Target="../media/image11.jpe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4300" y="1828800"/>
            <a:ext cx="8915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They said “Higher Ed is so different…”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5181600"/>
            <a:ext cx="6400800" cy="1295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Cindy Shumate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Princeton University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September, 2015 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SCTEM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3074" name="Picture 2" descr="http://tse1.mm.bing.net/th?&amp;id=JN.CoTRhEHlnfnQs2vpEREFsg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28091"/>
            <a:ext cx="1371600" cy="120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28700" y="3067992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… what I wish I would have known.</a:t>
            </a:r>
          </a:p>
        </p:txBody>
      </p:sp>
    </p:spTree>
    <p:extLst>
      <p:ext uri="{BB962C8B-B14F-4D97-AF65-F5344CB8AC3E}">
        <p14:creationId xmlns:p14="http://schemas.microsoft.com/office/powerpoint/2010/main" val="54677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4900" dirty="0">
                <a:solidFill>
                  <a:schemeClr val="tx2"/>
                </a:solidFill>
              </a:rPr>
              <a:t>Fast forward for Expense</a:t>
            </a:r>
            <a:r>
              <a:rPr lang="en-US" sz="4900" dirty="0" smtClean="0">
                <a:solidFill>
                  <a:schemeClr val="tx2"/>
                </a:solidFill>
              </a:rPr>
              <a:t>…</a:t>
            </a:r>
            <a:br>
              <a:rPr lang="en-US" sz="4900" dirty="0" smtClean="0">
                <a:solidFill>
                  <a:schemeClr val="tx2"/>
                </a:solidFill>
              </a:rPr>
            </a:br>
            <a:r>
              <a:rPr lang="en-US" sz="2200" dirty="0" smtClean="0"/>
              <a:t>Year 1 Metrics</a:t>
            </a:r>
            <a:endParaRPr lang="en-US" sz="2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7047505"/>
              </p:ext>
            </p:extLst>
          </p:nvPr>
        </p:nvGraphicFramePr>
        <p:xfrm>
          <a:off x="1066800" y="1676400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5696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98D605-7ED6-4097-AF32-AC58ABEF2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F7BA7F-DE3F-4CD2-AAE1-7503686C8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56E473-0914-4D06-9780-AC771F18A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ABE1CD-A915-4AE8-BE0B-937E664CE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A4C99E-676E-46C4-8011-87932BAB1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DABA9B-E9CF-4F5B-B29A-8F1FAB478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6868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Gaps - Discoveries Unique to Higher Ed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Policy – Program - Process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71813887"/>
              </p:ext>
            </p:extLst>
          </p:nvPr>
        </p:nvGraphicFramePr>
        <p:xfrm>
          <a:off x="228600" y="1905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8654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Guest travel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6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0362" y="12616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Guest Travel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80762" y="1219200"/>
            <a:ext cx="75438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Who are they?  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NON-profiled travelers -- speakers, visiting professors, conference attendees, performers</a:t>
            </a:r>
          </a:p>
          <a:p>
            <a:pPr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Why is it important to manage their travel?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Travel volume goes to our airline/supplier contracts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TMC can provide travel support to guests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Expenses track through our online system vs. A/P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Decreases “Cash Out of Pocket” for guests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Increases credit card throughput – less cash reimbursement</a:t>
            </a:r>
          </a:p>
          <a:p>
            <a:pPr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Impact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45% of Princeton travel in system is for guests</a:t>
            </a:r>
          </a:p>
          <a:p>
            <a:pPr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Solutions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Concur Guest Booking or Sponsored Travel</a:t>
            </a: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Email introductions to TMC, travelers call directly</a:t>
            </a:r>
          </a:p>
        </p:txBody>
      </p:sp>
    </p:spTree>
    <p:extLst>
      <p:ext uri="{BB962C8B-B14F-4D97-AF65-F5344CB8AC3E}">
        <p14:creationId xmlns:p14="http://schemas.microsoft.com/office/powerpoint/2010/main" val="279019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solidFill>
                  <a:schemeClr val="tx2"/>
                </a:solidFill>
              </a:rPr>
              <a:t>Group travel</a:t>
            </a:r>
            <a:endParaRPr lang="en-US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9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Group Travel Segments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200" b="1" i="1" dirty="0"/>
              <a:t>Discovery</a:t>
            </a:r>
            <a:r>
              <a:rPr lang="en-US" sz="2200" dirty="0"/>
              <a:t> – This is not M&amp;E, but more like Leisure because of cultural intent and combined trip purpose.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2519284"/>
              </p:ext>
            </p:extLst>
          </p:nvPr>
        </p:nvGraphicFramePr>
        <p:xfrm>
          <a:off x="609600" y="1495425"/>
          <a:ext cx="79248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304800" y="6019800"/>
            <a:ext cx="922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lvl="2" indent="0" algn="ctr">
              <a:buNone/>
            </a:pPr>
            <a:r>
              <a:rPr lang="en-US" sz="2000" b="1" i="1" dirty="0"/>
              <a:t>Department organizers want single point of contact to book entire itinerary.</a:t>
            </a:r>
          </a:p>
        </p:txBody>
      </p:sp>
    </p:spTree>
    <p:extLst>
      <p:ext uri="{BB962C8B-B14F-4D97-AF65-F5344CB8AC3E}">
        <p14:creationId xmlns:p14="http://schemas.microsoft.com/office/powerpoint/2010/main" val="356377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8C1E3C-C757-4879-990B-50479AFFB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28C1E3C-C757-4879-990B-50479AFFB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28C1E3C-C757-4879-990B-50479AFFB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6F8270-CCBE-47B5-A307-D26615625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EF6F8270-CCBE-47B5-A307-D26615625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EF6F8270-CCBE-47B5-A307-D26615625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219786-CD41-41B1-A930-FAE223550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C219786-CD41-41B1-A930-FAE223550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C219786-CD41-41B1-A930-FAE223550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A71772-3F4E-43E8-B62E-B9DE99C8BD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8BA71772-3F4E-43E8-B62E-B9DE99C8BD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8BA71772-3F4E-43E8-B62E-B9DE99C8BD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229600" cy="13255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Group Travel Solutions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000" b="1" i="1" dirty="0" smtClean="0"/>
              <a:t>Discovery</a:t>
            </a:r>
            <a:r>
              <a:rPr lang="en-US" sz="2000" dirty="0" smtClean="0"/>
              <a:t> – No one has a centralized and easily applicable solution.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b="1" i="1" dirty="0" smtClean="0"/>
              <a:t>Use Group Travel Request form to get started.</a:t>
            </a:r>
            <a:endParaRPr lang="en-US" sz="2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72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Air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names are known, then can book individual tickets.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names are unknown, then a block of tickets can be reserved directly with carrier.</a:t>
            </a:r>
          </a:p>
          <a:p>
            <a:pPr>
              <a:lnSpc>
                <a:spcPct val="170000"/>
              </a:lnSpc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Hotel/lodging might already be known – professor may have contact.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 sourcing through 3</a:t>
            </a:r>
            <a:r>
              <a:rPr lang="en-US" sz="3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rd</a:t>
            </a: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party at no cost – they work on commission.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 sourcing through new 3</a:t>
            </a:r>
            <a:r>
              <a:rPr lang="en-US" sz="3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rd</a:t>
            </a: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party online tools .</a:t>
            </a:r>
          </a:p>
          <a:p>
            <a:pPr>
              <a:lnSpc>
                <a:spcPct val="170000"/>
              </a:lnSpc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Ground</a:t>
            </a:r>
          </a:p>
          <a:p>
            <a:pPr lvl="1">
              <a:lnSpc>
                <a:spcPct val="120000"/>
              </a:lnSpc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Utilize affiliate relationships of your preferred car services to assure pricing, insurance, form of payment, clear instructions, reliability.</a:t>
            </a:r>
          </a:p>
          <a:p>
            <a:pPr>
              <a:lnSpc>
                <a:spcPct val="170000"/>
              </a:lnSpc>
              <a:buClr>
                <a:schemeClr val="tx2"/>
              </a:buClr>
              <a:buSzPct val="75000"/>
              <a:buFont typeface="Wingdings" panose="05000000000000000000" pitchFamily="2" charset="2"/>
              <a:buChar char=""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“Other” 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Might require some creativity for booking.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1143000" y="5914989"/>
            <a:ext cx="7162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Considerations</a:t>
            </a:r>
          </a:p>
          <a:p>
            <a:pPr algn="ctr"/>
            <a:r>
              <a:rPr lang="en-US" dirty="0"/>
              <a:t>Who will do booking and create complete group itinerary?</a:t>
            </a:r>
          </a:p>
          <a:p>
            <a:pPr algn="ctr"/>
            <a:r>
              <a:rPr lang="en-US" b="1" i="1" dirty="0"/>
              <a:t>How do you calculate service fee?</a:t>
            </a:r>
          </a:p>
        </p:txBody>
      </p:sp>
    </p:spTree>
    <p:extLst>
      <p:ext uri="{BB962C8B-B14F-4D97-AF65-F5344CB8AC3E}">
        <p14:creationId xmlns:p14="http://schemas.microsoft.com/office/powerpoint/2010/main" val="116359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Fly America Act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51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14" y="685800"/>
            <a:ext cx="8531372" cy="63957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100" i="1" dirty="0" smtClean="0"/>
              <a:t>Travel </a:t>
            </a:r>
            <a:r>
              <a:rPr lang="en-US" sz="2100" i="1" dirty="0"/>
              <a:t>bookers need to know funding source, be responsible for compliance.</a:t>
            </a:r>
            <a:endParaRPr lang="en-US" sz="21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58893639"/>
              </p:ext>
            </p:extLst>
          </p:nvPr>
        </p:nvGraphicFramePr>
        <p:xfrm>
          <a:off x="228600" y="1828800"/>
          <a:ext cx="8458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438400" y="0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Fly America </a:t>
            </a:r>
            <a:r>
              <a:rPr lang="en-US" sz="4400" dirty="0" smtClean="0">
                <a:solidFill>
                  <a:schemeClr val="tx2"/>
                </a:solidFill>
              </a:rPr>
              <a:t>Act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15494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Business + Personal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Agenda</a:t>
            </a:r>
            <a:endParaRPr lang="en-US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33600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Why I said “yes”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What I found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What we launched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What I discovered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Why this is important</a:t>
            </a:r>
          </a:p>
          <a:p>
            <a:pPr marL="0" indent="0" algn="ctr">
              <a:buNone/>
            </a:pPr>
            <a:endParaRPr lang="en-US" sz="4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72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849354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Business + Personal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000" i="1" dirty="0" smtClean="0"/>
              <a:t>Faculty often add personal segments to their business travel.</a:t>
            </a:r>
            <a:endParaRPr lang="en-US" i="1" dirty="0"/>
          </a:p>
        </p:txBody>
      </p:sp>
      <p:sp>
        <p:nvSpPr>
          <p:cNvPr id="5" name="Frame 4"/>
          <p:cNvSpPr/>
          <p:nvPr/>
        </p:nvSpPr>
        <p:spPr>
          <a:xfrm>
            <a:off x="152400" y="1447800"/>
            <a:ext cx="8839200" cy="167640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138545" y="3241964"/>
            <a:ext cx="8853055" cy="335280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524000"/>
            <a:ext cx="7849354" cy="101566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BOOKING</a:t>
            </a:r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Step 1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Search “business only” itinerary –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SAVE</a:t>
            </a:r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Step 2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Search “business PLUS personal” itinerary –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112273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849354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Business + Personal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000" i="1" dirty="0" smtClean="0"/>
              <a:t>Faculty often add personal segments to their business travel.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2971800"/>
            <a:ext cx="7849354" cy="33528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  <a:effectLst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EXPENSING</a:t>
            </a:r>
            <a:endParaRPr lang="en-US" sz="26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If airfare was paid for with T&amp;E card, itemize between Airfare and Personal;  </a:t>
            </a:r>
            <a:r>
              <a:rPr lang="en-US" sz="2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write </a:t>
            </a: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check to PU for personal difference; attach “business </a:t>
            </a:r>
            <a:r>
              <a:rPr lang="en-US" sz="2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 </a:t>
            </a: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personal” </a:t>
            </a:r>
            <a:r>
              <a:rPr lang="en-US" sz="23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</a:t>
            </a: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“business only” itineraries.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If airfare was paid for with personal credit card, expense “business only” airfare as “Cash Out of Pocket”.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If airfare was paid by 3</a:t>
            </a:r>
            <a:r>
              <a:rPr lang="en-US" sz="23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rd</a:t>
            </a: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party, do not expense in Concur.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Spouse, companion or dependent airfare is always paid for with a personal credit card and is not expensed in Concur.</a:t>
            </a:r>
          </a:p>
        </p:txBody>
      </p:sp>
      <p:sp>
        <p:nvSpPr>
          <p:cNvPr id="5" name="Frame 4"/>
          <p:cNvSpPr/>
          <p:nvPr/>
        </p:nvSpPr>
        <p:spPr>
          <a:xfrm>
            <a:off x="152400" y="1447800"/>
            <a:ext cx="8839200" cy="167640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138545" y="3241964"/>
            <a:ext cx="8853055" cy="335280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524000"/>
            <a:ext cx="7849354" cy="101566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BOOKING</a:t>
            </a:r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Step 1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Search “business only” itinerary –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SAVE</a:t>
            </a:r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Step 2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Search “business PLUS personal” itinerary –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4239228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Travel Risk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5686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2"/>
                </a:solidFill>
              </a:rPr>
              <a:t>Travel Risk…</a:t>
            </a:r>
            <a:br>
              <a:rPr lang="en-US" sz="4900" dirty="0" smtClean="0">
                <a:solidFill>
                  <a:schemeClr val="tx2"/>
                </a:solidFill>
              </a:rPr>
            </a:br>
            <a:r>
              <a:rPr lang="en-US" sz="2200" i="1" dirty="0" smtClean="0"/>
              <a:t>Things can happen on the road.</a:t>
            </a:r>
            <a:endParaRPr lang="en-US" sz="2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6005" y="1676400"/>
            <a:ext cx="8229600" cy="46482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Medical emergencies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Governmental conflicts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Worker strikes, shutdowns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Civil unrest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Lost or stolen documents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Personal assaults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 barriers</a:t>
            </a: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13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1295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Students / Parents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Staff – organizational resources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Faculty – intellectual capital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Accountability vs. </a:t>
            </a:r>
            <a:r>
              <a:rPr lang="en-US" dirty="0">
                <a:solidFill>
                  <a:schemeClr val="tx2"/>
                </a:solidFill>
              </a:rPr>
              <a:t>Liability</a:t>
            </a:r>
            <a:r>
              <a:rPr lang="en-US" sz="2000" dirty="0">
                <a:solidFill>
                  <a:schemeClr val="tx2"/>
                </a:solidFill>
              </a:rPr>
              <a:t/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/>
              <a:t>Organization needs to prove accountability to avoid being held liable.</a:t>
            </a:r>
          </a:p>
        </p:txBody>
      </p:sp>
    </p:spTree>
    <p:extLst>
      <p:ext uri="{BB962C8B-B14F-4D97-AF65-F5344CB8AC3E}">
        <p14:creationId xmlns:p14="http://schemas.microsoft.com/office/powerpoint/2010/main" val="5241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Students / Parents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Staff – organizational resources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Faculty – intellectual capital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Accountability vs. </a:t>
            </a:r>
            <a:r>
              <a:rPr lang="en-US" dirty="0">
                <a:solidFill>
                  <a:schemeClr val="tx2"/>
                </a:solidFill>
              </a:rPr>
              <a:t>Liability</a:t>
            </a:r>
            <a:r>
              <a:rPr lang="en-US" sz="2000" dirty="0">
                <a:solidFill>
                  <a:schemeClr val="tx2"/>
                </a:solidFill>
              </a:rPr>
              <a:t/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/>
              <a:t>Organization needs to prove accountability to avoid being held liable.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9800" y="3810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Solutions</a:t>
            </a:r>
          </a:p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Concur Messaging – SMS/email</a:t>
            </a:r>
          </a:p>
          <a:p>
            <a:pPr algn="ctr"/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iJet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or ISOS</a:t>
            </a:r>
          </a:p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Location Check-in – mobile phones</a:t>
            </a:r>
          </a:p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Others…?</a:t>
            </a:r>
          </a:p>
        </p:txBody>
      </p:sp>
    </p:spTree>
    <p:extLst>
      <p:ext uri="{BB962C8B-B14F-4D97-AF65-F5344CB8AC3E}">
        <p14:creationId xmlns:p14="http://schemas.microsoft.com/office/powerpoint/2010/main" val="2704411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40547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2"/>
                </a:solidFill>
              </a:rPr>
              <a:t>Travel Risk or Travel Care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200" i="1" dirty="0" smtClean="0"/>
              <a:t>Organization needs to be prepared. </a:t>
            </a:r>
            <a:endParaRPr lang="en-US" sz="22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Pre-trip alerts/info (pulled)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During-trip alerts/info (pushed)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Traveler tracking (world map)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Travel support by TMC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FF9900"/>
                </a:solidFill>
              </a:rPr>
              <a:t>Pro-active protocols established among university departments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Crisis management – communication, evacuation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B050"/>
                </a:solidFill>
              </a:rPr>
              <a:t>Traveler education - personal safety, cultural differences, K&amp;R </a:t>
            </a:r>
          </a:p>
        </p:txBody>
      </p:sp>
      <p:sp>
        <p:nvSpPr>
          <p:cNvPr id="2" name="Rectangle 1"/>
          <p:cNvSpPr/>
          <p:nvPr/>
        </p:nvSpPr>
        <p:spPr>
          <a:xfrm>
            <a:off x="1469247" y="57150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b="1" i="1" dirty="0"/>
              <a:t>Know how you rank on the Travel Risk maturity waterfall.</a:t>
            </a:r>
          </a:p>
        </p:txBody>
      </p:sp>
    </p:spTree>
    <p:extLst>
      <p:ext uri="{BB962C8B-B14F-4D97-AF65-F5344CB8AC3E}">
        <p14:creationId xmlns:p14="http://schemas.microsoft.com/office/powerpoint/2010/main" val="3450756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>
                <a:solidFill>
                  <a:schemeClr val="tx2"/>
                </a:solidFill>
                <a:latin typeface="+mj-lt"/>
              </a:rPr>
              <a:t>Know how you rank on the</a:t>
            </a:r>
            <a:br>
              <a:rPr lang="en-US" sz="3200" dirty="0" smtClean="0">
                <a:solidFill>
                  <a:schemeClr val="tx2"/>
                </a:solidFill>
                <a:latin typeface="+mj-lt"/>
              </a:rPr>
            </a:br>
            <a:r>
              <a:rPr lang="en-US" sz="3200" dirty="0" smtClean="0">
                <a:solidFill>
                  <a:schemeClr val="tx2"/>
                </a:solidFill>
                <a:latin typeface="+mj-lt"/>
              </a:rPr>
              <a:t> Travel Risk Maturity waterfall.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endParaRPr 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676400"/>
            <a:ext cx="8503921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147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Travel Request Solution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i="1" dirty="0" smtClean="0"/>
              <a:t>Mandated for undergrad students</a:t>
            </a:r>
            <a:endParaRPr lang="en-US" b="1" i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53668" y="1524000"/>
            <a:ext cx="8229600" cy="229606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53668" y="4201060"/>
            <a:ext cx="8229600" cy="24384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8294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More considerations…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5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Road to Princeton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96626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E:\grass image.bria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95800"/>
            <a:ext cx="695388" cy="57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06" y="3657601"/>
            <a:ext cx="1632857" cy="381000"/>
          </a:xfrm>
          <a:prstGeom prst="rect">
            <a:avLst/>
          </a:prstGeom>
        </p:spPr>
      </p:pic>
      <p:pic>
        <p:nvPicPr>
          <p:cNvPr id="7" name="Picture 6" descr="Estée Lauder Companies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144779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United Nations Development Programme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31516"/>
            <a:ext cx="1066799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Princeton University">
            <a:hlinkClick r:id="rId13" tooltip="Princeton University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99" y="1526220"/>
            <a:ext cx="230678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5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6510" y="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Travel Management Company (TMC)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1527380"/>
            <a:ext cx="381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Online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Provides online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fulfillment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Larger call center if help is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User tech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Used for booking individual travel, including guests.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981200"/>
            <a:ext cx="4343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Full-Service </a:t>
            </a:r>
            <a:r>
              <a:rPr lang="en-US" sz="2400" b="1" dirty="0"/>
              <a:t>Counselor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Team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configuration -designated,  dedicated, on-site?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Phone/email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SLA’s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Special service processes – guest travel, FAA review,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business + personal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Group travel - same team or separate?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3980259"/>
            <a:ext cx="3429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After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 / 7 / 365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Integrated with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full-service process support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8200" y="5105400"/>
            <a:ext cx="39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Account Manager</a:t>
            </a:r>
            <a:r>
              <a:rPr lang="en-US" sz="2400" dirty="0" smtClean="0"/>
              <a:t>…</a:t>
            </a:r>
            <a:endParaRPr lang="en-US" sz="2400" dirty="0"/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… is travel manager’s pro-active partner, navigator for TMC resources.</a:t>
            </a:r>
          </a:p>
        </p:txBody>
      </p:sp>
    </p:spTree>
    <p:extLst>
      <p:ext uri="{BB962C8B-B14F-4D97-AF65-F5344CB8AC3E}">
        <p14:creationId xmlns:p14="http://schemas.microsoft.com/office/powerpoint/2010/main" val="302400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3853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Reporting</a:t>
            </a:r>
            <a:r>
              <a:rPr lang="en-US" dirty="0"/>
              <a:t/>
            </a:r>
            <a:br>
              <a:rPr lang="en-US" dirty="0"/>
            </a:br>
            <a:r>
              <a:rPr lang="en-US" sz="2700" i="1" dirty="0"/>
              <a:t>Measure – Manage – Make Decisions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91000686"/>
              </p:ext>
            </p:extLst>
          </p:nvPr>
        </p:nvGraphicFramePr>
        <p:xfrm>
          <a:off x="473853" y="1608137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62100" y="5943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Expense tool includes both credit card AND cash.</a:t>
            </a:r>
          </a:p>
          <a:p>
            <a:pPr algn="ctr"/>
            <a:r>
              <a:rPr lang="en-US" dirty="0" smtClean="0"/>
              <a:t>Expense tool is only source to inform General Ledger!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9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D90C8E-76EE-46D3-AFDF-363327673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BD90C8E-76EE-46D3-AFDF-363327673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BD90C8E-76EE-46D3-AFDF-363327673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D9F5E5-EBAE-4EAA-BF86-2EAFA1E80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56D9F5E5-EBAE-4EAA-BF86-2EAFA1E80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56D9F5E5-EBAE-4EAA-BF86-2EAFA1E80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28F52A-3E7F-4EC9-ACDA-DA5EABA5BF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FD28F52A-3E7F-4EC9-ACDA-DA5EABA5BF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FD28F52A-3E7F-4EC9-ACDA-DA5EABA5BF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EE3AD8-8158-4E49-A5FB-9087BD2BF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49EE3AD8-8158-4E49-A5FB-9087BD2BF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49EE3AD8-8158-4E49-A5FB-9087BD2BF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552FE1-B2EE-44F3-B060-5DE5C0A6D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9F552FE1-B2EE-44F3-B060-5DE5C0A6D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9F552FE1-B2EE-44F3-B060-5DE5C0A6D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88A5ED-637D-4876-BF31-91EBD789C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CB88A5ED-637D-4876-BF31-91EBD789C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CB88A5ED-637D-4876-BF31-91EBD789C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B0712-6C74-4E62-BCF5-7C58A8E17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FBBB0712-6C74-4E62-BCF5-7C58A8E17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FBBB0712-6C74-4E62-BCF5-7C58A8E17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CCFC22-5902-4D48-89E7-C2E6746B5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53CCFC22-5902-4D48-89E7-C2E6746B5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53CCFC22-5902-4D48-89E7-C2E6746B5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933513-C34C-4A8D-ABD1-460880B62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E6933513-C34C-4A8D-ABD1-460880B62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E6933513-C34C-4A8D-ABD1-460880B62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2"/>
                </a:solidFill>
              </a:rPr>
              <a:t>Why focus on these discoveries?</a:t>
            </a:r>
            <a:r>
              <a:rPr lang="en-US" sz="4900" i="1" dirty="0">
                <a:solidFill>
                  <a:schemeClr val="tx2"/>
                </a:solidFill>
              </a:rPr>
              <a:t> </a:t>
            </a:r>
            <a:r>
              <a:rPr lang="en-US" sz="2700" i="1" dirty="0"/>
              <a:t>Communication – Compliance – Consistency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8229600" cy="3505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“Know thy self!”… help your suppliers help you.</a:t>
            </a:r>
          </a:p>
          <a:p>
            <a:pPr marL="0" indent="0" algn="ctr">
              <a:buNone/>
            </a:pP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Higher Ed is a business with special needs…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service, flexibility.</a:t>
            </a:r>
          </a:p>
          <a:p>
            <a:pPr marL="0" indent="0" algn="ctr">
              <a:buNone/>
            </a:pP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Suppliers are trained to sell to corporate…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savings, mandates.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143000" y="601980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Moving from an unmanaged to a managed Travel and Expense concept requires patience, constant communication and attention to detail.</a:t>
            </a:r>
          </a:p>
        </p:txBody>
      </p:sp>
    </p:spTree>
    <p:extLst>
      <p:ext uri="{BB962C8B-B14F-4D97-AF65-F5344CB8AC3E}">
        <p14:creationId xmlns:p14="http://schemas.microsoft.com/office/powerpoint/2010/main" val="379321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85800" y="18288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…an integrated end-to-end managed travel and expense program for higher education!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4294967295"/>
          </p:nvPr>
        </p:nvSpPr>
        <p:spPr>
          <a:xfrm>
            <a:off x="1447800" y="48006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QUESTIONS?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98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807" y="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Princeton Pre-Launch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4023475"/>
              </p:ext>
            </p:extLst>
          </p:nvPr>
        </p:nvGraphicFramePr>
        <p:xfrm>
          <a:off x="457200" y="1981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90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52400"/>
            <a:ext cx="8229600" cy="8382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Maybe there was another way…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04348503"/>
              </p:ext>
            </p:extLst>
          </p:nvPr>
        </p:nvGraphicFramePr>
        <p:xfrm>
          <a:off x="1066800" y="1371600"/>
          <a:ext cx="6934200" cy="460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500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0A1DE6-A58B-4FEF-91F2-AA35180A7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CD0A1DE6-A58B-4FEF-91F2-AA35180A7E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CD0A1DE6-A58B-4FEF-91F2-AA35180A7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CD0A1DE6-A58B-4FEF-91F2-AA35180A7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404D49-3DDF-4F83-8799-9D157EC95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9E404D49-3DDF-4F83-8799-9D157EC95C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9E404D49-3DDF-4F83-8799-9D157EC95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9E404D49-3DDF-4F83-8799-9D157EC95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C36106-4FE8-421F-AF36-B0184DEF5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9EC36106-4FE8-421F-AF36-B0184DEF55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EC36106-4FE8-421F-AF36-B0184DEF5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9EC36106-4FE8-421F-AF36-B0184DEF5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6FE0EB-0A10-48A6-8635-E367E0BCB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C06FE0EB-0A10-48A6-8635-E367E0BCB7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C06FE0EB-0A10-48A6-8635-E367E0BCB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C06FE0EB-0A10-48A6-8635-E367E0BCB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D104F8-D0A7-47F8-8CB4-1845BEBA8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76D104F8-D0A7-47F8-8CB4-1845BEBA88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76D104F8-D0A7-47F8-8CB4-1845BEBA8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76D104F8-D0A7-47F8-8CB4-1845BEBA8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2"/>
                </a:solidFill>
              </a:rPr>
              <a:t>Implementation Considerations</a:t>
            </a:r>
            <a:r>
              <a:rPr lang="en-US" dirty="0"/>
              <a:t/>
            </a:r>
            <a:br>
              <a:rPr lang="en-US" dirty="0"/>
            </a:br>
            <a:r>
              <a:rPr lang="en-US" sz="3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Safety </a:t>
            </a:r>
            <a:r>
              <a:rPr lang="en-US" sz="3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Service – </a:t>
            </a:r>
            <a:r>
              <a:rPr lang="en-US" sz="3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Savings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14998152"/>
              </p:ext>
            </p:extLst>
          </p:nvPr>
        </p:nvGraphicFramePr>
        <p:xfrm>
          <a:off x="522298" y="18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8527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857605-5882-4E77-856C-1351D9D85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C644EB-8F64-48FC-AFB8-6BDAFC44F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8EBDE2-BAA9-405E-BB8C-A90DE59414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F7AE9D-137C-4661-B97D-49E89D800A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5F4449-254D-4127-AB4C-000A2C2BF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5F7A39-CD8D-418F-A58C-0F64123B3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151211-13AC-4195-815E-D0C0B7C0A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46B4C5-C8FB-45A5-9625-E0D823F439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9AFE96-3CE5-4D1D-A798-11DC30F62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2D4CCC-7DAB-423A-B774-1036E7E3E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EA41B3-0E0B-4938-986C-D75B5B249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BB8D3B-A182-4347-A166-845F00595F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59DA92-5024-4213-BFC6-48E1315A71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69E85F-47D5-4C77-8BBA-7178A65C86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4038" y="-1791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Who are the travelers/bookers?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229600" cy="49530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Faculty				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Staff</a:t>
            </a:r>
          </a:p>
          <a:p>
            <a:pPr marL="0" indent="0" algn="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 Students</a:t>
            </a:r>
          </a:p>
          <a:p>
            <a:pPr marL="0" indent="0" algn="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Undergrad Students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Special Students	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Others</a:t>
            </a: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Admins/Bookers – the real stars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6" descr="http://tse1.mm.bing.net/th?&amp;id=JN.8fUAaTnZiF5BZqp11RdyGw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876800"/>
            <a:ext cx="2285999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075842"/>
            <a:ext cx="1459410" cy="1514958"/>
          </a:xfrm>
          <a:prstGeom prst="rect">
            <a:avLst/>
          </a:prstGeom>
        </p:spPr>
      </p:pic>
      <p:pic>
        <p:nvPicPr>
          <p:cNvPr id="6" name="Picture 4" descr="http://tse1.mm.bing.net/th?&amp;id=JN.xZmNITPJgyiaoccQG5Osgw&amp;w=300&amp;h=300&amp;c=0&amp;pid=1.9&amp;rs=0&amp;p=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966" y="2044809"/>
            <a:ext cx="1433609" cy="142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tse1.mm.bing.net/th?&amp;id=JN.A3ApZuMwd46%2brB80WomG/w&amp;w=300&amp;h=300&amp;c=0&amp;pid=1.9&amp;rs=0&amp;p=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896781"/>
            <a:ext cx="1281536" cy="123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966" y="3711196"/>
            <a:ext cx="548402" cy="16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638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2061" y="0"/>
            <a:ext cx="8229600" cy="71596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Fast forward for Travel…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0472549"/>
              </p:ext>
            </p:extLst>
          </p:nvPr>
        </p:nvGraphicFramePr>
        <p:xfrm>
          <a:off x="442061" y="10668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3830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6FF491-82EA-4B21-8947-73AEF0650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56FF491-82EA-4B21-8947-73AEF0650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56FF491-82EA-4B21-8947-73AEF0650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983B15-C779-4FA5-8CC6-6C5964216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41983B15-C779-4FA5-8CC6-6C5964216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1983B15-C779-4FA5-8CC6-6C5964216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2EC27E-0BE2-4E0F-9D50-AEEE2057FA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052EC27E-0BE2-4E0F-9D50-AEEE2057FA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052EC27E-0BE2-4E0F-9D50-AEEE2057FA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0ACC03-E123-4EBA-A5D6-CF430F04C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4E0ACC03-E123-4EBA-A5D6-CF430F04C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E0ACC03-E123-4EBA-A5D6-CF430F04C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39EEF8-D6D9-4605-B999-A64AF3B18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E539EEF8-D6D9-4605-B999-A64AF3B18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E539EEF8-D6D9-4605-B999-A64AF3B18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27BE82-3030-4D29-BD5E-8C1CE9525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B127BE82-3030-4D29-BD5E-8C1CE9525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B127BE82-3030-4D29-BD5E-8C1CE9525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5569C3-D6A1-4A29-A000-6A2FA0283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785569C3-D6A1-4A29-A000-6A2FA0283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785569C3-D6A1-4A29-A000-6A2FA0283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C3DA41-87DA-41DC-BE21-C071051DC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F2C3DA41-87DA-41DC-BE21-C071051DC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F2C3DA41-87DA-41DC-BE21-C071051DC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37FF2D-335A-46DF-A75B-22DF8E9AC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F437FF2D-335A-46DF-A75B-22DF8E9AC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F437FF2D-335A-46DF-A75B-22DF8E9AC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B1CD3A-2D54-4D00-9A0E-EDDD03839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5AB1CD3A-2D54-4D00-9A0E-EDDD03839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5AB1CD3A-2D54-4D00-9A0E-EDDD03839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7C8576-1FFF-4E57-9AB3-769AAEA56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347C8576-1FFF-4E57-9AB3-769AAEA56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347C8576-1FFF-4E57-9AB3-769AAEA56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915733-E8CF-4212-A388-12E9D1FEA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34915733-E8CF-4212-A388-12E9D1FEA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34915733-E8CF-4212-A388-12E9D1FEA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F78CB1-5386-46ED-BBB7-EE556794A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graphicEl>
                                              <a:dgm id="{CDF78CB1-5386-46ED-BBB7-EE556794A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CDF78CB1-5386-46ED-BBB7-EE556794A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3039BF-61C9-48A4-8F8C-C163CD8B9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803039BF-61C9-48A4-8F8C-C163CD8B9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803039BF-61C9-48A4-8F8C-C163CD8B9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269780-6F43-4C9D-9B09-FA8AD6155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F2269780-6F43-4C9D-9B09-FA8AD6155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F2269780-6F43-4C9D-9B09-FA8AD6155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Year 1 Travel Metrics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048380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4889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C6797B-BAF9-4C12-91B0-778499DD95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91063-8EE2-4B32-A1A1-5C0D9DAE43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E59617-E47D-4D3A-AA62-65ACA50C48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669522-BB0D-4984-8E40-EE4963197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A23525-69A3-47EF-BB6F-82F01562C7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AC6197-FB79-46FB-9D37-5FB7D40DF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3BBD66-D3A5-4B6B-8A0E-FBB0F2A87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C03448-EC42-4448-874C-A5F658E9D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84EC0E-7B67-40CD-B386-97B7A56B7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7B70A3-F468-4FBA-BA4E-CCCDDD14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</TotalTime>
  <Words>1964</Words>
  <Application>Microsoft Macintosh PowerPoint</Application>
  <PresentationFormat>On-screen Show (4:3)</PresentationFormat>
  <Paragraphs>332</Paragraphs>
  <Slides>33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They said “Higher Ed is so different…”</vt:lpstr>
      <vt:lpstr>Agenda</vt:lpstr>
      <vt:lpstr>The Road to Princeton</vt:lpstr>
      <vt:lpstr>Princeton Pre-Launch</vt:lpstr>
      <vt:lpstr>Maybe there was another way…</vt:lpstr>
      <vt:lpstr>Implementation Considerations Safety – Service – Savings </vt:lpstr>
      <vt:lpstr>Who are the travelers/bookers?</vt:lpstr>
      <vt:lpstr>Fast forward for Travel…</vt:lpstr>
      <vt:lpstr>Year 1 Travel Metrics</vt:lpstr>
      <vt:lpstr>Fast forward for Expense… Year 1 Metrics</vt:lpstr>
      <vt:lpstr>Gaps - Discoveries Unique to Higher Ed Policy – Program - Process</vt:lpstr>
      <vt:lpstr>Guest travel</vt:lpstr>
      <vt:lpstr>Guest Travel</vt:lpstr>
      <vt:lpstr>Group travel</vt:lpstr>
      <vt:lpstr>Group Travel Segments Discovery – This is not M&amp;E, but more like Leisure because of cultural intent and combined trip purpose.</vt:lpstr>
      <vt:lpstr>Group Travel Solutions Discovery – No one has a centralized and easily applicable solution. Use Group Travel Request form to get started.</vt:lpstr>
      <vt:lpstr>Fly America Act</vt:lpstr>
      <vt:lpstr>Travel bookers need to know funding source, be responsible for compliance.</vt:lpstr>
      <vt:lpstr>Business + Personal</vt:lpstr>
      <vt:lpstr>Business + Personal Faculty often add personal segments to their business travel.</vt:lpstr>
      <vt:lpstr>Business + Personal Faculty often add personal segments to their business travel.</vt:lpstr>
      <vt:lpstr>Travel Risk</vt:lpstr>
      <vt:lpstr>Travel Risk… Things can happen on the road.</vt:lpstr>
      <vt:lpstr>Accountability vs. Liability Organization needs to prove accountability to avoid being held liable.</vt:lpstr>
      <vt:lpstr>Accountability vs. Liability Organization needs to prove accountability to avoid being held liable.</vt:lpstr>
      <vt:lpstr>Travel Risk or Travel Care Organization needs to be prepared. </vt:lpstr>
      <vt:lpstr>Know how you rank on the  Travel Risk Maturity waterfall. </vt:lpstr>
      <vt:lpstr>Travel Request Solution Mandated for undergrad students</vt:lpstr>
      <vt:lpstr>More considerations…</vt:lpstr>
      <vt:lpstr>Travel Management Company (TMC)</vt:lpstr>
      <vt:lpstr>Reporting Measure – Manage – Make Decisions</vt:lpstr>
      <vt:lpstr>Why focus on these discoveries? Communication – Compliance – Consistency  </vt:lpstr>
      <vt:lpstr>…an integrated end-to-end managed travel and expense program for higher education!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They said Higher Ed is so different…</dc:title>
  <dc:creator>Cynthia P. Shumate</dc:creator>
  <cp:lastModifiedBy>Reagan Moran</cp:lastModifiedBy>
  <cp:revision>119</cp:revision>
  <dcterms:created xsi:type="dcterms:W3CDTF">2015-06-30T17:08:50Z</dcterms:created>
  <dcterms:modified xsi:type="dcterms:W3CDTF">2017-02-27T15:54:06Z</dcterms:modified>
</cp:coreProperties>
</file>