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0" r:id="rId3"/>
    <p:sldId id="285" r:id="rId4"/>
    <p:sldId id="286" r:id="rId5"/>
    <p:sldId id="288" r:id="rId6"/>
    <p:sldId id="289" r:id="rId7"/>
    <p:sldId id="291" r:id="rId8"/>
    <p:sldId id="301" r:id="rId9"/>
    <p:sldId id="292" r:id="rId10"/>
    <p:sldId id="287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9" r:id="rId20"/>
    <p:sldId id="302" r:id="rId21"/>
    <p:sldId id="308" r:id="rId22"/>
    <p:sldId id="307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7" d="100"/>
          <a:sy n="87" d="100"/>
        </p:scale>
        <p:origin x="-90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0"/>
    </p:cViewPr>
  </p:sorterViewPr>
  <p:notesViewPr>
    <p:cSldViewPr>
      <p:cViewPr varScale="1">
        <p:scale>
          <a:sx n="66" d="100"/>
          <a:sy n="66" d="100"/>
        </p:scale>
        <p:origin x="-1651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6C836-64F8-4910-AF58-4ADC84F3D593}" type="doc">
      <dgm:prSet loTypeId="urn:microsoft.com/office/officeart/2005/8/layout/process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00DFE90E-8FF4-457D-AD46-F2CCA39F3FB2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</a:rPr>
            <a:t>Establish a Sense of Urgency</a:t>
          </a:r>
          <a:endParaRPr lang="en-US" sz="2000" b="1" dirty="0">
            <a:latin typeface="+mn-lt"/>
          </a:endParaRPr>
        </a:p>
      </dgm:t>
    </dgm:pt>
    <dgm:pt modelId="{622E1B6D-6AB0-417A-A6FE-214DA7ED739B}" type="parTrans" cxnId="{FF4610C6-23E4-416A-8F14-434B8D4E48BA}">
      <dgm:prSet/>
      <dgm:spPr/>
      <dgm:t>
        <a:bodyPr/>
        <a:lstStyle/>
        <a:p>
          <a:endParaRPr lang="en-US"/>
        </a:p>
      </dgm:t>
    </dgm:pt>
    <dgm:pt modelId="{C4D90A8C-7966-40C6-9F6B-A52D61937E46}" type="sibTrans" cxnId="{FF4610C6-23E4-416A-8F14-434B8D4E48BA}">
      <dgm:prSet/>
      <dgm:spPr/>
      <dgm:t>
        <a:bodyPr/>
        <a:lstStyle/>
        <a:p>
          <a:endParaRPr lang="en-US"/>
        </a:p>
      </dgm:t>
    </dgm:pt>
    <dgm:pt modelId="{D0A0066B-3A6D-4E6A-A837-31FF1F93BC97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</a:rPr>
            <a:t>Form a Powerful Guiding Coalition</a:t>
          </a:r>
          <a:endParaRPr lang="en-US" sz="2000" b="1" dirty="0">
            <a:latin typeface="+mn-lt"/>
          </a:endParaRPr>
        </a:p>
      </dgm:t>
    </dgm:pt>
    <dgm:pt modelId="{19E54721-2778-4D20-B467-64A0139152B4}" type="parTrans" cxnId="{5BE3BA1D-7518-432D-A458-5B0F8D95B114}">
      <dgm:prSet/>
      <dgm:spPr/>
      <dgm:t>
        <a:bodyPr/>
        <a:lstStyle/>
        <a:p>
          <a:endParaRPr lang="en-US"/>
        </a:p>
      </dgm:t>
    </dgm:pt>
    <dgm:pt modelId="{F905A183-CB53-4560-A14D-98C3CB5C176B}" type="sibTrans" cxnId="{5BE3BA1D-7518-432D-A458-5B0F8D95B114}">
      <dgm:prSet/>
      <dgm:spPr/>
      <dgm:t>
        <a:bodyPr/>
        <a:lstStyle/>
        <a:p>
          <a:endParaRPr lang="en-US"/>
        </a:p>
      </dgm:t>
    </dgm:pt>
    <dgm:pt modelId="{9F48A2C0-9D42-4CD0-8729-DBBE18F7B4DD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</a:rPr>
            <a:t>Create a Vision</a:t>
          </a:r>
          <a:endParaRPr lang="en-US" sz="2000" b="1" dirty="0">
            <a:latin typeface="+mn-lt"/>
          </a:endParaRPr>
        </a:p>
      </dgm:t>
    </dgm:pt>
    <dgm:pt modelId="{C494B014-AA20-4179-A1E6-FC7596F6F82A}" type="parTrans" cxnId="{6A88F1BA-679A-4D44-AE62-07CD075FC877}">
      <dgm:prSet/>
      <dgm:spPr/>
      <dgm:t>
        <a:bodyPr/>
        <a:lstStyle/>
        <a:p>
          <a:endParaRPr lang="en-US"/>
        </a:p>
      </dgm:t>
    </dgm:pt>
    <dgm:pt modelId="{66BA5744-6A5A-42D3-9D42-651D2CC24110}" type="sibTrans" cxnId="{6A88F1BA-679A-4D44-AE62-07CD075FC877}">
      <dgm:prSet/>
      <dgm:spPr/>
      <dgm:t>
        <a:bodyPr/>
        <a:lstStyle/>
        <a:p>
          <a:endParaRPr lang="en-US"/>
        </a:p>
      </dgm:t>
    </dgm:pt>
    <dgm:pt modelId="{B2D931CC-266C-4F38-95A7-41230D49328E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</a:rPr>
            <a:t>Communicate the Vision</a:t>
          </a:r>
          <a:endParaRPr lang="en-US" sz="2000" b="1" dirty="0">
            <a:latin typeface="+mn-lt"/>
          </a:endParaRPr>
        </a:p>
      </dgm:t>
    </dgm:pt>
    <dgm:pt modelId="{37CAA794-5014-4464-A566-CCB35D5C0FA9}" type="parTrans" cxnId="{11024328-0B77-4D0A-88AD-FE2F4BA3D775}">
      <dgm:prSet/>
      <dgm:spPr/>
      <dgm:t>
        <a:bodyPr/>
        <a:lstStyle/>
        <a:p>
          <a:endParaRPr lang="en-US"/>
        </a:p>
      </dgm:t>
    </dgm:pt>
    <dgm:pt modelId="{3DF43C99-EFF1-4DF0-BCE6-B6185EBA0BF0}" type="sibTrans" cxnId="{11024328-0B77-4D0A-88AD-FE2F4BA3D775}">
      <dgm:prSet/>
      <dgm:spPr/>
      <dgm:t>
        <a:bodyPr/>
        <a:lstStyle/>
        <a:p>
          <a:endParaRPr lang="en-US"/>
        </a:p>
      </dgm:t>
    </dgm:pt>
    <dgm:pt modelId="{6C91EB51-275F-4FA6-8833-6668B9D1A265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</a:rPr>
            <a:t>Empower Others to Act on the Vision</a:t>
          </a:r>
          <a:endParaRPr lang="en-US" sz="2000" b="1" dirty="0">
            <a:latin typeface="+mn-lt"/>
          </a:endParaRPr>
        </a:p>
      </dgm:t>
    </dgm:pt>
    <dgm:pt modelId="{FF457BD5-653C-497C-BC49-BB0488F8FBAC}" type="parTrans" cxnId="{73237686-78AB-473D-9A9E-F9E48AEDB345}">
      <dgm:prSet/>
      <dgm:spPr/>
      <dgm:t>
        <a:bodyPr/>
        <a:lstStyle/>
        <a:p>
          <a:endParaRPr lang="en-US"/>
        </a:p>
      </dgm:t>
    </dgm:pt>
    <dgm:pt modelId="{16FC97B2-7C20-4427-A55D-AA463AAA6173}" type="sibTrans" cxnId="{73237686-78AB-473D-9A9E-F9E48AEDB345}">
      <dgm:prSet/>
      <dgm:spPr/>
      <dgm:t>
        <a:bodyPr/>
        <a:lstStyle/>
        <a:p>
          <a:endParaRPr lang="en-US"/>
        </a:p>
      </dgm:t>
    </dgm:pt>
    <dgm:pt modelId="{12E16A5E-7150-4A46-8F23-82ED948EA889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</a:rPr>
            <a:t>Plan for and Create Short-Term Wins</a:t>
          </a:r>
          <a:endParaRPr lang="en-US" sz="2000" b="1" dirty="0">
            <a:latin typeface="+mn-lt"/>
          </a:endParaRPr>
        </a:p>
      </dgm:t>
    </dgm:pt>
    <dgm:pt modelId="{34F0A696-3E81-40BA-BAD5-E7B9D42AE206}" type="parTrans" cxnId="{E4D22C8B-E0F2-4F91-AEA0-62F1B36A1CDD}">
      <dgm:prSet/>
      <dgm:spPr/>
      <dgm:t>
        <a:bodyPr/>
        <a:lstStyle/>
        <a:p>
          <a:endParaRPr lang="en-US"/>
        </a:p>
      </dgm:t>
    </dgm:pt>
    <dgm:pt modelId="{0EC84050-E7E5-47C1-B7C9-7AA9442CB57E}" type="sibTrans" cxnId="{E4D22C8B-E0F2-4F91-AEA0-62F1B36A1CDD}">
      <dgm:prSet/>
      <dgm:spPr/>
      <dgm:t>
        <a:bodyPr/>
        <a:lstStyle/>
        <a:p>
          <a:endParaRPr lang="en-US"/>
        </a:p>
      </dgm:t>
    </dgm:pt>
    <dgm:pt modelId="{DB141CFA-45AE-4211-9D94-7ED4528EA408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</a:rPr>
            <a:t>Consolidate Improvements and Produce Still More Change</a:t>
          </a:r>
          <a:endParaRPr lang="en-US" sz="2000" b="1" dirty="0">
            <a:latin typeface="+mn-lt"/>
          </a:endParaRPr>
        </a:p>
      </dgm:t>
    </dgm:pt>
    <dgm:pt modelId="{88F37981-7419-4D8B-B09B-C3A713F620B4}" type="parTrans" cxnId="{A7CD273C-78D2-46C4-A167-CD7B9BB11947}">
      <dgm:prSet/>
      <dgm:spPr/>
      <dgm:t>
        <a:bodyPr/>
        <a:lstStyle/>
        <a:p>
          <a:endParaRPr lang="en-US"/>
        </a:p>
      </dgm:t>
    </dgm:pt>
    <dgm:pt modelId="{EC48E363-4633-42FA-A6CD-12B5F35E6151}" type="sibTrans" cxnId="{A7CD273C-78D2-46C4-A167-CD7B9BB11947}">
      <dgm:prSet/>
      <dgm:spPr/>
      <dgm:t>
        <a:bodyPr/>
        <a:lstStyle/>
        <a:p>
          <a:endParaRPr lang="en-US"/>
        </a:p>
      </dgm:t>
    </dgm:pt>
    <dgm:pt modelId="{8682400E-FA43-43F5-B95F-47F86E722A42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</a:rPr>
            <a:t>Institutionalize New Approaches</a:t>
          </a:r>
          <a:endParaRPr lang="en-US" sz="2000" b="1" dirty="0">
            <a:latin typeface="+mn-lt"/>
          </a:endParaRPr>
        </a:p>
      </dgm:t>
    </dgm:pt>
    <dgm:pt modelId="{245C1C12-47D5-445B-B25D-F5798A753D36}" type="parTrans" cxnId="{603B8B1D-F630-41BC-A496-29DE353BA17C}">
      <dgm:prSet/>
      <dgm:spPr/>
      <dgm:t>
        <a:bodyPr/>
        <a:lstStyle/>
        <a:p>
          <a:endParaRPr lang="en-US"/>
        </a:p>
      </dgm:t>
    </dgm:pt>
    <dgm:pt modelId="{80A17E1F-6E71-4241-8631-9F79B3631EA8}" type="sibTrans" cxnId="{603B8B1D-F630-41BC-A496-29DE353BA17C}">
      <dgm:prSet/>
      <dgm:spPr/>
      <dgm:t>
        <a:bodyPr/>
        <a:lstStyle/>
        <a:p>
          <a:endParaRPr lang="en-US"/>
        </a:p>
      </dgm:t>
    </dgm:pt>
    <dgm:pt modelId="{80DF1238-F905-40F5-B9AE-B59E8BAA8D88}" type="pres">
      <dgm:prSet presAssocID="{FF86C836-64F8-4910-AF58-4ADC84F3D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D201C2-9A3B-4885-AE99-92707E079FAA}" type="pres">
      <dgm:prSet presAssocID="{8682400E-FA43-43F5-B95F-47F86E722A42}" presName="boxAndChildren" presStyleCnt="0"/>
      <dgm:spPr/>
      <dgm:t>
        <a:bodyPr/>
        <a:lstStyle/>
        <a:p>
          <a:endParaRPr lang="en-US"/>
        </a:p>
      </dgm:t>
    </dgm:pt>
    <dgm:pt modelId="{E9190F2B-444A-4417-9FF0-26D8B5985808}" type="pres">
      <dgm:prSet presAssocID="{8682400E-FA43-43F5-B95F-47F86E722A42}" presName="parentTextBox" presStyleLbl="node1" presStyleIdx="0" presStyleCnt="8"/>
      <dgm:spPr/>
      <dgm:t>
        <a:bodyPr/>
        <a:lstStyle/>
        <a:p>
          <a:endParaRPr lang="en-US"/>
        </a:p>
      </dgm:t>
    </dgm:pt>
    <dgm:pt modelId="{0F926EB5-A6BD-4DCB-A20A-E04580FB74A6}" type="pres">
      <dgm:prSet presAssocID="{EC48E363-4633-42FA-A6CD-12B5F35E6151}" presName="sp" presStyleCnt="0"/>
      <dgm:spPr/>
      <dgm:t>
        <a:bodyPr/>
        <a:lstStyle/>
        <a:p>
          <a:endParaRPr lang="en-US"/>
        </a:p>
      </dgm:t>
    </dgm:pt>
    <dgm:pt modelId="{E1FADF27-950C-4107-901D-177AB3ECBEE7}" type="pres">
      <dgm:prSet presAssocID="{DB141CFA-45AE-4211-9D94-7ED4528EA408}" presName="arrowAndChildren" presStyleCnt="0"/>
      <dgm:spPr/>
      <dgm:t>
        <a:bodyPr/>
        <a:lstStyle/>
        <a:p>
          <a:endParaRPr lang="en-US"/>
        </a:p>
      </dgm:t>
    </dgm:pt>
    <dgm:pt modelId="{53C16451-FF49-4654-ABB3-FD03361B03AA}" type="pres">
      <dgm:prSet presAssocID="{DB141CFA-45AE-4211-9D94-7ED4528EA408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AB68B0C0-8839-405F-88AD-A118988FCF18}" type="pres">
      <dgm:prSet presAssocID="{0EC84050-E7E5-47C1-B7C9-7AA9442CB57E}" presName="sp" presStyleCnt="0"/>
      <dgm:spPr/>
      <dgm:t>
        <a:bodyPr/>
        <a:lstStyle/>
        <a:p>
          <a:endParaRPr lang="en-US"/>
        </a:p>
      </dgm:t>
    </dgm:pt>
    <dgm:pt modelId="{6B4D9D39-B69A-4D06-84A8-39C5557F581B}" type="pres">
      <dgm:prSet presAssocID="{12E16A5E-7150-4A46-8F23-82ED948EA889}" presName="arrowAndChildren" presStyleCnt="0"/>
      <dgm:spPr/>
      <dgm:t>
        <a:bodyPr/>
        <a:lstStyle/>
        <a:p>
          <a:endParaRPr lang="en-US"/>
        </a:p>
      </dgm:t>
    </dgm:pt>
    <dgm:pt modelId="{680D7714-08E8-42D5-9023-6309A8F3F282}" type="pres">
      <dgm:prSet presAssocID="{12E16A5E-7150-4A46-8F23-82ED948EA889}" presName="parentTextArrow" presStyleLbl="node1" presStyleIdx="2" presStyleCnt="8"/>
      <dgm:spPr/>
      <dgm:t>
        <a:bodyPr/>
        <a:lstStyle/>
        <a:p>
          <a:endParaRPr lang="en-US"/>
        </a:p>
      </dgm:t>
    </dgm:pt>
    <dgm:pt modelId="{C2C927C0-77ED-42A2-88D7-5FE5641238EF}" type="pres">
      <dgm:prSet presAssocID="{16FC97B2-7C20-4427-A55D-AA463AAA6173}" presName="sp" presStyleCnt="0"/>
      <dgm:spPr/>
      <dgm:t>
        <a:bodyPr/>
        <a:lstStyle/>
        <a:p>
          <a:endParaRPr lang="en-US"/>
        </a:p>
      </dgm:t>
    </dgm:pt>
    <dgm:pt modelId="{7BA68190-DACF-4B63-9254-3F71BDFE7A06}" type="pres">
      <dgm:prSet presAssocID="{6C91EB51-275F-4FA6-8833-6668B9D1A265}" presName="arrowAndChildren" presStyleCnt="0"/>
      <dgm:spPr/>
      <dgm:t>
        <a:bodyPr/>
        <a:lstStyle/>
        <a:p>
          <a:endParaRPr lang="en-US"/>
        </a:p>
      </dgm:t>
    </dgm:pt>
    <dgm:pt modelId="{89851EA4-6280-41D7-A581-2FCE0DCB3C05}" type="pres">
      <dgm:prSet presAssocID="{6C91EB51-275F-4FA6-8833-6668B9D1A265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2417B4C8-3E4D-48CD-8DD7-81884CCA6AA4}" type="pres">
      <dgm:prSet presAssocID="{3DF43C99-EFF1-4DF0-BCE6-B6185EBA0BF0}" presName="sp" presStyleCnt="0"/>
      <dgm:spPr/>
      <dgm:t>
        <a:bodyPr/>
        <a:lstStyle/>
        <a:p>
          <a:endParaRPr lang="en-US"/>
        </a:p>
      </dgm:t>
    </dgm:pt>
    <dgm:pt modelId="{F3B627E8-9E78-489C-B925-CC7770B1115F}" type="pres">
      <dgm:prSet presAssocID="{B2D931CC-266C-4F38-95A7-41230D49328E}" presName="arrowAndChildren" presStyleCnt="0"/>
      <dgm:spPr/>
      <dgm:t>
        <a:bodyPr/>
        <a:lstStyle/>
        <a:p>
          <a:endParaRPr lang="en-US"/>
        </a:p>
      </dgm:t>
    </dgm:pt>
    <dgm:pt modelId="{E191876A-724B-4804-84ED-0057C3FE4A4A}" type="pres">
      <dgm:prSet presAssocID="{B2D931CC-266C-4F38-95A7-41230D49328E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CC9FCB22-0741-473F-BC1B-C670937D3F47}" type="pres">
      <dgm:prSet presAssocID="{66BA5744-6A5A-42D3-9D42-651D2CC24110}" presName="sp" presStyleCnt="0"/>
      <dgm:spPr/>
      <dgm:t>
        <a:bodyPr/>
        <a:lstStyle/>
        <a:p>
          <a:endParaRPr lang="en-US"/>
        </a:p>
      </dgm:t>
    </dgm:pt>
    <dgm:pt modelId="{74658457-0C65-40D6-BA5F-75BFFC253B92}" type="pres">
      <dgm:prSet presAssocID="{9F48A2C0-9D42-4CD0-8729-DBBE18F7B4DD}" presName="arrowAndChildren" presStyleCnt="0"/>
      <dgm:spPr/>
      <dgm:t>
        <a:bodyPr/>
        <a:lstStyle/>
        <a:p>
          <a:endParaRPr lang="en-US"/>
        </a:p>
      </dgm:t>
    </dgm:pt>
    <dgm:pt modelId="{E9B217DF-3B9F-4557-9C4E-4C7DF71019D2}" type="pres">
      <dgm:prSet presAssocID="{9F48A2C0-9D42-4CD0-8729-DBBE18F7B4DD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18C469BD-E538-4226-A311-FB4F64F797E9}" type="pres">
      <dgm:prSet presAssocID="{F905A183-CB53-4560-A14D-98C3CB5C176B}" presName="sp" presStyleCnt="0"/>
      <dgm:spPr/>
      <dgm:t>
        <a:bodyPr/>
        <a:lstStyle/>
        <a:p>
          <a:endParaRPr lang="en-US"/>
        </a:p>
      </dgm:t>
    </dgm:pt>
    <dgm:pt modelId="{646A4F21-4B49-4BB1-BD01-70BE7FD4CB5A}" type="pres">
      <dgm:prSet presAssocID="{D0A0066B-3A6D-4E6A-A837-31FF1F93BC97}" presName="arrowAndChildren" presStyleCnt="0"/>
      <dgm:spPr/>
      <dgm:t>
        <a:bodyPr/>
        <a:lstStyle/>
        <a:p>
          <a:endParaRPr lang="en-US"/>
        </a:p>
      </dgm:t>
    </dgm:pt>
    <dgm:pt modelId="{D300A457-FE63-4D43-93FC-F9BCF6492445}" type="pres">
      <dgm:prSet presAssocID="{D0A0066B-3A6D-4E6A-A837-31FF1F93BC97}" presName="parentTextArrow" presStyleLbl="node1" presStyleIdx="6" presStyleCnt="8"/>
      <dgm:spPr/>
      <dgm:t>
        <a:bodyPr/>
        <a:lstStyle/>
        <a:p>
          <a:endParaRPr lang="en-US"/>
        </a:p>
      </dgm:t>
    </dgm:pt>
    <dgm:pt modelId="{16113897-ECE9-40F3-A48C-A948B7A69734}" type="pres">
      <dgm:prSet presAssocID="{C4D90A8C-7966-40C6-9F6B-A52D61937E46}" presName="sp" presStyleCnt="0"/>
      <dgm:spPr/>
      <dgm:t>
        <a:bodyPr/>
        <a:lstStyle/>
        <a:p>
          <a:endParaRPr lang="en-US"/>
        </a:p>
      </dgm:t>
    </dgm:pt>
    <dgm:pt modelId="{A2FB42F0-17BF-4689-87DA-438D4C7BE809}" type="pres">
      <dgm:prSet presAssocID="{00DFE90E-8FF4-457D-AD46-F2CCA39F3FB2}" presName="arrowAndChildren" presStyleCnt="0"/>
      <dgm:spPr/>
      <dgm:t>
        <a:bodyPr/>
        <a:lstStyle/>
        <a:p>
          <a:endParaRPr lang="en-US"/>
        </a:p>
      </dgm:t>
    </dgm:pt>
    <dgm:pt modelId="{DA2899A0-7F22-4529-9F8D-1FC65C47BE3B}" type="pres">
      <dgm:prSet presAssocID="{00DFE90E-8FF4-457D-AD46-F2CCA39F3FB2}" presName="parentTextArrow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E4D22C8B-E0F2-4F91-AEA0-62F1B36A1CDD}" srcId="{FF86C836-64F8-4910-AF58-4ADC84F3D593}" destId="{12E16A5E-7150-4A46-8F23-82ED948EA889}" srcOrd="5" destOrd="0" parTransId="{34F0A696-3E81-40BA-BAD5-E7B9D42AE206}" sibTransId="{0EC84050-E7E5-47C1-B7C9-7AA9442CB57E}"/>
    <dgm:cxn modelId="{19FB4AD0-BE4F-48EA-B282-2E67A25BA129}" type="presOf" srcId="{B2D931CC-266C-4F38-95A7-41230D49328E}" destId="{E191876A-724B-4804-84ED-0057C3FE4A4A}" srcOrd="0" destOrd="0" presId="urn:microsoft.com/office/officeart/2005/8/layout/process4"/>
    <dgm:cxn modelId="{92C1357B-28AA-4445-A2D6-EC6EA9D4F43F}" type="presOf" srcId="{FF86C836-64F8-4910-AF58-4ADC84F3D593}" destId="{80DF1238-F905-40F5-B9AE-B59E8BAA8D88}" srcOrd="0" destOrd="0" presId="urn:microsoft.com/office/officeart/2005/8/layout/process4"/>
    <dgm:cxn modelId="{73237686-78AB-473D-9A9E-F9E48AEDB345}" srcId="{FF86C836-64F8-4910-AF58-4ADC84F3D593}" destId="{6C91EB51-275F-4FA6-8833-6668B9D1A265}" srcOrd="4" destOrd="0" parTransId="{FF457BD5-653C-497C-BC49-BB0488F8FBAC}" sibTransId="{16FC97B2-7C20-4427-A55D-AA463AAA6173}"/>
    <dgm:cxn modelId="{5BE3BA1D-7518-432D-A458-5B0F8D95B114}" srcId="{FF86C836-64F8-4910-AF58-4ADC84F3D593}" destId="{D0A0066B-3A6D-4E6A-A837-31FF1F93BC97}" srcOrd="1" destOrd="0" parTransId="{19E54721-2778-4D20-B467-64A0139152B4}" sibTransId="{F905A183-CB53-4560-A14D-98C3CB5C176B}"/>
    <dgm:cxn modelId="{6B90971C-CF51-438A-A8A0-F1ADCAC70A42}" type="presOf" srcId="{DB141CFA-45AE-4211-9D94-7ED4528EA408}" destId="{53C16451-FF49-4654-ABB3-FD03361B03AA}" srcOrd="0" destOrd="0" presId="urn:microsoft.com/office/officeart/2005/8/layout/process4"/>
    <dgm:cxn modelId="{6A88F1BA-679A-4D44-AE62-07CD075FC877}" srcId="{FF86C836-64F8-4910-AF58-4ADC84F3D593}" destId="{9F48A2C0-9D42-4CD0-8729-DBBE18F7B4DD}" srcOrd="2" destOrd="0" parTransId="{C494B014-AA20-4179-A1E6-FC7596F6F82A}" sibTransId="{66BA5744-6A5A-42D3-9D42-651D2CC24110}"/>
    <dgm:cxn modelId="{FF4610C6-23E4-416A-8F14-434B8D4E48BA}" srcId="{FF86C836-64F8-4910-AF58-4ADC84F3D593}" destId="{00DFE90E-8FF4-457D-AD46-F2CCA39F3FB2}" srcOrd="0" destOrd="0" parTransId="{622E1B6D-6AB0-417A-A6FE-214DA7ED739B}" sibTransId="{C4D90A8C-7966-40C6-9F6B-A52D61937E46}"/>
    <dgm:cxn modelId="{11024328-0B77-4D0A-88AD-FE2F4BA3D775}" srcId="{FF86C836-64F8-4910-AF58-4ADC84F3D593}" destId="{B2D931CC-266C-4F38-95A7-41230D49328E}" srcOrd="3" destOrd="0" parTransId="{37CAA794-5014-4464-A566-CCB35D5C0FA9}" sibTransId="{3DF43C99-EFF1-4DF0-BCE6-B6185EBA0BF0}"/>
    <dgm:cxn modelId="{2A55860A-B2F6-4D70-8BA9-D863CE769364}" type="presOf" srcId="{12E16A5E-7150-4A46-8F23-82ED948EA889}" destId="{680D7714-08E8-42D5-9023-6309A8F3F282}" srcOrd="0" destOrd="0" presId="urn:microsoft.com/office/officeart/2005/8/layout/process4"/>
    <dgm:cxn modelId="{603B8B1D-F630-41BC-A496-29DE353BA17C}" srcId="{FF86C836-64F8-4910-AF58-4ADC84F3D593}" destId="{8682400E-FA43-43F5-B95F-47F86E722A42}" srcOrd="7" destOrd="0" parTransId="{245C1C12-47D5-445B-B25D-F5798A753D36}" sibTransId="{80A17E1F-6E71-4241-8631-9F79B3631EA8}"/>
    <dgm:cxn modelId="{E760AD8D-8555-42C6-B630-980D04093758}" type="presOf" srcId="{9F48A2C0-9D42-4CD0-8729-DBBE18F7B4DD}" destId="{E9B217DF-3B9F-4557-9C4E-4C7DF71019D2}" srcOrd="0" destOrd="0" presId="urn:microsoft.com/office/officeart/2005/8/layout/process4"/>
    <dgm:cxn modelId="{0726147C-4C88-43A0-9AE1-C4DF3C2159B6}" type="presOf" srcId="{6C91EB51-275F-4FA6-8833-6668B9D1A265}" destId="{89851EA4-6280-41D7-A581-2FCE0DCB3C05}" srcOrd="0" destOrd="0" presId="urn:microsoft.com/office/officeart/2005/8/layout/process4"/>
    <dgm:cxn modelId="{A7CD273C-78D2-46C4-A167-CD7B9BB11947}" srcId="{FF86C836-64F8-4910-AF58-4ADC84F3D593}" destId="{DB141CFA-45AE-4211-9D94-7ED4528EA408}" srcOrd="6" destOrd="0" parTransId="{88F37981-7419-4D8B-B09B-C3A713F620B4}" sibTransId="{EC48E363-4633-42FA-A6CD-12B5F35E6151}"/>
    <dgm:cxn modelId="{982D2149-EBF3-4D78-95EB-6EA516E5761C}" type="presOf" srcId="{8682400E-FA43-43F5-B95F-47F86E722A42}" destId="{E9190F2B-444A-4417-9FF0-26D8B5985808}" srcOrd="0" destOrd="0" presId="urn:microsoft.com/office/officeart/2005/8/layout/process4"/>
    <dgm:cxn modelId="{315B2644-4D19-48A2-928B-2B4587E526E2}" type="presOf" srcId="{D0A0066B-3A6D-4E6A-A837-31FF1F93BC97}" destId="{D300A457-FE63-4D43-93FC-F9BCF6492445}" srcOrd="0" destOrd="0" presId="urn:microsoft.com/office/officeart/2005/8/layout/process4"/>
    <dgm:cxn modelId="{3A27EDB2-E434-4471-88F6-FFC6466F87DA}" type="presOf" srcId="{00DFE90E-8FF4-457D-AD46-F2CCA39F3FB2}" destId="{DA2899A0-7F22-4529-9F8D-1FC65C47BE3B}" srcOrd="0" destOrd="0" presId="urn:microsoft.com/office/officeart/2005/8/layout/process4"/>
    <dgm:cxn modelId="{4EF2A7CB-B4C6-4F3C-B4C6-C1E6258F5019}" type="presParOf" srcId="{80DF1238-F905-40F5-B9AE-B59E8BAA8D88}" destId="{1CD201C2-9A3B-4885-AE99-92707E079FAA}" srcOrd="0" destOrd="0" presId="urn:microsoft.com/office/officeart/2005/8/layout/process4"/>
    <dgm:cxn modelId="{2A6F0EE8-C280-4ED8-8FFE-3444B8BE7A45}" type="presParOf" srcId="{1CD201C2-9A3B-4885-AE99-92707E079FAA}" destId="{E9190F2B-444A-4417-9FF0-26D8B5985808}" srcOrd="0" destOrd="0" presId="urn:microsoft.com/office/officeart/2005/8/layout/process4"/>
    <dgm:cxn modelId="{15C636D4-EAA2-4FF3-B56E-6DE25CA7ECBB}" type="presParOf" srcId="{80DF1238-F905-40F5-B9AE-B59E8BAA8D88}" destId="{0F926EB5-A6BD-4DCB-A20A-E04580FB74A6}" srcOrd="1" destOrd="0" presId="urn:microsoft.com/office/officeart/2005/8/layout/process4"/>
    <dgm:cxn modelId="{9CEF437D-82F1-47D6-BC3A-E7990757510D}" type="presParOf" srcId="{80DF1238-F905-40F5-B9AE-B59E8BAA8D88}" destId="{E1FADF27-950C-4107-901D-177AB3ECBEE7}" srcOrd="2" destOrd="0" presId="urn:microsoft.com/office/officeart/2005/8/layout/process4"/>
    <dgm:cxn modelId="{876408F9-BE94-461D-8C5F-016E9F977097}" type="presParOf" srcId="{E1FADF27-950C-4107-901D-177AB3ECBEE7}" destId="{53C16451-FF49-4654-ABB3-FD03361B03AA}" srcOrd="0" destOrd="0" presId="urn:microsoft.com/office/officeart/2005/8/layout/process4"/>
    <dgm:cxn modelId="{01C1F3BB-ABBC-4C08-8475-F345DBB9497C}" type="presParOf" srcId="{80DF1238-F905-40F5-B9AE-B59E8BAA8D88}" destId="{AB68B0C0-8839-405F-88AD-A118988FCF18}" srcOrd="3" destOrd="0" presId="urn:microsoft.com/office/officeart/2005/8/layout/process4"/>
    <dgm:cxn modelId="{FAB7EC7E-E6A4-4DB7-A86B-DCF507FE001D}" type="presParOf" srcId="{80DF1238-F905-40F5-B9AE-B59E8BAA8D88}" destId="{6B4D9D39-B69A-4D06-84A8-39C5557F581B}" srcOrd="4" destOrd="0" presId="urn:microsoft.com/office/officeart/2005/8/layout/process4"/>
    <dgm:cxn modelId="{DF517EE4-35BB-4A00-BBB9-713695C24A32}" type="presParOf" srcId="{6B4D9D39-B69A-4D06-84A8-39C5557F581B}" destId="{680D7714-08E8-42D5-9023-6309A8F3F282}" srcOrd="0" destOrd="0" presId="urn:microsoft.com/office/officeart/2005/8/layout/process4"/>
    <dgm:cxn modelId="{87EAB91C-6D77-45F2-B08D-CC91B5720DA6}" type="presParOf" srcId="{80DF1238-F905-40F5-B9AE-B59E8BAA8D88}" destId="{C2C927C0-77ED-42A2-88D7-5FE5641238EF}" srcOrd="5" destOrd="0" presId="urn:microsoft.com/office/officeart/2005/8/layout/process4"/>
    <dgm:cxn modelId="{135B9045-39EC-4870-8170-55F89EB386C0}" type="presParOf" srcId="{80DF1238-F905-40F5-B9AE-B59E8BAA8D88}" destId="{7BA68190-DACF-4B63-9254-3F71BDFE7A06}" srcOrd="6" destOrd="0" presId="urn:microsoft.com/office/officeart/2005/8/layout/process4"/>
    <dgm:cxn modelId="{11697E42-A9CC-4454-8C59-B3DD5F8BAC87}" type="presParOf" srcId="{7BA68190-DACF-4B63-9254-3F71BDFE7A06}" destId="{89851EA4-6280-41D7-A581-2FCE0DCB3C05}" srcOrd="0" destOrd="0" presId="urn:microsoft.com/office/officeart/2005/8/layout/process4"/>
    <dgm:cxn modelId="{6B88FCC6-E056-4A2C-A693-22345F99A476}" type="presParOf" srcId="{80DF1238-F905-40F5-B9AE-B59E8BAA8D88}" destId="{2417B4C8-3E4D-48CD-8DD7-81884CCA6AA4}" srcOrd="7" destOrd="0" presId="urn:microsoft.com/office/officeart/2005/8/layout/process4"/>
    <dgm:cxn modelId="{E8E99DF4-F3E9-4213-A08E-0A57C7ADB879}" type="presParOf" srcId="{80DF1238-F905-40F5-B9AE-B59E8BAA8D88}" destId="{F3B627E8-9E78-489C-B925-CC7770B1115F}" srcOrd="8" destOrd="0" presId="urn:microsoft.com/office/officeart/2005/8/layout/process4"/>
    <dgm:cxn modelId="{F84AFF67-CEFB-499E-9E03-5255A1A8B3EB}" type="presParOf" srcId="{F3B627E8-9E78-489C-B925-CC7770B1115F}" destId="{E191876A-724B-4804-84ED-0057C3FE4A4A}" srcOrd="0" destOrd="0" presId="urn:microsoft.com/office/officeart/2005/8/layout/process4"/>
    <dgm:cxn modelId="{E1AE589A-EB2B-4B44-A0A2-504BC0ECFF85}" type="presParOf" srcId="{80DF1238-F905-40F5-B9AE-B59E8BAA8D88}" destId="{CC9FCB22-0741-473F-BC1B-C670937D3F47}" srcOrd="9" destOrd="0" presId="urn:microsoft.com/office/officeart/2005/8/layout/process4"/>
    <dgm:cxn modelId="{A4BAFCBE-5B9A-4EAB-B69F-8BACBDD2F8F9}" type="presParOf" srcId="{80DF1238-F905-40F5-B9AE-B59E8BAA8D88}" destId="{74658457-0C65-40D6-BA5F-75BFFC253B92}" srcOrd="10" destOrd="0" presId="urn:microsoft.com/office/officeart/2005/8/layout/process4"/>
    <dgm:cxn modelId="{D843CCCE-E71F-4BAF-AE11-1BBC6DEE2740}" type="presParOf" srcId="{74658457-0C65-40D6-BA5F-75BFFC253B92}" destId="{E9B217DF-3B9F-4557-9C4E-4C7DF71019D2}" srcOrd="0" destOrd="0" presId="urn:microsoft.com/office/officeart/2005/8/layout/process4"/>
    <dgm:cxn modelId="{1674DB58-1CB5-4BDC-B33D-FCB0A4107B01}" type="presParOf" srcId="{80DF1238-F905-40F5-B9AE-B59E8BAA8D88}" destId="{18C469BD-E538-4226-A311-FB4F64F797E9}" srcOrd="11" destOrd="0" presId="urn:microsoft.com/office/officeart/2005/8/layout/process4"/>
    <dgm:cxn modelId="{12D43881-2D45-4CE9-A243-402BE51C9F5B}" type="presParOf" srcId="{80DF1238-F905-40F5-B9AE-B59E8BAA8D88}" destId="{646A4F21-4B49-4BB1-BD01-70BE7FD4CB5A}" srcOrd="12" destOrd="0" presId="urn:microsoft.com/office/officeart/2005/8/layout/process4"/>
    <dgm:cxn modelId="{BABDBECA-4D46-4C27-BD49-82BA2D61B0AE}" type="presParOf" srcId="{646A4F21-4B49-4BB1-BD01-70BE7FD4CB5A}" destId="{D300A457-FE63-4D43-93FC-F9BCF6492445}" srcOrd="0" destOrd="0" presId="urn:microsoft.com/office/officeart/2005/8/layout/process4"/>
    <dgm:cxn modelId="{5E18F957-26E5-4616-87E1-969840DB58A7}" type="presParOf" srcId="{80DF1238-F905-40F5-B9AE-B59E8BAA8D88}" destId="{16113897-ECE9-40F3-A48C-A948B7A69734}" srcOrd="13" destOrd="0" presId="urn:microsoft.com/office/officeart/2005/8/layout/process4"/>
    <dgm:cxn modelId="{FCD5FA3D-F38D-47BD-88FF-F01744205200}" type="presParOf" srcId="{80DF1238-F905-40F5-B9AE-B59E8BAA8D88}" destId="{A2FB42F0-17BF-4689-87DA-438D4C7BE809}" srcOrd="14" destOrd="0" presId="urn:microsoft.com/office/officeart/2005/8/layout/process4"/>
    <dgm:cxn modelId="{BC618513-53E7-45D0-8678-BEE69DEE9319}" type="presParOf" srcId="{A2FB42F0-17BF-4689-87DA-438D4C7BE809}" destId="{DA2899A0-7F22-4529-9F8D-1FC65C47BE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A51A0-AE96-438E-9063-03FE4F9A09CF}" type="doc">
      <dgm:prSet loTypeId="urn:microsoft.com/office/officeart/2005/8/layout/arrow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7BF17B7-549A-4F89-ADAE-72EA91010944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Change</a:t>
          </a:r>
          <a:endParaRPr lang="en-US" dirty="0"/>
        </a:p>
      </dgm:t>
    </dgm:pt>
    <dgm:pt modelId="{F2FFEF74-EDA4-4CB7-9CB1-D5EDC49BF4EA}" type="parTrans" cxnId="{DD633773-92AB-4186-B503-F47F19C48FA9}">
      <dgm:prSet/>
      <dgm:spPr/>
      <dgm:t>
        <a:bodyPr/>
        <a:lstStyle/>
        <a:p>
          <a:endParaRPr lang="en-US"/>
        </a:p>
      </dgm:t>
    </dgm:pt>
    <dgm:pt modelId="{451262A5-C554-448D-95A9-B970C33F2B1B}" type="sibTrans" cxnId="{DD633773-92AB-4186-B503-F47F19C48FA9}">
      <dgm:prSet/>
      <dgm:spPr/>
      <dgm:t>
        <a:bodyPr/>
        <a:lstStyle/>
        <a:p>
          <a:endParaRPr lang="en-US"/>
        </a:p>
      </dgm:t>
    </dgm:pt>
    <dgm:pt modelId="{B30903DA-370A-4E81-8AF1-5ECF999CAF2E}">
      <dgm:prSet phldrT="[Text]"/>
      <dgm:spPr/>
      <dgm:t>
        <a:bodyPr/>
        <a:lstStyle/>
        <a:p>
          <a:r>
            <a:rPr lang="en-US" dirty="0" smtClean="0"/>
            <a:t>Transition</a:t>
          </a:r>
          <a:endParaRPr lang="en-US" dirty="0"/>
        </a:p>
      </dgm:t>
    </dgm:pt>
    <dgm:pt modelId="{207E5C83-D2A9-4B24-BDC6-95F8E5D75E7F}" type="parTrans" cxnId="{8A5F4159-AA05-4177-9CB5-632EAC294A06}">
      <dgm:prSet/>
      <dgm:spPr/>
      <dgm:t>
        <a:bodyPr/>
        <a:lstStyle/>
        <a:p>
          <a:endParaRPr lang="en-US"/>
        </a:p>
      </dgm:t>
    </dgm:pt>
    <dgm:pt modelId="{AB037D90-AA9A-402D-8869-BFEF975012D1}" type="sibTrans" cxnId="{8A5F4159-AA05-4177-9CB5-632EAC294A06}">
      <dgm:prSet/>
      <dgm:spPr/>
      <dgm:t>
        <a:bodyPr/>
        <a:lstStyle/>
        <a:p>
          <a:endParaRPr lang="en-US"/>
        </a:p>
      </dgm:t>
    </dgm:pt>
    <dgm:pt modelId="{6C81F658-2039-4F92-B977-1B43251D1CE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Disruption in expectations</a:t>
          </a:r>
          <a:endParaRPr lang="en-US" dirty="0"/>
        </a:p>
      </dgm:t>
    </dgm:pt>
    <dgm:pt modelId="{7EDDFF23-20F8-43FE-A805-2D9DCDE6DB39}" type="parTrans" cxnId="{42FBF9B6-F9AA-4645-9224-2BD8362E5C61}">
      <dgm:prSet/>
      <dgm:spPr/>
      <dgm:t>
        <a:bodyPr/>
        <a:lstStyle/>
        <a:p>
          <a:endParaRPr lang="en-US"/>
        </a:p>
      </dgm:t>
    </dgm:pt>
    <dgm:pt modelId="{4021D617-C4E2-444C-9C44-5130E0172F58}" type="sibTrans" cxnId="{42FBF9B6-F9AA-4645-9224-2BD8362E5C61}">
      <dgm:prSet/>
      <dgm:spPr/>
      <dgm:t>
        <a:bodyPr/>
        <a:lstStyle/>
        <a:p>
          <a:endParaRPr lang="en-US"/>
        </a:p>
      </dgm:t>
    </dgm:pt>
    <dgm:pt modelId="{0363BA43-7D5E-4665-BA22-A0865FF665D0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External event</a:t>
          </a:r>
          <a:endParaRPr lang="en-US" dirty="0"/>
        </a:p>
      </dgm:t>
    </dgm:pt>
    <dgm:pt modelId="{463F3CB1-FA33-4493-B987-61513E890086}" type="parTrans" cxnId="{7F87EFCD-841E-40F0-AFB8-D77C59D9F43F}">
      <dgm:prSet/>
      <dgm:spPr/>
      <dgm:t>
        <a:bodyPr/>
        <a:lstStyle/>
        <a:p>
          <a:endParaRPr lang="en-US"/>
        </a:p>
      </dgm:t>
    </dgm:pt>
    <dgm:pt modelId="{744F318B-375B-465E-A5F7-52AEDF0D81DB}" type="sibTrans" cxnId="{7F87EFCD-841E-40F0-AFB8-D77C59D9F43F}">
      <dgm:prSet/>
      <dgm:spPr/>
      <dgm:t>
        <a:bodyPr/>
        <a:lstStyle/>
        <a:p>
          <a:endParaRPr lang="en-US"/>
        </a:p>
      </dgm:t>
    </dgm:pt>
    <dgm:pt modelId="{8060452A-5CC1-40CC-AFDB-255E24E0730E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altLang="en-US" dirty="0" smtClean="0"/>
            <a:t>Related to circumstances &amp; situation</a:t>
          </a:r>
          <a:endParaRPr lang="en-US" dirty="0"/>
        </a:p>
      </dgm:t>
    </dgm:pt>
    <dgm:pt modelId="{29EC9E2F-F99F-47F2-A512-4CA88CACA7F6}" type="parTrans" cxnId="{B42BEFA7-B3DD-4762-ADF4-8F556CA07C9F}">
      <dgm:prSet/>
      <dgm:spPr/>
      <dgm:t>
        <a:bodyPr/>
        <a:lstStyle/>
        <a:p>
          <a:endParaRPr lang="en-US"/>
        </a:p>
      </dgm:t>
    </dgm:pt>
    <dgm:pt modelId="{51EE28AE-DCD6-4240-B5BE-1A3210447860}" type="sibTrans" cxnId="{B42BEFA7-B3DD-4762-ADF4-8F556CA07C9F}">
      <dgm:prSet/>
      <dgm:spPr/>
      <dgm:t>
        <a:bodyPr/>
        <a:lstStyle/>
        <a:p>
          <a:endParaRPr lang="en-US"/>
        </a:p>
      </dgm:t>
    </dgm:pt>
    <dgm:pt modelId="{60BE32E2-B146-477B-8E7B-B469063AB47C}">
      <dgm:prSet phldrT="[Text]"/>
      <dgm:spPr/>
      <dgm:t>
        <a:bodyPr/>
        <a:lstStyle/>
        <a:p>
          <a:r>
            <a:rPr lang="en-US" altLang="en-US" smtClean="0"/>
            <a:t>Psychological reorientation to the change event</a:t>
          </a:r>
          <a:endParaRPr lang="en-US" dirty="0"/>
        </a:p>
      </dgm:t>
    </dgm:pt>
    <dgm:pt modelId="{BEB67AA1-0407-4479-9443-314D3CD0A5E9}" type="parTrans" cxnId="{4AFC8554-B972-4440-9B53-357699E2AC86}">
      <dgm:prSet/>
      <dgm:spPr/>
      <dgm:t>
        <a:bodyPr/>
        <a:lstStyle/>
        <a:p>
          <a:endParaRPr lang="en-US"/>
        </a:p>
      </dgm:t>
    </dgm:pt>
    <dgm:pt modelId="{A8AA258E-4202-4FFD-B82E-E66ED28A50E8}" type="sibTrans" cxnId="{4AFC8554-B972-4440-9B53-357699E2AC86}">
      <dgm:prSet/>
      <dgm:spPr/>
      <dgm:t>
        <a:bodyPr/>
        <a:lstStyle/>
        <a:p>
          <a:endParaRPr lang="en-US"/>
        </a:p>
      </dgm:t>
    </dgm:pt>
    <dgm:pt modelId="{CD03A3FE-7EE3-4758-B165-7D3C70F52FBB}">
      <dgm:prSet/>
      <dgm:spPr/>
      <dgm:t>
        <a:bodyPr/>
        <a:lstStyle/>
        <a:p>
          <a:r>
            <a:rPr lang="en-US" altLang="en-US" smtClean="0"/>
            <a:t>Internal process</a:t>
          </a:r>
          <a:endParaRPr lang="en-US" altLang="en-US" dirty="0"/>
        </a:p>
      </dgm:t>
    </dgm:pt>
    <dgm:pt modelId="{6334A091-8BC1-4C60-B7FE-F5EA6BE4C3D7}" type="parTrans" cxnId="{B756A440-F7CC-4DBE-A9FD-DEF6CA2471A9}">
      <dgm:prSet/>
      <dgm:spPr/>
      <dgm:t>
        <a:bodyPr/>
        <a:lstStyle/>
        <a:p>
          <a:endParaRPr lang="en-US"/>
        </a:p>
      </dgm:t>
    </dgm:pt>
    <dgm:pt modelId="{BD644B87-124A-4900-A5B3-A8A01EFD7A0B}" type="sibTrans" cxnId="{B756A440-F7CC-4DBE-A9FD-DEF6CA2471A9}">
      <dgm:prSet/>
      <dgm:spPr/>
      <dgm:t>
        <a:bodyPr/>
        <a:lstStyle/>
        <a:p>
          <a:endParaRPr lang="en-US"/>
        </a:p>
      </dgm:t>
    </dgm:pt>
    <dgm:pt modelId="{BD0EFA06-F11D-4D14-904A-E564BDD95D2D}">
      <dgm:prSet/>
      <dgm:spPr/>
      <dgm:t>
        <a:bodyPr/>
        <a:lstStyle/>
        <a:p>
          <a:r>
            <a:rPr lang="en-US" altLang="en-US" dirty="0" smtClean="0"/>
            <a:t>Related to state of mind, sense of identity</a:t>
          </a:r>
          <a:endParaRPr lang="en-US" altLang="en-US" dirty="0"/>
        </a:p>
      </dgm:t>
    </dgm:pt>
    <dgm:pt modelId="{6CCC96E3-60FF-4296-83F7-FB1693049E2F}" type="parTrans" cxnId="{777839A0-DFA3-4EFD-A7CF-43770FD95EFB}">
      <dgm:prSet/>
      <dgm:spPr/>
      <dgm:t>
        <a:bodyPr/>
        <a:lstStyle/>
        <a:p>
          <a:endParaRPr lang="en-US"/>
        </a:p>
      </dgm:t>
    </dgm:pt>
    <dgm:pt modelId="{401DCCA9-6A6B-4038-ABDB-C96CB836C3CA}" type="sibTrans" cxnId="{777839A0-DFA3-4EFD-A7CF-43770FD95EFB}">
      <dgm:prSet/>
      <dgm:spPr/>
      <dgm:t>
        <a:bodyPr/>
        <a:lstStyle/>
        <a:p>
          <a:endParaRPr lang="en-US"/>
        </a:p>
      </dgm:t>
    </dgm:pt>
    <dgm:pt modelId="{2DD3701B-A6AF-46EB-91F5-1D281DF85649}" type="pres">
      <dgm:prSet presAssocID="{7C6A51A0-AE96-438E-9063-03FE4F9A09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EBC8F-360C-44DF-8663-7E248E23CA0C}" type="pres">
      <dgm:prSet presAssocID="{67BF17B7-549A-4F89-ADAE-72EA9101094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68A2B-1640-4ED8-864F-76CC5BF84D89}" type="pres">
      <dgm:prSet presAssocID="{B30903DA-370A-4E81-8AF1-5ECF999CAF2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998BDE-49E8-4448-915C-5AF65F2E155B}" type="presOf" srcId="{0363BA43-7D5E-4665-BA22-A0865FF665D0}" destId="{C9EEBC8F-360C-44DF-8663-7E248E23CA0C}" srcOrd="0" destOrd="2" presId="urn:microsoft.com/office/officeart/2005/8/layout/arrow1"/>
    <dgm:cxn modelId="{4AFC8554-B972-4440-9B53-357699E2AC86}" srcId="{B30903DA-370A-4E81-8AF1-5ECF999CAF2E}" destId="{60BE32E2-B146-477B-8E7B-B469063AB47C}" srcOrd="0" destOrd="0" parTransId="{BEB67AA1-0407-4479-9443-314D3CD0A5E9}" sibTransId="{A8AA258E-4202-4FFD-B82E-E66ED28A50E8}"/>
    <dgm:cxn modelId="{DD633773-92AB-4186-B503-F47F19C48FA9}" srcId="{7C6A51A0-AE96-438E-9063-03FE4F9A09CF}" destId="{67BF17B7-549A-4F89-ADAE-72EA91010944}" srcOrd="0" destOrd="0" parTransId="{F2FFEF74-EDA4-4CB7-9CB1-D5EDC49BF4EA}" sibTransId="{451262A5-C554-448D-95A9-B970C33F2B1B}"/>
    <dgm:cxn modelId="{4E41E985-EED8-491E-BF57-C9E8F4F12024}" type="presOf" srcId="{7C6A51A0-AE96-438E-9063-03FE4F9A09CF}" destId="{2DD3701B-A6AF-46EB-91F5-1D281DF85649}" srcOrd="0" destOrd="0" presId="urn:microsoft.com/office/officeart/2005/8/layout/arrow1"/>
    <dgm:cxn modelId="{B7603AC2-8D9B-41E2-AA7F-09DB051CA237}" type="presOf" srcId="{60BE32E2-B146-477B-8E7B-B469063AB47C}" destId="{3BF68A2B-1640-4ED8-864F-76CC5BF84D89}" srcOrd="0" destOrd="1" presId="urn:microsoft.com/office/officeart/2005/8/layout/arrow1"/>
    <dgm:cxn modelId="{B42BEFA7-B3DD-4762-ADF4-8F556CA07C9F}" srcId="{67BF17B7-549A-4F89-ADAE-72EA91010944}" destId="{8060452A-5CC1-40CC-AFDB-255E24E0730E}" srcOrd="2" destOrd="0" parTransId="{29EC9E2F-F99F-47F2-A512-4CA88CACA7F6}" sibTransId="{51EE28AE-DCD6-4240-B5BE-1A3210447860}"/>
    <dgm:cxn modelId="{1EDBD44A-B222-4A38-AF9B-546B964EC6D3}" type="presOf" srcId="{CD03A3FE-7EE3-4758-B165-7D3C70F52FBB}" destId="{3BF68A2B-1640-4ED8-864F-76CC5BF84D89}" srcOrd="0" destOrd="2" presId="urn:microsoft.com/office/officeart/2005/8/layout/arrow1"/>
    <dgm:cxn modelId="{CA5379C6-1A9E-40DF-95CA-F2E8C1D7F9AF}" type="presOf" srcId="{6C81F658-2039-4F92-B977-1B43251D1CE9}" destId="{C9EEBC8F-360C-44DF-8663-7E248E23CA0C}" srcOrd="0" destOrd="1" presId="urn:microsoft.com/office/officeart/2005/8/layout/arrow1"/>
    <dgm:cxn modelId="{57546C75-16DC-4C37-B6DC-F07B7C6642FE}" type="presOf" srcId="{67BF17B7-549A-4F89-ADAE-72EA91010944}" destId="{C9EEBC8F-360C-44DF-8663-7E248E23CA0C}" srcOrd="0" destOrd="0" presId="urn:microsoft.com/office/officeart/2005/8/layout/arrow1"/>
    <dgm:cxn modelId="{A446DCFD-5D17-4648-BB70-34F8254985F2}" type="presOf" srcId="{B30903DA-370A-4E81-8AF1-5ECF999CAF2E}" destId="{3BF68A2B-1640-4ED8-864F-76CC5BF84D89}" srcOrd="0" destOrd="0" presId="urn:microsoft.com/office/officeart/2005/8/layout/arrow1"/>
    <dgm:cxn modelId="{B756A440-F7CC-4DBE-A9FD-DEF6CA2471A9}" srcId="{B30903DA-370A-4E81-8AF1-5ECF999CAF2E}" destId="{CD03A3FE-7EE3-4758-B165-7D3C70F52FBB}" srcOrd="1" destOrd="0" parTransId="{6334A091-8BC1-4C60-B7FE-F5EA6BE4C3D7}" sibTransId="{BD644B87-124A-4900-A5B3-A8A01EFD7A0B}"/>
    <dgm:cxn modelId="{8A5F4159-AA05-4177-9CB5-632EAC294A06}" srcId="{7C6A51A0-AE96-438E-9063-03FE4F9A09CF}" destId="{B30903DA-370A-4E81-8AF1-5ECF999CAF2E}" srcOrd="1" destOrd="0" parTransId="{207E5C83-D2A9-4B24-BDC6-95F8E5D75E7F}" sibTransId="{AB037D90-AA9A-402D-8869-BFEF975012D1}"/>
    <dgm:cxn modelId="{7F87EFCD-841E-40F0-AFB8-D77C59D9F43F}" srcId="{67BF17B7-549A-4F89-ADAE-72EA91010944}" destId="{0363BA43-7D5E-4665-BA22-A0865FF665D0}" srcOrd="1" destOrd="0" parTransId="{463F3CB1-FA33-4493-B987-61513E890086}" sibTransId="{744F318B-375B-465E-A5F7-52AEDF0D81DB}"/>
    <dgm:cxn modelId="{EE9B4334-BEF0-49F8-8E53-F1DE23AE0199}" type="presOf" srcId="{8060452A-5CC1-40CC-AFDB-255E24E0730E}" destId="{C9EEBC8F-360C-44DF-8663-7E248E23CA0C}" srcOrd="0" destOrd="3" presId="urn:microsoft.com/office/officeart/2005/8/layout/arrow1"/>
    <dgm:cxn modelId="{4C45F36D-A478-4A6D-A9BC-F6D3F9FCB7F3}" type="presOf" srcId="{BD0EFA06-F11D-4D14-904A-E564BDD95D2D}" destId="{3BF68A2B-1640-4ED8-864F-76CC5BF84D89}" srcOrd="0" destOrd="3" presId="urn:microsoft.com/office/officeart/2005/8/layout/arrow1"/>
    <dgm:cxn modelId="{777839A0-DFA3-4EFD-A7CF-43770FD95EFB}" srcId="{B30903DA-370A-4E81-8AF1-5ECF999CAF2E}" destId="{BD0EFA06-F11D-4D14-904A-E564BDD95D2D}" srcOrd="2" destOrd="0" parTransId="{6CCC96E3-60FF-4296-83F7-FB1693049E2F}" sibTransId="{401DCCA9-6A6B-4038-ABDB-C96CB836C3CA}"/>
    <dgm:cxn modelId="{42FBF9B6-F9AA-4645-9224-2BD8362E5C61}" srcId="{67BF17B7-549A-4F89-ADAE-72EA91010944}" destId="{6C81F658-2039-4F92-B977-1B43251D1CE9}" srcOrd="0" destOrd="0" parTransId="{7EDDFF23-20F8-43FE-A805-2D9DCDE6DB39}" sibTransId="{4021D617-C4E2-444C-9C44-5130E0172F58}"/>
    <dgm:cxn modelId="{AE4C189F-6415-4A4A-B592-1A09AB269396}" type="presParOf" srcId="{2DD3701B-A6AF-46EB-91F5-1D281DF85649}" destId="{C9EEBC8F-360C-44DF-8663-7E248E23CA0C}" srcOrd="0" destOrd="0" presId="urn:microsoft.com/office/officeart/2005/8/layout/arrow1"/>
    <dgm:cxn modelId="{8369851C-7E06-4A5C-84F4-F4115302CD87}" type="presParOf" srcId="{2DD3701B-A6AF-46EB-91F5-1D281DF85649}" destId="{3BF68A2B-1640-4ED8-864F-76CC5BF84D8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2C879-ED58-40CF-AE3F-A0D7F5CF2941}" type="doc">
      <dgm:prSet loTypeId="urn:microsoft.com/office/officeart/2005/8/layout/h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C3503E4-CDBE-4CDC-A6DA-D84815686113}">
      <dgm:prSet phldrT="[Text]"/>
      <dgm:spPr/>
      <dgm:t>
        <a:bodyPr/>
        <a:lstStyle/>
        <a:p>
          <a:r>
            <a:rPr lang="en-US" altLang="en-US" b="1" dirty="0" smtClean="0"/>
            <a:t>Self-assurance</a:t>
          </a:r>
          <a:endParaRPr lang="en-US" dirty="0"/>
        </a:p>
      </dgm:t>
    </dgm:pt>
    <dgm:pt modelId="{2B4C5D95-0F9E-417E-A770-0FCD7AB472D5}" type="parTrans" cxnId="{524973F6-EE72-419E-B7D8-7C7B2F6122EB}">
      <dgm:prSet/>
      <dgm:spPr/>
      <dgm:t>
        <a:bodyPr/>
        <a:lstStyle/>
        <a:p>
          <a:endParaRPr lang="en-US"/>
        </a:p>
      </dgm:t>
    </dgm:pt>
    <dgm:pt modelId="{435054C4-CBD0-4690-8097-A89CC3EF6993}" type="sibTrans" cxnId="{524973F6-EE72-419E-B7D8-7C7B2F6122EB}">
      <dgm:prSet/>
      <dgm:spPr/>
      <dgm:t>
        <a:bodyPr/>
        <a:lstStyle/>
        <a:p>
          <a:endParaRPr lang="en-US"/>
        </a:p>
      </dgm:t>
    </dgm:pt>
    <dgm:pt modelId="{74B01869-5DC2-4451-9137-88D9E423646D}">
      <dgm:prSet phldrT="[Text]"/>
      <dgm:spPr/>
      <dgm:t>
        <a:bodyPr/>
        <a:lstStyle/>
        <a:p>
          <a:r>
            <a:rPr lang="en-US" altLang="en-US" dirty="0" smtClean="0"/>
            <a:t>view life as challenging; filled with opportunities</a:t>
          </a:r>
          <a:endParaRPr lang="en-US" dirty="0"/>
        </a:p>
      </dgm:t>
    </dgm:pt>
    <dgm:pt modelId="{AD55CA09-4D2E-4000-A958-CC07B0C5EA08}" type="parTrans" cxnId="{BF4BED7D-0FD0-46A6-9CAE-39FF5A55E211}">
      <dgm:prSet/>
      <dgm:spPr/>
      <dgm:t>
        <a:bodyPr/>
        <a:lstStyle/>
        <a:p>
          <a:endParaRPr lang="en-US"/>
        </a:p>
      </dgm:t>
    </dgm:pt>
    <dgm:pt modelId="{76086113-4453-4331-A521-BFC2A1256C62}" type="sibTrans" cxnId="{BF4BED7D-0FD0-46A6-9CAE-39FF5A55E211}">
      <dgm:prSet/>
      <dgm:spPr/>
      <dgm:t>
        <a:bodyPr/>
        <a:lstStyle/>
        <a:p>
          <a:endParaRPr lang="en-US"/>
        </a:p>
      </dgm:t>
    </dgm:pt>
    <dgm:pt modelId="{9A363416-0F64-498A-BBB9-8A08A3115F65}">
      <dgm:prSet phldrT="[Text]"/>
      <dgm:spPr/>
      <dgm:t>
        <a:bodyPr/>
        <a:lstStyle/>
        <a:p>
          <a:r>
            <a:rPr lang="en-US" altLang="en-US" b="1" dirty="0" smtClean="0"/>
            <a:t>Clarity of vision </a:t>
          </a:r>
          <a:endParaRPr lang="en-US" dirty="0"/>
        </a:p>
      </dgm:t>
    </dgm:pt>
    <dgm:pt modelId="{CC32A3B1-E221-4FB2-AC33-66E347E8249C}" type="parTrans" cxnId="{5BAC74D7-F8B3-4AD2-A578-DF04376B97F5}">
      <dgm:prSet/>
      <dgm:spPr/>
      <dgm:t>
        <a:bodyPr/>
        <a:lstStyle/>
        <a:p>
          <a:endParaRPr lang="en-US"/>
        </a:p>
      </dgm:t>
    </dgm:pt>
    <dgm:pt modelId="{F9423112-A628-4E35-8C7E-F1EB07B10323}" type="sibTrans" cxnId="{5BAC74D7-F8B3-4AD2-A578-DF04376B97F5}">
      <dgm:prSet/>
      <dgm:spPr/>
      <dgm:t>
        <a:bodyPr/>
        <a:lstStyle/>
        <a:p>
          <a:endParaRPr lang="en-US"/>
        </a:p>
      </dgm:t>
    </dgm:pt>
    <dgm:pt modelId="{B00472A8-7D2A-4697-8062-3AF75DB09CFA}">
      <dgm:prSet phldrT="[Text]"/>
      <dgm:spPr/>
      <dgm:t>
        <a:bodyPr/>
        <a:lstStyle/>
        <a:p>
          <a:r>
            <a:rPr lang="en-US" altLang="en-US" dirty="0" smtClean="0"/>
            <a:t>stick to a goal; obstacles are given appropriate attention</a:t>
          </a:r>
          <a:endParaRPr lang="en-US" dirty="0"/>
        </a:p>
      </dgm:t>
    </dgm:pt>
    <dgm:pt modelId="{F0DF1C05-D03E-47B0-A11A-982BF69AEBE0}" type="parTrans" cxnId="{363AB2FD-30B5-4CE4-B0D7-DE76384A365F}">
      <dgm:prSet/>
      <dgm:spPr/>
      <dgm:t>
        <a:bodyPr/>
        <a:lstStyle/>
        <a:p>
          <a:endParaRPr lang="en-US"/>
        </a:p>
      </dgm:t>
    </dgm:pt>
    <dgm:pt modelId="{E270FDD1-A0D8-4195-9A32-CCF842C370C8}" type="sibTrans" cxnId="{363AB2FD-30B5-4CE4-B0D7-DE76384A365F}">
      <dgm:prSet/>
      <dgm:spPr/>
      <dgm:t>
        <a:bodyPr/>
        <a:lstStyle/>
        <a:p>
          <a:endParaRPr lang="en-US"/>
        </a:p>
      </dgm:t>
    </dgm:pt>
    <dgm:pt modelId="{02A5B3AE-DA9C-4BD3-BAC0-332F12B19201}">
      <dgm:prSet phldrT="[Text]"/>
      <dgm:spPr/>
      <dgm:t>
        <a:bodyPr/>
        <a:lstStyle/>
        <a:p>
          <a:r>
            <a:rPr lang="en-US" b="1" dirty="0" smtClean="0"/>
            <a:t>Flexible</a:t>
          </a:r>
          <a:endParaRPr lang="en-US" b="1" dirty="0"/>
        </a:p>
      </dgm:t>
    </dgm:pt>
    <dgm:pt modelId="{E142A674-E77B-4A26-8A77-739C481DC10B}" type="parTrans" cxnId="{2E15C318-1C1E-48AA-90C3-13310560CC63}">
      <dgm:prSet/>
      <dgm:spPr/>
      <dgm:t>
        <a:bodyPr/>
        <a:lstStyle/>
        <a:p>
          <a:endParaRPr lang="en-US"/>
        </a:p>
      </dgm:t>
    </dgm:pt>
    <dgm:pt modelId="{91BDE58C-7281-464A-BEE8-9CBE2C3E45A6}" type="sibTrans" cxnId="{2E15C318-1C1E-48AA-90C3-13310560CC63}">
      <dgm:prSet/>
      <dgm:spPr/>
      <dgm:t>
        <a:bodyPr/>
        <a:lstStyle/>
        <a:p>
          <a:endParaRPr lang="en-US"/>
        </a:p>
      </dgm:t>
    </dgm:pt>
    <dgm:pt modelId="{620A7213-93CA-4CE2-8DBA-646DD8F2B738}">
      <dgm:prSet phldrT="[Text]"/>
      <dgm:spPr/>
      <dgm:t>
        <a:bodyPr/>
        <a:lstStyle/>
        <a:p>
          <a:r>
            <a:rPr lang="en-US" altLang="en-US" dirty="0" smtClean="0"/>
            <a:t>manage ambiguity; set priorities be prepared to negotiate</a:t>
          </a:r>
          <a:endParaRPr lang="en-US" dirty="0"/>
        </a:p>
      </dgm:t>
    </dgm:pt>
    <dgm:pt modelId="{49B61675-5BE2-43DC-9FCE-C5958E347FC8}" type="parTrans" cxnId="{0DF677BC-710F-43CC-90D5-5219206E332A}">
      <dgm:prSet/>
      <dgm:spPr/>
      <dgm:t>
        <a:bodyPr/>
        <a:lstStyle/>
        <a:p>
          <a:endParaRPr lang="en-US"/>
        </a:p>
      </dgm:t>
    </dgm:pt>
    <dgm:pt modelId="{64703A49-CA5A-457E-90A4-B62DCE45F29A}" type="sibTrans" cxnId="{0DF677BC-710F-43CC-90D5-5219206E332A}">
      <dgm:prSet/>
      <dgm:spPr/>
      <dgm:t>
        <a:bodyPr/>
        <a:lstStyle/>
        <a:p>
          <a:endParaRPr lang="en-US"/>
        </a:p>
      </dgm:t>
    </dgm:pt>
    <dgm:pt modelId="{D555D0E8-0031-4E97-B794-897C783884A7}">
      <dgm:prSet phldrT="[Text]"/>
      <dgm:spPr/>
      <dgm:t>
        <a:bodyPr/>
        <a:lstStyle/>
        <a:p>
          <a:r>
            <a:rPr lang="en-US" altLang="en-US" b="1" dirty="0" smtClean="0"/>
            <a:t>Organizational skills </a:t>
          </a:r>
          <a:endParaRPr lang="en-US" b="1" dirty="0"/>
        </a:p>
      </dgm:t>
    </dgm:pt>
    <dgm:pt modelId="{84C4CB6E-0B0D-4CAA-B658-6CC66E04554E}" type="parTrans" cxnId="{A0434636-CB47-4B78-B0E1-D9383466D403}">
      <dgm:prSet/>
      <dgm:spPr/>
      <dgm:t>
        <a:bodyPr/>
        <a:lstStyle/>
        <a:p>
          <a:endParaRPr lang="en-US"/>
        </a:p>
      </dgm:t>
    </dgm:pt>
    <dgm:pt modelId="{1A91E933-4779-4440-A89D-188B77D2C044}" type="sibTrans" cxnId="{A0434636-CB47-4B78-B0E1-D9383466D403}">
      <dgm:prSet/>
      <dgm:spPr/>
      <dgm:t>
        <a:bodyPr/>
        <a:lstStyle/>
        <a:p>
          <a:endParaRPr lang="en-US"/>
        </a:p>
      </dgm:t>
    </dgm:pt>
    <dgm:pt modelId="{CF1E3DB2-205E-4695-8745-558EAE15FB70}">
      <dgm:prSet phldrT="[Text]"/>
      <dgm:spPr/>
      <dgm:t>
        <a:bodyPr/>
        <a:lstStyle/>
        <a:p>
          <a:r>
            <a:rPr lang="en-US" altLang="en-US" dirty="0" smtClean="0"/>
            <a:t>open to different options when faced with uncertainty</a:t>
          </a:r>
          <a:endParaRPr lang="en-US" b="1" dirty="0"/>
        </a:p>
      </dgm:t>
    </dgm:pt>
    <dgm:pt modelId="{61A520AA-81A0-4FF6-83E5-D2ED11D4F525}" type="parTrans" cxnId="{BCB44CA3-570B-4465-A3AF-1E90BBAE98D5}">
      <dgm:prSet/>
      <dgm:spPr/>
      <dgm:t>
        <a:bodyPr/>
        <a:lstStyle/>
        <a:p>
          <a:endParaRPr lang="en-US"/>
        </a:p>
      </dgm:t>
    </dgm:pt>
    <dgm:pt modelId="{4EC5C549-DB57-4365-B9D8-52E6A42B9A00}" type="sibTrans" cxnId="{BCB44CA3-570B-4465-A3AF-1E90BBAE98D5}">
      <dgm:prSet/>
      <dgm:spPr/>
      <dgm:t>
        <a:bodyPr/>
        <a:lstStyle/>
        <a:p>
          <a:endParaRPr lang="en-US"/>
        </a:p>
      </dgm:t>
    </dgm:pt>
    <dgm:pt modelId="{3C8129B4-450C-45D3-8559-58BBE8B57958}" type="pres">
      <dgm:prSet presAssocID="{D8E2C879-ED58-40CF-AE3F-A0D7F5CF29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660ADD-B2BA-41D5-BB9C-EBE332A09C89}" type="pres">
      <dgm:prSet presAssocID="{6C3503E4-CDBE-4CDC-A6DA-D848156861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6B53A-774D-4987-A59B-72C63B2C0013}" type="pres">
      <dgm:prSet presAssocID="{435054C4-CBD0-4690-8097-A89CC3EF6993}" presName="sibTrans" presStyleCnt="0"/>
      <dgm:spPr/>
    </dgm:pt>
    <dgm:pt modelId="{B684697E-E16C-487A-8038-4B909F2F63EC}" type="pres">
      <dgm:prSet presAssocID="{9A363416-0F64-498A-BBB9-8A08A3115F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4686F-07E6-4B73-B15C-8E7FE58BE0ED}" type="pres">
      <dgm:prSet presAssocID="{F9423112-A628-4E35-8C7E-F1EB07B10323}" presName="sibTrans" presStyleCnt="0"/>
      <dgm:spPr/>
    </dgm:pt>
    <dgm:pt modelId="{CB5C98B0-C892-4789-B7FE-564E0A16C725}" type="pres">
      <dgm:prSet presAssocID="{02A5B3AE-DA9C-4BD3-BAC0-332F12B192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9DEFE-D684-468F-ADB9-1B9E5CAE4A33}" type="pres">
      <dgm:prSet presAssocID="{91BDE58C-7281-464A-BEE8-9CBE2C3E45A6}" presName="sibTrans" presStyleCnt="0"/>
      <dgm:spPr/>
    </dgm:pt>
    <dgm:pt modelId="{2210D54E-DF63-4D04-AE77-767D74ACFDFF}" type="pres">
      <dgm:prSet presAssocID="{D555D0E8-0031-4E97-B794-897C783884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44CA3-570B-4465-A3AF-1E90BBAE98D5}" srcId="{02A5B3AE-DA9C-4BD3-BAC0-332F12B19201}" destId="{CF1E3DB2-205E-4695-8745-558EAE15FB70}" srcOrd="0" destOrd="0" parTransId="{61A520AA-81A0-4FF6-83E5-D2ED11D4F525}" sibTransId="{4EC5C549-DB57-4365-B9D8-52E6A42B9A00}"/>
    <dgm:cxn modelId="{2700A1D6-1312-46B1-BDFC-FA972A996EC0}" type="presOf" srcId="{6C3503E4-CDBE-4CDC-A6DA-D84815686113}" destId="{CC660ADD-B2BA-41D5-BB9C-EBE332A09C89}" srcOrd="0" destOrd="0" presId="urn:microsoft.com/office/officeart/2005/8/layout/hList6"/>
    <dgm:cxn modelId="{0DF677BC-710F-43CC-90D5-5219206E332A}" srcId="{D555D0E8-0031-4E97-B794-897C783884A7}" destId="{620A7213-93CA-4CE2-8DBA-646DD8F2B738}" srcOrd="0" destOrd="0" parTransId="{49B61675-5BE2-43DC-9FCE-C5958E347FC8}" sibTransId="{64703A49-CA5A-457E-90A4-B62DCE45F29A}"/>
    <dgm:cxn modelId="{BF4BED7D-0FD0-46A6-9CAE-39FF5A55E211}" srcId="{6C3503E4-CDBE-4CDC-A6DA-D84815686113}" destId="{74B01869-5DC2-4451-9137-88D9E423646D}" srcOrd="0" destOrd="0" parTransId="{AD55CA09-4D2E-4000-A958-CC07B0C5EA08}" sibTransId="{76086113-4453-4331-A521-BFC2A1256C62}"/>
    <dgm:cxn modelId="{21419C76-801D-4074-8752-FD4796B1E1F3}" type="presOf" srcId="{D555D0E8-0031-4E97-B794-897C783884A7}" destId="{2210D54E-DF63-4D04-AE77-767D74ACFDFF}" srcOrd="0" destOrd="0" presId="urn:microsoft.com/office/officeart/2005/8/layout/hList6"/>
    <dgm:cxn modelId="{A0434636-CB47-4B78-B0E1-D9383466D403}" srcId="{D8E2C879-ED58-40CF-AE3F-A0D7F5CF2941}" destId="{D555D0E8-0031-4E97-B794-897C783884A7}" srcOrd="3" destOrd="0" parTransId="{84C4CB6E-0B0D-4CAA-B658-6CC66E04554E}" sibTransId="{1A91E933-4779-4440-A89D-188B77D2C044}"/>
    <dgm:cxn modelId="{A6E8F434-D39B-4C06-B50B-C75F09957C7F}" type="presOf" srcId="{CF1E3DB2-205E-4695-8745-558EAE15FB70}" destId="{CB5C98B0-C892-4789-B7FE-564E0A16C725}" srcOrd="0" destOrd="1" presId="urn:microsoft.com/office/officeart/2005/8/layout/hList6"/>
    <dgm:cxn modelId="{04EAF023-87B6-4E05-9E13-B96C350B5447}" type="presOf" srcId="{B00472A8-7D2A-4697-8062-3AF75DB09CFA}" destId="{B684697E-E16C-487A-8038-4B909F2F63EC}" srcOrd="0" destOrd="1" presId="urn:microsoft.com/office/officeart/2005/8/layout/hList6"/>
    <dgm:cxn modelId="{5BAC74D7-F8B3-4AD2-A578-DF04376B97F5}" srcId="{D8E2C879-ED58-40CF-AE3F-A0D7F5CF2941}" destId="{9A363416-0F64-498A-BBB9-8A08A3115F65}" srcOrd="1" destOrd="0" parTransId="{CC32A3B1-E221-4FB2-AC33-66E347E8249C}" sibTransId="{F9423112-A628-4E35-8C7E-F1EB07B10323}"/>
    <dgm:cxn modelId="{485834E4-6D99-4D08-B39B-FC325C90D826}" type="presOf" srcId="{02A5B3AE-DA9C-4BD3-BAC0-332F12B19201}" destId="{CB5C98B0-C892-4789-B7FE-564E0A16C725}" srcOrd="0" destOrd="0" presId="urn:microsoft.com/office/officeart/2005/8/layout/hList6"/>
    <dgm:cxn modelId="{33999FE9-5129-40C7-9FB8-607681742C10}" type="presOf" srcId="{74B01869-5DC2-4451-9137-88D9E423646D}" destId="{CC660ADD-B2BA-41D5-BB9C-EBE332A09C89}" srcOrd="0" destOrd="1" presId="urn:microsoft.com/office/officeart/2005/8/layout/hList6"/>
    <dgm:cxn modelId="{9A9E31AD-6BEB-4559-8D17-DF809693F604}" type="presOf" srcId="{620A7213-93CA-4CE2-8DBA-646DD8F2B738}" destId="{2210D54E-DF63-4D04-AE77-767D74ACFDFF}" srcOrd="0" destOrd="1" presId="urn:microsoft.com/office/officeart/2005/8/layout/hList6"/>
    <dgm:cxn modelId="{13101423-6B53-409D-A4FB-91412C01A45C}" type="presOf" srcId="{9A363416-0F64-498A-BBB9-8A08A3115F65}" destId="{B684697E-E16C-487A-8038-4B909F2F63EC}" srcOrd="0" destOrd="0" presId="urn:microsoft.com/office/officeart/2005/8/layout/hList6"/>
    <dgm:cxn modelId="{2E15C318-1C1E-48AA-90C3-13310560CC63}" srcId="{D8E2C879-ED58-40CF-AE3F-A0D7F5CF2941}" destId="{02A5B3AE-DA9C-4BD3-BAC0-332F12B19201}" srcOrd="2" destOrd="0" parTransId="{E142A674-E77B-4A26-8A77-739C481DC10B}" sibTransId="{91BDE58C-7281-464A-BEE8-9CBE2C3E45A6}"/>
    <dgm:cxn modelId="{524973F6-EE72-419E-B7D8-7C7B2F6122EB}" srcId="{D8E2C879-ED58-40CF-AE3F-A0D7F5CF2941}" destId="{6C3503E4-CDBE-4CDC-A6DA-D84815686113}" srcOrd="0" destOrd="0" parTransId="{2B4C5D95-0F9E-417E-A770-0FCD7AB472D5}" sibTransId="{435054C4-CBD0-4690-8097-A89CC3EF6993}"/>
    <dgm:cxn modelId="{363AB2FD-30B5-4CE4-B0D7-DE76384A365F}" srcId="{9A363416-0F64-498A-BBB9-8A08A3115F65}" destId="{B00472A8-7D2A-4697-8062-3AF75DB09CFA}" srcOrd="0" destOrd="0" parTransId="{F0DF1C05-D03E-47B0-A11A-982BF69AEBE0}" sibTransId="{E270FDD1-A0D8-4195-9A32-CCF842C370C8}"/>
    <dgm:cxn modelId="{182776B9-D2AD-4BCA-A31F-061BB9246205}" type="presOf" srcId="{D8E2C879-ED58-40CF-AE3F-A0D7F5CF2941}" destId="{3C8129B4-450C-45D3-8559-58BBE8B57958}" srcOrd="0" destOrd="0" presId="urn:microsoft.com/office/officeart/2005/8/layout/hList6"/>
    <dgm:cxn modelId="{31A5AEF6-6C1B-4B21-9CFA-7632A12F0BD3}" type="presParOf" srcId="{3C8129B4-450C-45D3-8559-58BBE8B57958}" destId="{CC660ADD-B2BA-41D5-BB9C-EBE332A09C89}" srcOrd="0" destOrd="0" presId="urn:microsoft.com/office/officeart/2005/8/layout/hList6"/>
    <dgm:cxn modelId="{C986C81F-789F-4806-8208-7FCBACA81450}" type="presParOf" srcId="{3C8129B4-450C-45D3-8559-58BBE8B57958}" destId="{6F76B53A-774D-4987-A59B-72C63B2C0013}" srcOrd="1" destOrd="0" presId="urn:microsoft.com/office/officeart/2005/8/layout/hList6"/>
    <dgm:cxn modelId="{83D0FA59-2CF7-4B06-B3FB-02BAA1E47A03}" type="presParOf" srcId="{3C8129B4-450C-45D3-8559-58BBE8B57958}" destId="{B684697E-E16C-487A-8038-4B909F2F63EC}" srcOrd="2" destOrd="0" presId="urn:microsoft.com/office/officeart/2005/8/layout/hList6"/>
    <dgm:cxn modelId="{5EF043B3-EDC4-463B-B2C7-1733E9051B1A}" type="presParOf" srcId="{3C8129B4-450C-45D3-8559-58BBE8B57958}" destId="{1A24686F-07E6-4B73-B15C-8E7FE58BE0ED}" srcOrd="3" destOrd="0" presId="urn:microsoft.com/office/officeart/2005/8/layout/hList6"/>
    <dgm:cxn modelId="{CFADEA74-ADB2-44AC-89A6-AF332A37235C}" type="presParOf" srcId="{3C8129B4-450C-45D3-8559-58BBE8B57958}" destId="{CB5C98B0-C892-4789-B7FE-564E0A16C725}" srcOrd="4" destOrd="0" presId="urn:microsoft.com/office/officeart/2005/8/layout/hList6"/>
    <dgm:cxn modelId="{5BD53F2C-574C-4274-966A-1A0AA496A8D1}" type="presParOf" srcId="{3C8129B4-450C-45D3-8559-58BBE8B57958}" destId="{C3A9DEFE-D684-468F-ADB9-1B9E5CAE4A33}" srcOrd="5" destOrd="0" presId="urn:microsoft.com/office/officeart/2005/8/layout/hList6"/>
    <dgm:cxn modelId="{E0A80B57-9AA9-444C-B5E4-CB2A4069CD96}" type="presParOf" srcId="{3C8129B4-450C-45D3-8559-58BBE8B57958}" destId="{2210D54E-DF63-4D04-AE77-767D74ACFDF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E2C879-ED58-40CF-AE3F-A0D7F5CF2941}" type="doc">
      <dgm:prSet loTypeId="urn:microsoft.com/office/officeart/2005/8/layout/h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C3503E4-CDBE-4CDC-A6DA-D84815686113}">
      <dgm:prSet phldrT="[Text]"/>
      <dgm:spPr/>
      <dgm:t>
        <a:bodyPr/>
        <a:lstStyle/>
        <a:p>
          <a:r>
            <a:rPr lang="en-US" altLang="en-US" b="1" dirty="0" smtClean="0"/>
            <a:t>Problem-solving skills</a:t>
          </a:r>
          <a:endParaRPr lang="en-US" dirty="0"/>
        </a:p>
      </dgm:t>
    </dgm:pt>
    <dgm:pt modelId="{2B4C5D95-0F9E-417E-A770-0FCD7AB472D5}" type="parTrans" cxnId="{524973F6-EE72-419E-B7D8-7C7B2F6122EB}">
      <dgm:prSet/>
      <dgm:spPr/>
      <dgm:t>
        <a:bodyPr/>
        <a:lstStyle/>
        <a:p>
          <a:endParaRPr lang="en-US"/>
        </a:p>
      </dgm:t>
    </dgm:pt>
    <dgm:pt modelId="{435054C4-CBD0-4690-8097-A89CC3EF6993}" type="sibTrans" cxnId="{524973F6-EE72-419E-B7D8-7C7B2F6122EB}">
      <dgm:prSet/>
      <dgm:spPr/>
      <dgm:t>
        <a:bodyPr/>
        <a:lstStyle/>
        <a:p>
          <a:endParaRPr lang="en-US"/>
        </a:p>
      </dgm:t>
    </dgm:pt>
    <dgm:pt modelId="{74B01869-5DC2-4451-9137-88D9E423646D}">
      <dgm:prSet phldrT="[Text]"/>
      <dgm:spPr/>
      <dgm:t>
        <a:bodyPr/>
        <a:lstStyle/>
        <a:p>
          <a:r>
            <a:rPr lang="en-US" altLang="en-US" dirty="0" smtClean="0"/>
            <a:t>see problems as challenges and opportunities</a:t>
          </a:r>
          <a:endParaRPr lang="en-US" dirty="0"/>
        </a:p>
      </dgm:t>
    </dgm:pt>
    <dgm:pt modelId="{AD55CA09-4D2E-4000-A958-CC07B0C5EA08}" type="parTrans" cxnId="{BF4BED7D-0FD0-46A6-9CAE-39FF5A55E211}">
      <dgm:prSet/>
      <dgm:spPr/>
      <dgm:t>
        <a:bodyPr/>
        <a:lstStyle/>
        <a:p>
          <a:endParaRPr lang="en-US"/>
        </a:p>
      </dgm:t>
    </dgm:pt>
    <dgm:pt modelId="{76086113-4453-4331-A521-BFC2A1256C62}" type="sibTrans" cxnId="{BF4BED7D-0FD0-46A6-9CAE-39FF5A55E211}">
      <dgm:prSet/>
      <dgm:spPr/>
      <dgm:t>
        <a:bodyPr/>
        <a:lstStyle/>
        <a:p>
          <a:endParaRPr lang="en-US"/>
        </a:p>
      </dgm:t>
    </dgm:pt>
    <dgm:pt modelId="{9A363416-0F64-498A-BBB9-8A08A3115F65}">
      <dgm:prSet phldrT="[Text]"/>
      <dgm:spPr/>
      <dgm:t>
        <a:bodyPr/>
        <a:lstStyle/>
        <a:p>
          <a:r>
            <a:rPr lang="en-US" altLang="en-US" b="1" dirty="0" smtClean="0"/>
            <a:t>Interpersonal competence</a:t>
          </a:r>
          <a:endParaRPr lang="en-US" dirty="0"/>
        </a:p>
      </dgm:t>
    </dgm:pt>
    <dgm:pt modelId="{CC32A3B1-E221-4FB2-AC33-66E347E8249C}" type="parTrans" cxnId="{5BAC74D7-F8B3-4AD2-A578-DF04376B97F5}">
      <dgm:prSet/>
      <dgm:spPr/>
      <dgm:t>
        <a:bodyPr/>
        <a:lstStyle/>
        <a:p>
          <a:endParaRPr lang="en-US"/>
        </a:p>
      </dgm:t>
    </dgm:pt>
    <dgm:pt modelId="{F9423112-A628-4E35-8C7E-F1EB07B10323}" type="sibTrans" cxnId="{5BAC74D7-F8B3-4AD2-A578-DF04376B97F5}">
      <dgm:prSet/>
      <dgm:spPr/>
      <dgm:t>
        <a:bodyPr/>
        <a:lstStyle/>
        <a:p>
          <a:endParaRPr lang="en-US"/>
        </a:p>
      </dgm:t>
    </dgm:pt>
    <dgm:pt modelId="{B00472A8-7D2A-4697-8062-3AF75DB09CFA}">
      <dgm:prSet phldrT="[Text]"/>
      <dgm:spPr/>
      <dgm:t>
        <a:bodyPr/>
        <a:lstStyle/>
        <a:p>
          <a:r>
            <a:rPr lang="en-US" altLang="en-US" dirty="0" smtClean="0"/>
            <a:t>communicate effectively with others</a:t>
          </a:r>
          <a:endParaRPr lang="en-US" dirty="0"/>
        </a:p>
      </dgm:t>
    </dgm:pt>
    <dgm:pt modelId="{F0DF1C05-D03E-47B0-A11A-982BF69AEBE0}" type="parTrans" cxnId="{363AB2FD-30B5-4CE4-B0D7-DE76384A365F}">
      <dgm:prSet/>
      <dgm:spPr/>
      <dgm:t>
        <a:bodyPr/>
        <a:lstStyle/>
        <a:p>
          <a:endParaRPr lang="en-US"/>
        </a:p>
      </dgm:t>
    </dgm:pt>
    <dgm:pt modelId="{E270FDD1-A0D8-4195-9A32-CCF842C370C8}" type="sibTrans" cxnId="{363AB2FD-30B5-4CE4-B0D7-DE76384A365F}">
      <dgm:prSet/>
      <dgm:spPr/>
      <dgm:t>
        <a:bodyPr/>
        <a:lstStyle/>
        <a:p>
          <a:endParaRPr lang="en-US"/>
        </a:p>
      </dgm:t>
    </dgm:pt>
    <dgm:pt modelId="{02A5B3AE-DA9C-4BD3-BAC0-332F12B19201}">
      <dgm:prSet phldrT="[Text]"/>
      <dgm:spPr/>
      <dgm:t>
        <a:bodyPr/>
        <a:lstStyle/>
        <a:p>
          <a:r>
            <a:rPr lang="en-US" altLang="en-US" b="1" dirty="0" smtClean="0"/>
            <a:t>Social connections </a:t>
          </a:r>
          <a:endParaRPr lang="en-US" b="1" dirty="0"/>
        </a:p>
      </dgm:t>
    </dgm:pt>
    <dgm:pt modelId="{E142A674-E77B-4A26-8A77-739C481DC10B}" type="parTrans" cxnId="{2E15C318-1C1E-48AA-90C3-13310560CC63}">
      <dgm:prSet/>
      <dgm:spPr/>
      <dgm:t>
        <a:bodyPr/>
        <a:lstStyle/>
        <a:p>
          <a:endParaRPr lang="en-US"/>
        </a:p>
      </dgm:t>
    </dgm:pt>
    <dgm:pt modelId="{91BDE58C-7281-464A-BEE8-9CBE2C3E45A6}" type="sibTrans" cxnId="{2E15C318-1C1E-48AA-90C3-13310560CC63}">
      <dgm:prSet/>
      <dgm:spPr/>
      <dgm:t>
        <a:bodyPr/>
        <a:lstStyle/>
        <a:p>
          <a:endParaRPr lang="en-US"/>
        </a:p>
      </dgm:t>
    </dgm:pt>
    <dgm:pt modelId="{620A7213-93CA-4CE2-8DBA-646DD8F2B738}">
      <dgm:prSet phldrT="[Text]"/>
      <dgm:spPr/>
      <dgm:t>
        <a:bodyPr/>
        <a:lstStyle/>
        <a:p>
          <a:r>
            <a:rPr lang="en-US" altLang="en-US" dirty="0" smtClean="0"/>
            <a:t>draw lessons from experiences; creatively reframe change situations</a:t>
          </a:r>
          <a:endParaRPr lang="en-US" dirty="0"/>
        </a:p>
      </dgm:t>
    </dgm:pt>
    <dgm:pt modelId="{49B61675-5BE2-43DC-9FCE-C5958E347FC8}" type="parTrans" cxnId="{0DF677BC-710F-43CC-90D5-5219206E332A}">
      <dgm:prSet/>
      <dgm:spPr/>
      <dgm:t>
        <a:bodyPr/>
        <a:lstStyle/>
        <a:p>
          <a:endParaRPr lang="en-US"/>
        </a:p>
      </dgm:t>
    </dgm:pt>
    <dgm:pt modelId="{64703A49-CA5A-457E-90A4-B62DCE45F29A}" type="sibTrans" cxnId="{0DF677BC-710F-43CC-90D5-5219206E332A}">
      <dgm:prSet/>
      <dgm:spPr/>
      <dgm:t>
        <a:bodyPr/>
        <a:lstStyle/>
        <a:p>
          <a:endParaRPr lang="en-US"/>
        </a:p>
      </dgm:t>
    </dgm:pt>
    <dgm:pt modelId="{D555D0E8-0031-4E97-B794-897C783884A7}">
      <dgm:prSet phldrT="[Text]"/>
      <dgm:spPr/>
      <dgm:t>
        <a:bodyPr/>
        <a:lstStyle/>
        <a:p>
          <a:r>
            <a:rPr lang="en-US" altLang="en-US" b="1" dirty="0" smtClean="0"/>
            <a:t>Proactive</a:t>
          </a:r>
          <a:endParaRPr lang="en-US" b="1" dirty="0"/>
        </a:p>
      </dgm:t>
    </dgm:pt>
    <dgm:pt modelId="{84C4CB6E-0B0D-4CAA-B658-6CC66E04554E}" type="parTrans" cxnId="{A0434636-CB47-4B78-B0E1-D9383466D403}">
      <dgm:prSet/>
      <dgm:spPr/>
      <dgm:t>
        <a:bodyPr/>
        <a:lstStyle/>
        <a:p>
          <a:endParaRPr lang="en-US"/>
        </a:p>
      </dgm:t>
    </dgm:pt>
    <dgm:pt modelId="{1A91E933-4779-4440-A89D-188B77D2C044}" type="sibTrans" cxnId="{A0434636-CB47-4B78-B0E1-D9383466D403}">
      <dgm:prSet/>
      <dgm:spPr/>
      <dgm:t>
        <a:bodyPr/>
        <a:lstStyle/>
        <a:p>
          <a:endParaRPr lang="en-US"/>
        </a:p>
      </dgm:t>
    </dgm:pt>
    <dgm:pt modelId="{CF1E3DB2-205E-4695-8745-558EAE15FB70}">
      <dgm:prSet phldrT="[Text]"/>
      <dgm:spPr/>
      <dgm:t>
        <a:bodyPr/>
        <a:lstStyle/>
        <a:p>
          <a:r>
            <a:rPr lang="en-US" altLang="en-US" dirty="0" smtClean="0"/>
            <a:t>share ideas, opportunities, and solutions with others</a:t>
          </a:r>
          <a:endParaRPr lang="en-US" b="1" dirty="0"/>
        </a:p>
      </dgm:t>
    </dgm:pt>
    <dgm:pt modelId="{61A520AA-81A0-4FF6-83E5-D2ED11D4F525}" type="parTrans" cxnId="{BCB44CA3-570B-4465-A3AF-1E90BBAE98D5}">
      <dgm:prSet/>
      <dgm:spPr/>
      <dgm:t>
        <a:bodyPr/>
        <a:lstStyle/>
        <a:p>
          <a:endParaRPr lang="en-US"/>
        </a:p>
      </dgm:t>
    </dgm:pt>
    <dgm:pt modelId="{4EC5C549-DB57-4365-B9D8-52E6A42B9A00}" type="sibTrans" cxnId="{BCB44CA3-570B-4465-A3AF-1E90BBAE98D5}">
      <dgm:prSet/>
      <dgm:spPr/>
      <dgm:t>
        <a:bodyPr/>
        <a:lstStyle/>
        <a:p>
          <a:endParaRPr lang="en-US"/>
        </a:p>
      </dgm:t>
    </dgm:pt>
    <dgm:pt modelId="{3C8129B4-450C-45D3-8559-58BBE8B57958}" type="pres">
      <dgm:prSet presAssocID="{D8E2C879-ED58-40CF-AE3F-A0D7F5CF29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660ADD-B2BA-41D5-BB9C-EBE332A09C89}" type="pres">
      <dgm:prSet presAssocID="{6C3503E4-CDBE-4CDC-A6DA-D848156861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6B53A-774D-4987-A59B-72C63B2C0013}" type="pres">
      <dgm:prSet presAssocID="{435054C4-CBD0-4690-8097-A89CC3EF6993}" presName="sibTrans" presStyleCnt="0"/>
      <dgm:spPr/>
    </dgm:pt>
    <dgm:pt modelId="{B684697E-E16C-487A-8038-4B909F2F63EC}" type="pres">
      <dgm:prSet presAssocID="{9A363416-0F64-498A-BBB9-8A08A3115F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4686F-07E6-4B73-B15C-8E7FE58BE0ED}" type="pres">
      <dgm:prSet presAssocID="{F9423112-A628-4E35-8C7E-F1EB07B10323}" presName="sibTrans" presStyleCnt="0"/>
      <dgm:spPr/>
    </dgm:pt>
    <dgm:pt modelId="{CB5C98B0-C892-4789-B7FE-564E0A16C725}" type="pres">
      <dgm:prSet presAssocID="{02A5B3AE-DA9C-4BD3-BAC0-332F12B192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9DEFE-D684-468F-ADB9-1B9E5CAE4A33}" type="pres">
      <dgm:prSet presAssocID="{91BDE58C-7281-464A-BEE8-9CBE2C3E45A6}" presName="sibTrans" presStyleCnt="0"/>
      <dgm:spPr/>
    </dgm:pt>
    <dgm:pt modelId="{2210D54E-DF63-4D04-AE77-767D74ACFDFF}" type="pres">
      <dgm:prSet presAssocID="{D555D0E8-0031-4E97-B794-897C783884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44CA3-570B-4465-A3AF-1E90BBAE98D5}" srcId="{02A5B3AE-DA9C-4BD3-BAC0-332F12B19201}" destId="{CF1E3DB2-205E-4695-8745-558EAE15FB70}" srcOrd="0" destOrd="0" parTransId="{61A520AA-81A0-4FF6-83E5-D2ED11D4F525}" sibTransId="{4EC5C549-DB57-4365-B9D8-52E6A42B9A00}"/>
    <dgm:cxn modelId="{33CB770D-6E04-4B99-A088-9B56435E0022}" type="presOf" srcId="{02A5B3AE-DA9C-4BD3-BAC0-332F12B19201}" destId="{CB5C98B0-C892-4789-B7FE-564E0A16C725}" srcOrd="0" destOrd="0" presId="urn:microsoft.com/office/officeart/2005/8/layout/hList6"/>
    <dgm:cxn modelId="{D1ECD482-1396-43A8-AFDB-3DC82E57FEC0}" type="presOf" srcId="{74B01869-5DC2-4451-9137-88D9E423646D}" destId="{CC660ADD-B2BA-41D5-BB9C-EBE332A09C89}" srcOrd="0" destOrd="1" presId="urn:microsoft.com/office/officeart/2005/8/layout/hList6"/>
    <dgm:cxn modelId="{7EB9B95A-90BF-426C-9ED3-8B4DFB5120AD}" type="presOf" srcId="{B00472A8-7D2A-4697-8062-3AF75DB09CFA}" destId="{B684697E-E16C-487A-8038-4B909F2F63EC}" srcOrd="0" destOrd="1" presId="urn:microsoft.com/office/officeart/2005/8/layout/hList6"/>
    <dgm:cxn modelId="{C6DED6BE-35B9-4F7F-9802-D242AD031F5F}" type="presOf" srcId="{D555D0E8-0031-4E97-B794-897C783884A7}" destId="{2210D54E-DF63-4D04-AE77-767D74ACFDFF}" srcOrd="0" destOrd="0" presId="urn:microsoft.com/office/officeart/2005/8/layout/hList6"/>
    <dgm:cxn modelId="{0DF677BC-710F-43CC-90D5-5219206E332A}" srcId="{D555D0E8-0031-4E97-B794-897C783884A7}" destId="{620A7213-93CA-4CE2-8DBA-646DD8F2B738}" srcOrd="0" destOrd="0" parTransId="{49B61675-5BE2-43DC-9FCE-C5958E347FC8}" sibTransId="{64703A49-CA5A-457E-90A4-B62DCE45F29A}"/>
    <dgm:cxn modelId="{BF4BED7D-0FD0-46A6-9CAE-39FF5A55E211}" srcId="{6C3503E4-CDBE-4CDC-A6DA-D84815686113}" destId="{74B01869-5DC2-4451-9137-88D9E423646D}" srcOrd="0" destOrd="0" parTransId="{AD55CA09-4D2E-4000-A958-CC07B0C5EA08}" sibTransId="{76086113-4453-4331-A521-BFC2A1256C62}"/>
    <dgm:cxn modelId="{6B0F8D97-74DC-4968-A2AD-C2667F919200}" type="presOf" srcId="{620A7213-93CA-4CE2-8DBA-646DD8F2B738}" destId="{2210D54E-DF63-4D04-AE77-767D74ACFDFF}" srcOrd="0" destOrd="1" presId="urn:microsoft.com/office/officeart/2005/8/layout/hList6"/>
    <dgm:cxn modelId="{A0434636-CB47-4B78-B0E1-D9383466D403}" srcId="{D8E2C879-ED58-40CF-AE3F-A0D7F5CF2941}" destId="{D555D0E8-0031-4E97-B794-897C783884A7}" srcOrd="3" destOrd="0" parTransId="{84C4CB6E-0B0D-4CAA-B658-6CC66E04554E}" sibTransId="{1A91E933-4779-4440-A89D-188B77D2C044}"/>
    <dgm:cxn modelId="{1C28B0E3-DA3E-4F37-9C4E-B0EF98156F86}" type="presOf" srcId="{9A363416-0F64-498A-BBB9-8A08A3115F65}" destId="{B684697E-E16C-487A-8038-4B909F2F63EC}" srcOrd="0" destOrd="0" presId="urn:microsoft.com/office/officeart/2005/8/layout/hList6"/>
    <dgm:cxn modelId="{5BAC74D7-F8B3-4AD2-A578-DF04376B97F5}" srcId="{D8E2C879-ED58-40CF-AE3F-A0D7F5CF2941}" destId="{9A363416-0F64-498A-BBB9-8A08A3115F65}" srcOrd="1" destOrd="0" parTransId="{CC32A3B1-E221-4FB2-AC33-66E347E8249C}" sibTransId="{F9423112-A628-4E35-8C7E-F1EB07B10323}"/>
    <dgm:cxn modelId="{840FF510-2EF7-411B-84B2-899F04CB97B8}" type="presOf" srcId="{6C3503E4-CDBE-4CDC-A6DA-D84815686113}" destId="{CC660ADD-B2BA-41D5-BB9C-EBE332A09C89}" srcOrd="0" destOrd="0" presId="urn:microsoft.com/office/officeart/2005/8/layout/hList6"/>
    <dgm:cxn modelId="{B11497FF-2560-4906-9565-3D8A68156BF4}" type="presOf" srcId="{CF1E3DB2-205E-4695-8745-558EAE15FB70}" destId="{CB5C98B0-C892-4789-B7FE-564E0A16C725}" srcOrd="0" destOrd="1" presId="urn:microsoft.com/office/officeart/2005/8/layout/hList6"/>
    <dgm:cxn modelId="{EDA41F86-5177-41AD-A847-4133228E9FCA}" type="presOf" srcId="{D8E2C879-ED58-40CF-AE3F-A0D7F5CF2941}" destId="{3C8129B4-450C-45D3-8559-58BBE8B57958}" srcOrd="0" destOrd="0" presId="urn:microsoft.com/office/officeart/2005/8/layout/hList6"/>
    <dgm:cxn modelId="{2E15C318-1C1E-48AA-90C3-13310560CC63}" srcId="{D8E2C879-ED58-40CF-AE3F-A0D7F5CF2941}" destId="{02A5B3AE-DA9C-4BD3-BAC0-332F12B19201}" srcOrd="2" destOrd="0" parTransId="{E142A674-E77B-4A26-8A77-739C481DC10B}" sibTransId="{91BDE58C-7281-464A-BEE8-9CBE2C3E45A6}"/>
    <dgm:cxn modelId="{524973F6-EE72-419E-B7D8-7C7B2F6122EB}" srcId="{D8E2C879-ED58-40CF-AE3F-A0D7F5CF2941}" destId="{6C3503E4-CDBE-4CDC-A6DA-D84815686113}" srcOrd="0" destOrd="0" parTransId="{2B4C5D95-0F9E-417E-A770-0FCD7AB472D5}" sibTransId="{435054C4-CBD0-4690-8097-A89CC3EF6993}"/>
    <dgm:cxn modelId="{363AB2FD-30B5-4CE4-B0D7-DE76384A365F}" srcId="{9A363416-0F64-498A-BBB9-8A08A3115F65}" destId="{B00472A8-7D2A-4697-8062-3AF75DB09CFA}" srcOrd="0" destOrd="0" parTransId="{F0DF1C05-D03E-47B0-A11A-982BF69AEBE0}" sibTransId="{E270FDD1-A0D8-4195-9A32-CCF842C370C8}"/>
    <dgm:cxn modelId="{DB86D1D9-0368-48EF-A9C0-E5C0E17B7421}" type="presParOf" srcId="{3C8129B4-450C-45D3-8559-58BBE8B57958}" destId="{CC660ADD-B2BA-41D5-BB9C-EBE332A09C89}" srcOrd="0" destOrd="0" presId="urn:microsoft.com/office/officeart/2005/8/layout/hList6"/>
    <dgm:cxn modelId="{5CBC1A91-A2DA-4FF4-B20C-59D234332C9B}" type="presParOf" srcId="{3C8129B4-450C-45D3-8559-58BBE8B57958}" destId="{6F76B53A-774D-4987-A59B-72C63B2C0013}" srcOrd="1" destOrd="0" presId="urn:microsoft.com/office/officeart/2005/8/layout/hList6"/>
    <dgm:cxn modelId="{93FD82E8-8D33-443D-9DDC-F9F99D9E9DE1}" type="presParOf" srcId="{3C8129B4-450C-45D3-8559-58BBE8B57958}" destId="{B684697E-E16C-487A-8038-4B909F2F63EC}" srcOrd="2" destOrd="0" presId="urn:microsoft.com/office/officeart/2005/8/layout/hList6"/>
    <dgm:cxn modelId="{E0B3D944-FA50-4AC8-800D-B2A286CC1AAA}" type="presParOf" srcId="{3C8129B4-450C-45D3-8559-58BBE8B57958}" destId="{1A24686F-07E6-4B73-B15C-8E7FE58BE0ED}" srcOrd="3" destOrd="0" presId="urn:microsoft.com/office/officeart/2005/8/layout/hList6"/>
    <dgm:cxn modelId="{173A22DF-393B-4154-A6BA-E4D145E1F592}" type="presParOf" srcId="{3C8129B4-450C-45D3-8559-58BBE8B57958}" destId="{CB5C98B0-C892-4789-B7FE-564E0A16C725}" srcOrd="4" destOrd="0" presId="urn:microsoft.com/office/officeart/2005/8/layout/hList6"/>
    <dgm:cxn modelId="{24153131-4591-478D-AFF7-1066F3BE5CF8}" type="presParOf" srcId="{3C8129B4-450C-45D3-8559-58BBE8B57958}" destId="{C3A9DEFE-D684-468F-ADB9-1B9E5CAE4A33}" srcOrd="5" destOrd="0" presId="urn:microsoft.com/office/officeart/2005/8/layout/hList6"/>
    <dgm:cxn modelId="{7CF2AAC8-F3F9-406A-9A15-7E45730CEBE3}" type="presParOf" srcId="{3C8129B4-450C-45D3-8559-58BBE8B57958}" destId="{2210D54E-DF63-4D04-AE77-767D74ACFDF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D921D0-2BCF-4CF5-B754-105A12F348FF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C061DCC-68B7-461F-BDDD-A1DDD942E175}">
      <dgm:prSet phldrT="[Text]"/>
      <dgm:spPr/>
      <dgm:t>
        <a:bodyPr/>
        <a:lstStyle/>
        <a:p>
          <a:r>
            <a:rPr lang="en-US" dirty="0" smtClean="0"/>
            <a:t>Remind people what isn’t changing</a:t>
          </a:r>
          <a:endParaRPr lang="en-US" dirty="0"/>
        </a:p>
      </dgm:t>
    </dgm:pt>
    <dgm:pt modelId="{DD8A9C53-9928-4268-93C4-4B0C3175E6D7}" type="parTrans" cxnId="{B9785E28-A310-407A-BF6F-108F00146414}">
      <dgm:prSet/>
      <dgm:spPr/>
      <dgm:t>
        <a:bodyPr/>
        <a:lstStyle/>
        <a:p>
          <a:endParaRPr lang="en-US"/>
        </a:p>
      </dgm:t>
    </dgm:pt>
    <dgm:pt modelId="{8D744512-3019-4917-9375-DBC329A1F1A9}" type="sibTrans" cxnId="{B9785E28-A310-407A-BF6F-108F00146414}">
      <dgm:prSet/>
      <dgm:spPr/>
      <dgm:t>
        <a:bodyPr/>
        <a:lstStyle/>
        <a:p>
          <a:endParaRPr lang="en-US"/>
        </a:p>
      </dgm:t>
    </dgm:pt>
    <dgm:pt modelId="{D8AD26FA-ECA9-40C2-8320-14EEDA70F013}">
      <dgm:prSet phldrT="[Text]"/>
      <dgm:spPr/>
      <dgm:t>
        <a:bodyPr/>
        <a:lstStyle/>
        <a:p>
          <a:r>
            <a:rPr lang="en-US" dirty="0" smtClean="0"/>
            <a:t>Increase opportunities for social connections</a:t>
          </a:r>
          <a:endParaRPr lang="en-US" dirty="0"/>
        </a:p>
      </dgm:t>
    </dgm:pt>
    <dgm:pt modelId="{1065DD0F-85BB-40C7-BCBD-520A9B66EBD6}" type="parTrans" cxnId="{0CD4CAB9-8C5E-4B8B-B29B-CD53B82A6A0C}">
      <dgm:prSet/>
      <dgm:spPr/>
      <dgm:t>
        <a:bodyPr/>
        <a:lstStyle/>
        <a:p>
          <a:endParaRPr lang="en-US"/>
        </a:p>
      </dgm:t>
    </dgm:pt>
    <dgm:pt modelId="{02343BCA-3E1B-45F6-B0B7-EE12B6B72859}" type="sibTrans" cxnId="{0CD4CAB9-8C5E-4B8B-B29B-CD53B82A6A0C}">
      <dgm:prSet/>
      <dgm:spPr/>
      <dgm:t>
        <a:bodyPr/>
        <a:lstStyle/>
        <a:p>
          <a:endParaRPr lang="en-US"/>
        </a:p>
      </dgm:t>
    </dgm:pt>
    <dgm:pt modelId="{1BB8BF1F-0274-419A-AE45-ECD2C3B4A694}">
      <dgm:prSet phldrT="[Text]"/>
      <dgm:spPr/>
      <dgm:t>
        <a:bodyPr/>
        <a:lstStyle/>
        <a:p>
          <a:r>
            <a:rPr lang="en-US" dirty="0" smtClean="0"/>
            <a:t>Increase communication about the coming changes/challenges</a:t>
          </a:r>
          <a:endParaRPr lang="en-US" dirty="0"/>
        </a:p>
      </dgm:t>
    </dgm:pt>
    <dgm:pt modelId="{B3AF0D92-90F7-4382-A042-00DD20CFBD12}" type="parTrans" cxnId="{731C71DA-78B4-408B-A601-585D37C94E4B}">
      <dgm:prSet/>
      <dgm:spPr/>
      <dgm:t>
        <a:bodyPr/>
        <a:lstStyle/>
        <a:p>
          <a:endParaRPr lang="en-US"/>
        </a:p>
      </dgm:t>
    </dgm:pt>
    <dgm:pt modelId="{F568BE4D-7BB5-4005-BB1C-51AF5400640D}" type="sibTrans" cxnId="{731C71DA-78B4-408B-A601-585D37C94E4B}">
      <dgm:prSet/>
      <dgm:spPr/>
      <dgm:t>
        <a:bodyPr/>
        <a:lstStyle/>
        <a:p>
          <a:endParaRPr lang="en-US"/>
        </a:p>
      </dgm:t>
    </dgm:pt>
    <dgm:pt modelId="{13122C19-2BCB-4E0B-8986-75465F30DCDA}">
      <dgm:prSet phldrT="[Text]"/>
      <dgm:spPr/>
      <dgm:t>
        <a:bodyPr/>
        <a:lstStyle/>
        <a:p>
          <a:r>
            <a:rPr lang="en-US" dirty="0" smtClean="0"/>
            <a:t>Shift grousing/whining toward problem solving</a:t>
          </a:r>
          <a:endParaRPr lang="en-US" dirty="0"/>
        </a:p>
      </dgm:t>
    </dgm:pt>
    <dgm:pt modelId="{4E3702E6-09F4-4E9D-B877-82C28C8F5CAF}" type="parTrans" cxnId="{C71AD3A4-D477-4095-8C33-982490FF2A0E}">
      <dgm:prSet/>
      <dgm:spPr/>
      <dgm:t>
        <a:bodyPr/>
        <a:lstStyle/>
        <a:p>
          <a:endParaRPr lang="en-US"/>
        </a:p>
      </dgm:t>
    </dgm:pt>
    <dgm:pt modelId="{6EF768E3-4006-4C34-AA37-C595E8148302}" type="sibTrans" cxnId="{C71AD3A4-D477-4095-8C33-982490FF2A0E}">
      <dgm:prSet/>
      <dgm:spPr/>
      <dgm:t>
        <a:bodyPr/>
        <a:lstStyle/>
        <a:p>
          <a:endParaRPr lang="en-US"/>
        </a:p>
      </dgm:t>
    </dgm:pt>
    <dgm:pt modelId="{91061FEF-806F-489E-A1F8-6A278FA92C47}">
      <dgm:prSet phldrT="[Text]"/>
      <dgm:spPr/>
      <dgm:t>
        <a:bodyPr/>
        <a:lstStyle/>
        <a:p>
          <a:r>
            <a:rPr lang="en-US" dirty="0" smtClean="0"/>
            <a:t>Listen to people’s anxieties and fears</a:t>
          </a:r>
          <a:endParaRPr lang="en-US" dirty="0"/>
        </a:p>
      </dgm:t>
    </dgm:pt>
    <dgm:pt modelId="{36783212-9599-4D0B-9AE1-508029138FE2}" type="parTrans" cxnId="{92109B68-6366-46F0-BF8C-58A5452EFE58}">
      <dgm:prSet/>
      <dgm:spPr/>
      <dgm:t>
        <a:bodyPr/>
        <a:lstStyle/>
        <a:p>
          <a:endParaRPr lang="en-US"/>
        </a:p>
      </dgm:t>
    </dgm:pt>
    <dgm:pt modelId="{5C8326A8-A73B-4B4E-8B91-FE44E80CBD8B}" type="sibTrans" cxnId="{92109B68-6366-46F0-BF8C-58A5452EFE58}">
      <dgm:prSet/>
      <dgm:spPr/>
      <dgm:t>
        <a:bodyPr/>
        <a:lstStyle/>
        <a:p>
          <a:endParaRPr lang="en-US"/>
        </a:p>
      </dgm:t>
    </dgm:pt>
    <dgm:pt modelId="{03D13382-B8BD-4498-B05A-9FF3FD324A00}">
      <dgm:prSet phldrT="[Text]"/>
      <dgm:spPr/>
      <dgm:t>
        <a:bodyPr/>
        <a:lstStyle/>
        <a:p>
          <a:r>
            <a:rPr lang="en-US" dirty="0" smtClean="0"/>
            <a:t>Acknowledge their losses</a:t>
          </a:r>
          <a:endParaRPr lang="en-US" dirty="0"/>
        </a:p>
      </dgm:t>
    </dgm:pt>
    <dgm:pt modelId="{FC58E412-49FA-4E3D-AE2B-637DD60620AE}" type="parTrans" cxnId="{A9DC5858-E907-4AF7-ADE6-45992C52E62E}">
      <dgm:prSet/>
      <dgm:spPr/>
      <dgm:t>
        <a:bodyPr/>
        <a:lstStyle/>
        <a:p>
          <a:endParaRPr lang="en-US"/>
        </a:p>
      </dgm:t>
    </dgm:pt>
    <dgm:pt modelId="{710D3AD1-1FF6-4E65-B0CD-BE3FF1B2ADCA}" type="sibTrans" cxnId="{A9DC5858-E907-4AF7-ADE6-45992C52E62E}">
      <dgm:prSet/>
      <dgm:spPr/>
      <dgm:t>
        <a:bodyPr/>
        <a:lstStyle/>
        <a:p>
          <a:endParaRPr lang="en-US"/>
        </a:p>
      </dgm:t>
    </dgm:pt>
    <dgm:pt modelId="{5F040522-3003-43EA-A173-84E79C8D9321}">
      <dgm:prSet phldrT="[Text]"/>
      <dgm:spPr/>
      <dgm:t>
        <a:bodyPr/>
        <a:lstStyle/>
        <a:p>
          <a:r>
            <a:rPr lang="en-US" dirty="0" smtClean="0"/>
            <a:t>Engage staff in developing a shared vision of a realistically optimistic future</a:t>
          </a:r>
          <a:endParaRPr lang="en-US" dirty="0"/>
        </a:p>
      </dgm:t>
    </dgm:pt>
    <dgm:pt modelId="{928D3FB4-29FA-44E1-B8B0-BE889D9599D9}" type="parTrans" cxnId="{4BF9096E-2E69-4968-8092-A3ED6634A883}">
      <dgm:prSet/>
      <dgm:spPr/>
      <dgm:t>
        <a:bodyPr/>
        <a:lstStyle/>
        <a:p>
          <a:endParaRPr lang="en-US"/>
        </a:p>
      </dgm:t>
    </dgm:pt>
    <dgm:pt modelId="{E847D2A2-7EBB-4248-A676-A1612EFE9877}" type="sibTrans" cxnId="{4BF9096E-2E69-4968-8092-A3ED6634A883}">
      <dgm:prSet/>
      <dgm:spPr/>
      <dgm:t>
        <a:bodyPr/>
        <a:lstStyle/>
        <a:p>
          <a:endParaRPr lang="en-US"/>
        </a:p>
      </dgm:t>
    </dgm:pt>
    <dgm:pt modelId="{6630B480-2C5D-4EC1-A582-054C4F9ED13A}">
      <dgm:prSet phldrT="[Text]"/>
      <dgm:spPr/>
      <dgm:t>
        <a:bodyPr/>
        <a:lstStyle/>
        <a:p>
          <a:r>
            <a:rPr lang="en-US" dirty="0" smtClean="0"/>
            <a:t>Explain the “whys” of the change/challenge</a:t>
          </a:r>
          <a:endParaRPr lang="en-US" dirty="0"/>
        </a:p>
      </dgm:t>
    </dgm:pt>
    <dgm:pt modelId="{2525F3C1-7B90-49B9-B8AB-BB91D40703F3}" type="parTrans" cxnId="{6DB7B8A3-1017-4A23-A75A-A2166761631C}">
      <dgm:prSet/>
      <dgm:spPr/>
      <dgm:t>
        <a:bodyPr/>
        <a:lstStyle/>
        <a:p>
          <a:endParaRPr lang="en-US"/>
        </a:p>
      </dgm:t>
    </dgm:pt>
    <dgm:pt modelId="{672A557F-C3F3-4DE4-9BE4-8034EDC6950C}" type="sibTrans" cxnId="{6DB7B8A3-1017-4A23-A75A-A2166761631C}">
      <dgm:prSet/>
      <dgm:spPr/>
      <dgm:t>
        <a:bodyPr/>
        <a:lstStyle/>
        <a:p>
          <a:endParaRPr lang="en-US"/>
        </a:p>
      </dgm:t>
    </dgm:pt>
    <dgm:pt modelId="{6AE09B43-A7D9-4278-B6BF-F1D76C4B4A9D}">
      <dgm:prSet phldrT="[Text]"/>
      <dgm:spPr/>
      <dgm:t>
        <a:bodyPr/>
        <a:lstStyle/>
        <a:p>
          <a:r>
            <a:rPr lang="en-US" dirty="0" smtClean="0"/>
            <a:t>Break problems/challenges into bite-size pieces</a:t>
          </a:r>
          <a:endParaRPr lang="en-US" dirty="0"/>
        </a:p>
      </dgm:t>
    </dgm:pt>
    <dgm:pt modelId="{F456937E-510F-461D-88FE-76ACED87913E}" type="parTrans" cxnId="{3DB9980F-5138-4907-893D-404816A5FCF2}">
      <dgm:prSet/>
      <dgm:spPr/>
      <dgm:t>
        <a:bodyPr/>
        <a:lstStyle/>
        <a:p>
          <a:endParaRPr lang="en-US"/>
        </a:p>
      </dgm:t>
    </dgm:pt>
    <dgm:pt modelId="{5CE30F24-4729-42A6-A2BA-5ECDB341091E}" type="sibTrans" cxnId="{3DB9980F-5138-4907-893D-404816A5FCF2}">
      <dgm:prSet/>
      <dgm:spPr/>
      <dgm:t>
        <a:bodyPr/>
        <a:lstStyle/>
        <a:p>
          <a:endParaRPr lang="en-US"/>
        </a:p>
      </dgm:t>
    </dgm:pt>
    <dgm:pt modelId="{06725B64-B4DC-45EB-B6FF-C34683E65DD3}">
      <dgm:prSet phldrT="[Text]"/>
      <dgm:spPr/>
      <dgm:t>
        <a:bodyPr/>
        <a:lstStyle/>
        <a:p>
          <a:r>
            <a:rPr lang="en-US" dirty="0" smtClean="0"/>
            <a:t>Model good practices and behaviors</a:t>
          </a:r>
          <a:endParaRPr lang="en-US" dirty="0"/>
        </a:p>
      </dgm:t>
    </dgm:pt>
    <dgm:pt modelId="{2EDB3097-CA89-4204-8DB2-01EE5ACECDD5}" type="parTrans" cxnId="{CDFD3372-C4B8-47D1-B88D-4550C09A7B90}">
      <dgm:prSet/>
      <dgm:spPr/>
      <dgm:t>
        <a:bodyPr/>
        <a:lstStyle/>
        <a:p>
          <a:endParaRPr lang="en-US"/>
        </a:p>
      </dgm:t>
    </dgm:pt>
    <dgm:pt modelId="{80F18FB8-3D11-4B68-A35E-E2F22F904E3E}" type="sibTrans" cxnId="{CDFD3372-C4B8-47D1-B88D-4550C09A7B90}">
      <dgm:prSet/>
      <dgm:spPr/>
      <dgm:t>
        <a:bodyPr/>
        <a:lstStyle/>
        <a:p>
          <a:endParaRPr lang="en-US"/>
        </a:p>
      </dgm:t>
    </dgm:pt>
    <dgm:pt modelId="{DEC8DE02-3B16-400F-9C5D-0EE7FC17A8E0}">
      <dgm:prSet phldrT="[Text]"/>
      <dgm:spPr/>
      <dgm:t>
        <a:bodyPr/>
        <a:lstStyle/>
        <a:p>
          <a:r>
            <a:rPr lang="en-US" dirty="0" smtClean="0"/>
            <a:t>Encourage good work/life balance</a:t>
          </a:r>
          <a:endParaRPr lang="en-US" dirty="0"/>
        </a:p>
      </dgm:t>
    </dgm:pt>
    <dgm:pt modelId="{3EE50852-E4C2-40FE-B270-DACA6BF17FD6}" type="parTrans" cxnId="{51F0F0F3-4A3B-44BE-901B-638461BB403F}">
      <dgm:prSet/>
      <dgm:spPr/>
      <dgm:t>
        <a:bodyPr/>
        <a:lstStyle/>
        <a:p>
          <a:endParaRPr lang="en-US"/>
        </a:p>
      </dgm:t>
    </dgm:pt>
    <dgm:pt modelId="{B022D2D0-B24B-4522-89BB-42BCC3971BD6}" type="sibTrans" cxnId="{51F0F0F3-4A3B-44BE-901B-638461BB403F}">
      <dgm:prSet/>
      <dgm:spPr/>
      <dgm:t>
        <a:bodyPr/>
        <a:lstStyle/>
        <a:p>
          <a:endParaRPr lang="en-US"/>
        </a:p>
      </dgm:t>
    </dgm:pt>
    <dgm:pt modelId="{1531EAE5-6FCB-434A-BB4C-A8DE26BDF856}" type="pres">
      <dgm:prSet presAssocID="{3DD921D0-2BCF-4CF5-B754-105A12F348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BFDED4-280D-49B9-9B8E-EEDBC971DB96}" type="pres">
      <dgm:prSet presAssocID="{FC061DCC-68B7-461F-BDDD-A1DDD942E175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8EF8A-9FDD-4A05-81E4-CA0A242CDF2A}" type="pres">
      <dgm:prSet presAssocID="{8D744512-3019-4917-9375-DBC329A1F1A9}" presName="sibTrans" presStyleCnt="0"/>
      <dgm:spPr/>
    </dgm:pt>
    <dgm:pt modelId="{B6B82A46-3157-45CA-A817-2B5E9A88E6B0}" type="pres">
      <dgm:prSet presAssocID="{D8AD26FA-ECA9-40C2-8320-14EEDA70F013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5E8F-CC63-4069-BFF7-5793F779A88B}" type="pres">
      <dgm:prSet presAssocID="{02343BCA-3E1B-45F6-B0B7-EE12B6B72859}" presName="sibTrans" presStyleCnt="0"/>
      <dgm:spPr/>
    </dgm:pt>
    <dgm:pt modelId="{EF0F498B-8385-42E1-9A64-D84E43BFED74}" type="pres">
      <dgm:prSet presAssocID="{1BB8BF1F-0274-419A-AE45-ECD2C3B4A694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AF03D-43A3-4146-B0AD-20CD9C378F40}" type="pres">
      <dgm:prSet presAssocID="{F568BE4D-7BB5-4005-BB1C-51AF5400640D}" presName="sibTrans" presStyleCnt="0"/>
      <dgm:spPr/>
    </dgm:pt>
    <dgm:pt modelId="{7443F12C-31F8-4F0D-91C2-F1158410D38B}" type="pres">
      <dgm:prSet presAssocID="{13122C19-2BCB-4E0B-8986-75465F30DCD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92599-8D98-4B9D-8E37-60266E145B62}" type="pres">
      <dgm:prSet presAssocID="{6EF768E3-4006-4C34-AA37-C595E8148302}" presName="sibTrans" presStyleCnt="0"/>
      <dgm:spPr/>
    </dgm:pt>
    <dgm:pt modelId="{398C5875-C0BD-4D6F-9CBE-CBD0916B11E8}" type="pres">
      <dgm:prSet presAssocID="{91061FEF-806F-489E-A1F8-6A278FA92C47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1AFDD-CFB7-4050-9AD8-381EC691FA48}" type="pres">
      <dgm:prSet presAssocID="{5C8326A8-A73B-4B4E-8B91-FE44E80CBD8B}" presName="sibTrans" presStyleCnt="0"/>
      <dgm:spPr/>
    </dgm:pt>
    <dgm:pt modelId="{75ADD58D-AF0F-4E3C-B68D-8AC957168287}" type="pres">
      <dgm:prSet presAssocID="{03D13382-B8BD-4498-B05A-9FF3FD324A00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EBFE0-213F-4EB5-8EF8-10B3C6FC7851}" type="pres">
      <dgm:prSet presAssocID="{710D3AD1-1FF6-4E65-B0CD-BE3FF1B2ADCA}" presName="sibTrans" presStyleCnt="0"/>
      <dgm:spPr/>
    </dgm:pt>
    <dgm:pt modelId="{0DD861B5-1C77-4941-B4AA-AED41C8D8141}" type="pres">
      <dgm:prSet presAssocID="{5F040522-3003-43EA-A173-84E79C8D932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FC7E2-E296-4912-BF1E-3A19D100FC21}" type="pres">
      <dgm:prSet presAssocID="{E847D2A2-7EBB-4248-A676-A1612EFE9877}" presName="sibTrans" presStyleCnt="0"/>
      <dgm:spPr/>
    </dgm:pt>
    <dgm:pt modelId="{BAEB18A8-455B-4844-BE79-B233502F0662}" type="pres">
      <dgm:prSet presAssocID="{6630B480-2C5D-4EC1-A582-054C4F9ED13A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12966-4E37-4ABE-B9B5-C8250A5A1EBB}" type="pres">
      <dgm:prSet presAssocID="{672A557F-C3F3-4DE4-9BE4-8034EDC6950C}" presName="sibTrans" presStyleCnt="0"/>
      <dgm:spPr/>
    </dgm:pt>
    <dgm:pt modelId="{43EC4DD9-3A22-4FE4-A6FE-7A7A25C0D9F2}" type="pres">
      <dgm:prSet presAssocID="{6AE09B43-A7D9-4278-B6BF-F1D76C4B4A9D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1A776-86E0-4506-B7FB-792C1B9C928E}" type="pres">
      <dgm:prSet presAssocID="{5CE30F24-4729-42A6-A2BA-5ECDB341091E}" presName="sibTrans" presStyleCnt="0"/>
      <dgm:spPr/>
    </dgm:pt>
    <dgm:pt modelId="{F6E6330E-F6E2-42B2-8F8B-AB07B3A06AEA}" type="pres">
      <dgm:prSet presAssocID="{06725B64-B4DC-45EB-B6FF-C34683E65DD3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068E8-D5B0-419C-994F-DC969D0B4EE8}" type="pres">
      <dgm:prSet presAssocID="{80F18FB8-3D11-4B68-A35E-E2F22F904E3E}" presName="sibTrans" presStyleCnt="0"/>
      <dgm:spPr/>
    </dgm:pt>
    <dgm:pt modelId="{483B8295-12D9-4A94-BE64-F1A6144AC60D}" type="pres">
      <dgm:prSet presAssocID="{DEC8DE02-3B16-400F-9C5D-0EE7FC17A8E0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C71DA-78B4-408B-A601-585D37C94E4B}" srcId="{3DD921D0-2BCF-4CF5-B754-105A12F348FF}" destId="{1BB8BF1F-0274-419A-AE45-ECD2C3B4A694}" srcOrd="2" destOrd="0" parTransId="{B3AF0D92-90F7-4382-A042-00DD20CFBD12}" sibTransId="{F568BE4D-7BB5-4005-BB1C-51AF5400640D}"/>
    <dgm:cxn modelId="{1022E516-1D3E-4232-971B-0C9E468C165A}" type="presOf" srcId="{6AE09B43-A7D9-4278-B6BF-F1D76C4B4A9D}" destId="{43EC4DD9-3A22-4FE4-A6FE-7A7A25C0D9F2}" srcOrd="0" destOrd="0" presId="urn:microsoft.com/office/officeart/2005/8/layout/default"/>
    <dgm:cxn modelId="{65A47F99-7732-4DDB-A762-2512E43483F3}" type="presOf" srcId="{03D13382-B8BD-4498-B05A-9FF3FD324A00}" destId="{75ADD58D-AF0F-4E3C-B68D-8AC957168287}" srcOrd="0" destOrd="0" presId="urn:microsoft.com/office/officeart/2005/8/layout/default"/>
    <dgm:cxn modelId="{3DB9980F-5138-4907-893D-404816A5FCF2}" srcId="{3DD921D0-2BCF-4CF5-B754-105A12F348FF}" destId="{6AE09B43-A7D9-4278-B6BF-F1D76C4B4A9D}" srcOrd="8" destOrd="0" parTransId="{F456937E-510F-461D-88FE-76ACED87913E}" sibTransId="{5CE30F24-4729-42A6-A2BA-5ECDB341091E}"/>
    <dgm:cxn modelId="{2D1E4502-0E4F-49EF-9664-F4705DB5BDF8}" type="presOf" srcId="{91061FEF-806F-489E-A1F8-6A278FA92C47}" destId="{398C5875-C0BD-4D6F-9CBE-CBD0916B11E8}" srcOrd="0" destOrd="0" presId="urn:microsoft.com/office/officeart/2005/8/layout/default"/>
    <dgm:cxn modelId="{288BD926-A9DC-4E92-AAA4-4134A069E8A0}" type="presOf" srcId="{06725B64-B4DC-45EB-B6FF-C34683E65DD3}" destId="{F6E6330E-F6E2-42B2-8F8B-AB07B3A06AEA}" srcOrd="0" destOrd="0" presId="urn:microsoft.com/office/officeart/2005/8/layout/default"/>
    <dgm:cxn modelId="{B9785E28-A310-407A-BF6F-108F00146414}" srcId="{3DD921D0-2BCF-4CF5-B754-105A12F348FF}" destId="{FC061DCC-68B7-461F-BDDD-A1DDD942E175}" srcOrd="0" destOrd="0" parTransId="{DD8A9C53-9928-4268-93C4-4B0C3175E6D7}" sibTransId="{8D744512-3019-4917-9375-DBC329A1F1A9}"/>
    <dgm:cxn modelId="{C1501A81-FE91-4452-ABAF-23DEF5E378AB}" type="presOf" srcId="{D8AD26FA-ECA9-40C2-8320-14EEDA70F013}" destId="{B6B82A46-3157-45CA-A817-2B5E9A88E6B0}" srcOrd="0" destOrd="0" presId="urn:microsoft.com/office/officeart/2005/8/layout/default"/>
    <dgm:cxn modelId="{4BF9096E-2E69-4968-8092-A3ED6634A883}" srcId="{3DD921D0-2BCF-4CF5-B754-105A12F348FF}" destId="{5F040522-3003-43EA-A173-84E79C8D9321}" srcOrd="6" destOrd="0" parTransId="{928D3FB4-29FA-44E1-B8B0-BE889D9599D9}" sibTransId="{E847D2A2-7EBB-4248-A676-A1612EFE9877}"/>
    <dgm:cxn modelId="{22C5C7F2-BCD4-4330-AB26-D492BE7DEA96}" type="presOf" srcId="{FC061DCC-68B7-461F-BDDD-A1DDD942E175}" destId="{18BFDED4-280D-49B9-9B8E-EEDBC971DB96}" srcOrd="0" destOrd="0" presId="urn:microsoft.com/office/officeart/2005/8/layout/default"/>
    <dgm:cxn modelId="{0CD4CAB9-8C5E-4B8B-B29B-CD53B82A6A0C}" srcId="{3DD921D0-2BCF-4CF5-B754-105A12F348FF}" destId="{D8AD26FA-ECA9-40C2-8320-14EEDA70F013}" srcOrd="1" destOrd="0" parTransId="{1065DD0F-85BB-40C7-BCBD-520A9B66EBD6}" sibTransId="{02343BCA-3E1B-45F6-B0B7-EE12B6B72859}"/>
    <dgm:cxn modelId="{C71AD3A4-D477-4095-8C33-982490FF2A0E}" srcId="{3DD921D0-2BCF-4CF5-B754-105A12F348FF}" destId="{13122C19-2BCB-4E0B-8986-75465F30DCDA}" srcOrd="3" destOrd="0" parTransId="{4E3702E6-09F4-4E9D-B877-82C28C8F5CAF}" sibTransId="{6EF768E3-4006-4C34-AA37-C595E8148302}"/>
    <dgm:cxn modelId="{F021CD6D-7EC7-4FB8-911C-AC002B44A1DB}" type="presOf" srcId="{1BB8BF1F-0274-419A-AE45-ECD2C3B4A694}" destId="{EF0F498B-8385-42E1-9A64-D84E43BFED74}" srcOrd="0" destOrd="0" presId="urn:microsoft.com/office/officeart/2005/8/layout/default"/>
    <dgm:cxn modelId="{92109B68-6366-46F0-BF8C-58A5452EFE58}" srcId="{3DD921D0-2BCF-4CF5-B754-105A12F348FF}" destId="{91061FEF-806F-489E-A1F8-6A278FA92C47}" srcOrd="4" destOrd="0" parTransId="{36783212-9599-4D0B-9AE1-508029138FE2}" sibTransId="{5C8326A8-A73B-4B4E-8B91-FE44E80CBD8B}"/>
    <dgm:cxn modelId="{DB9B92F7-7CB8-4CA3-9746-9BA47C05E8D1}" type="presOf" srcId="{5F040522-3003-43EA-A173-84E79C8D9321}" destId="{0DD861B5-1C77-4941-B4AA-AED41C8D8141}" srcOrd="0" destOrd="0" presId="urn:microsoft.com/office/officeart/2005/8/layout/default"/>
    <dgm:cxn modelId="{CDFD3372-C4B8-47D1-B88D-4550C09A7B90}" srcId="{3DD921D0-2BCF-4CF5-B754-105A12F348FF}" destId="{06725B64-B4DC-45EB-B6FF-C34683E65DD3}" srcOrd="9" destOrd="0" parTransId="{2EDB3097-CA89-4204-8DB2-01EE5ACECDD5}" sibTransId="{80F18FB8-3D11-4B68-A35E-E2F22F904E3E}"/>
    <dgm:cxn modelId="{51F0F0F3-4A3B-44BE-901B-638461BB403F}" srcId="{3DD921D0-2BCF-4CF5-B754-105A12F348FF}" destId="{DEC8DE02-3B16-400F-9C5D-0EE7FC17A8E0}" srcOrd="10" destOrd="0" parTransId="{3EE50852-E4C2-40FE-B270-DACA6BF17FD6}" sibTransId="{B022D2D0-B24B-4522-89BB-42BCC3971BD6}"/>
    <dgm:cxn modelId="{6E0F5522-D84A-492D-BBC6-47E2310BCFE4}" type="presOf" srcId="{13122C19-2BCB-4E0B-8986-75465F30DCDA}" destId="{7443F12C-31F8-4F0D-91C2-F1158410D38B}" srcOrd="0" destOrd="0" presId="urn:microsoft.com/office/officeart/2005/8/layout/default"/>
    <dgm:cxn modelId="{AD80B69A-5C65-4AF3-AF65-C4F02BC58746}" type="presOf" srcId="{3DD921D0-2BCF-4CF5-B754-105A12F348FF}" destId="{1531EAE5-6FCB-434A-BB4C-A8DE26BDF856}" srcOrd="0" destOrd="0" presId="urn:microsoft.com/office/officeart/2005/8/layout/default"/>
    <dgm:cxn modelId="{9AFBCA47-FDEC-4047-9AFD-786D953C44B3}" type="presOf" srcId="{6630B480-2C5D-4EC1-A582-054C4F9ED13A}" destId="{BAEB18A8-455B-4844-BE79-B233502F0662}" srcOrd="0" destOrd="0" presId="urn:microsoft.com/office/officeart/2005/8/layout/default"/>
    <dgm:cxn modelId="{A9DC5858-E907-4AF7-ADE6-45992C52E62E}" srcId="{3DD921D0-2BCF-4CF5-B754-105A12F348FF}" destId="{03D13382-B8BD-4498-B05A-9FF3FD324A00}" srcOrd="5" destOrd="0" parTransId="{FC58E412-49FA-4E3D-AE2B-637DD60620AE}" sibTransId="{710D3AD1-1FF6-4E65-B0CD-BE3FF1B2ADCA}"/>
    <dgm:cxn modelId="{6DB7B8A3-1017-4A23-A75A-A2166761631C}" srcId="{3DD921D0-2BCF-4CF5-B754-105A12F348FF}" destId="{6630B480-2C5D-4EC1-A582-054C4F9ED13A}" srcOrd="7" destOrd="0" parTransId="{2525F3C1-7B90-49B9-B8AB-BB91D40703F3}" sibTransId="{672A557F-C3F3-4DE4-9BE4-8034EDC6950C}"/>
    <dgm:cxn modelId="{FD5257C0-35ED-4ECA-AC7B-6F86F5ADA7BB}" type="presOf" srcId="{DEC8DE02-3B16-400F-9C5D-0EE7FC17A8E0}" destId="{483B8295-12D9-4A94-BE64-F1A6144AC60D}" srcOrd="0" destOrd="0" presId="urn:microsoft.com/office/officeart/2005/8/layout/default"/>
    <dgm:cxn modelId="{A8DC36AB-99CB-4496-995A-2247A475F2A3}" type="presParOf" srcId="{1531EAE5-6FCB-434A-BB4C-A8DE26BDF856}" destId="{18BFDED4-280D-49B9-9B8E-EEDBC971DB96}" srcOrd="0" destOrd="0" presId="urn:microsoft.com/office/officeart/2005/8/layout/default"/>
    <dgm:cxn modelId="{5DD0A1BB-0E69-4383-A567-724673489768}" type="presParOf" srcId="{1531EAE5-6FCB-434A-BB4C-A8DE26BDF856}" destId="{2808EF8A-9FDD-4A05-81E4-CA0A242CDF2A}" srcOrd="1" destOrd="0" presId="urn:microsoft.com/office/officeart/2005/8/layout/default"/>
    <dgm:cxn modelId="{E02B553A-B892-4CAF-A690-60B56EE4E514}" type="presParOf" srcId="{1531EAE5-6FCB-434A-BB4C-A8DE26BDF856}" destId="{B6B82A46-3157-45CA-A817-2B5E9A88E6B0}" srcOrd="2" destOrd="0" presId="urn:microsoft.com/office/officeart/2005/8/layout/default"/>
    <dgm:cxn modelId="{9F97E1FD-460A-43E4-8302-197556640762}" type="presParOf" srcId="{1531EAE5-6FCB-434A-BB4C-A8DE26BDF856}" destId="{CADF5E8F-CC63-4069-BFF7-5793F779A88B}" srcOrd="3" destOrd="0" presId="urn:microsoft.com/office/officeart/2005/8/layout/default"/>
    <dgm:cxn modelId="{B3DA132E-E0F1-41C7-8B0E-EDF5E5F5DD9B}" type="presParOf" srcId="{1531EAE5-6FCB-434A-BB4C-A8DE26BDF856}" destId="{EF0F498B-8385-42E1-9A64-D84E43BFED74}" srcOrd="4" destOrd="0" presId="urn:microsoft.com/office/officeart/2005/8/layout/default"/>
    <dgm:cxn modelId="{24CA063D-4A0D-4541-9F0E-C8A60A60A190}" type="presParOf" srcId="{1531EAE5-6FCB-434A-BB4C-A8DE26BDF856}" destId="{138AF03D-43A3-4146-B0AD-20CD9C378F40}" srcOrd="5" destOrd="0" presId="urn:microsoft.com/office/officeart/2005/8/layout/default"/>
    <dgm:cxn modelId="{8D878DEB-683B-4079-93C0-8ADE2F4E085B}" type="presParOf" srcId="{1531EAE5-6FCB-434A-BB4C-A8DE26BDF856}" destId="{7443F12C-31F8-4F0D-91C2-F1158410D38B}" srcOrd="6" destOrd="0" presId="urn:microsoft.com/office/officeart/2005/8/layout/default"/>
    <dgm:cxn modelId="{57FDCA3C-3C64-4AD3-BE18-C9302A7D5AC9}" type="presParOf" srcId="{1531EAE5-6FCB-434A-BB4C-A8DE26BDF856}" destId="{68592599-8D98-4B9D-8E37-60266E145B62}" srcOrd="7" destOrd="0" presId="urn:microsoft.com/office/officeart/2005/8/layout/default"/>
    <dgm:cxn modelId="{7B218A9A-ABE3-4550-BA94-1C2B195F1549}" type="presParOf" srcId="{1531EAE5-6FCB-434A-BB4C-A8DE26BDF856}" destId="{398C5875-C0BD-4D6F-9CBE-CBD0916B11E8}" srcOrd="8" destOrd="0" presId="urn:microsoft.com/office/officeart/2005/8/layout/default"/>
    <dgm:cxn modelId="{86D814FF-0AAB-4993-AE3D-168F4889B975}" type="presParOf" srcId="{1531EAE5-6FCB-434A-BB4C-A8DE26BDF856}" destId="{3BE1AFDD-CFB7-4050-9AD8-381EC691FA48}" srcOrd="9" destOrd="0" presId="urn:microsoft.com/office/officeart/2005/8/layout/default"/>
    <dgm:cxn modelId="{55C59570-188B-433C-8617-9089041FA4E5}" type="presParOf" srcId="{1531EAE5-6FCB-434A-BB4C-A8DE26BDF856}" destId="{75ADD58D-AF0F-4E3C-B68D-8AC957168287}" srcOrd="10" destOrd="0" presId="urn:microsoft.com/office/officeart/2005/8/layout/default"/>
    <dgm:cxn modelId="{B903EA47-3312-4188-B120-8812AD83731B}" type="presParOf" srcId="{1531EAE5-6FCB-434A-BB4C-A8DE26BDF856}" destId="{870EBFE0-213F-4EB5-8EF8-10B3C6FC7851}" srcOrd="11" destOrd="0" presId="urn:microsoft.com/office/officeart/2005/8/layout/default"/>
    <dgm:cxn modelId="{8DCFDF74-F63F-4DB3-BB71-37A59239B387}" type="presParOf" srcId="{1531EAE5-6FCB-434A-BB4C-A8DE26BDF856}" destId="{0DD861B5-1C77-4941-B4AA-AED41C8D8141}" srcOrd="12" destOrd="0" presId="urn:microsoft.com/office/officeart/2005/8/layout/default"/>
    <dgm:cxn modelId="{8A8FE7E8-CD0F-41DD-8EA5-BEF5847F1238}" type="presParOf" srcId="{1531EAE5-6FCB-434A-BB4C-A8DE26BDF856}" destId="{40CFC7E2-E296-4912-BF1E-3A19D100FC21}" srcOrd="13" destOrd="0" presId="urn:microsoft.com/office/officeart/2005/8/layout/default"/>
    <dgm:cxn modelId="{79382118-7E23-4128-AEBC-6A89B5AB234B}" type="presParOf" srcId="{1531EAE5-6FCB-434A-BB4C-A8DE26BDF856}" destId="{BAEB18A8-455B-4844-BE79-B233502F0662}" srcOrd="14" destOrd="0" presId="urn:microsoft.com/office/officeart/2005/8/layout/default"/>
    <dgm:cxn modelId="{38CEA3C6-47A9-4D01-8C79-67837A972F6B}" type="presParOf" srcId="{1531EAE5-6FCB-434A-BB4C-A8DE26BDF856}" destId="{C4012966-4E37-4ABE-B9B5-C8250A5A1EBB}" srcOrd="15" destOrd="0" presId="urn:microsoft.com/office/officeart/2005/8/layout/default"/>
    <dgm:cxn modelId="{1904EE7B-943D-45DD-95C8-E6AEC0AD690F}" type="presParOf" srcId="{1531EAE5-6FCB-434A-BB4C-A8DE26BDF856}" destId="{43EC4DD9-3A22-4FE4-A6FE-7A7A25C0D9F2}" srcOrd="16" destOrd="0" presId="urn:microsoft.com/office/officeart/2005/8/layout/default"/>
    <dgm:cxn modelId="{49EEB0D7-29C2-4970-9116-6DDA86EA9FAB}" type="presParOf" srcId="{1531EAE5-6FCB-434A-BB4C-A8DE26BDF856}" destId="{A411A776-86E0-4506-B7FB-792C1B9C928E}" srcOrd="17" destOrd="0" presId="urn:microsoft.com/office/officeart/2005/8/layout/default"/>
    <dgm:cxn modelId="{026CFDDA-59EE-4CF0-B1A3-4D527DEBAD05}" type="presParOf" srcId="{1531EAE5-6FCB-434A-BB4C-A8DE26BDF856}" destId="{F6E6330E-F6E2-42B2-8F8B-AB07B3A06AEA}" srcOrd="18" destOrd="0" presId="urn:microsoft.com/office/officeart/2005/8/layout/default"/>
    <dgm:cxn modelId="{442A3767-BEC2-422E-87B4-F58AB8F53BC9}" type="presParOf" srcId="{1531EAE5-6FCB-434A-BB4C-A8DE26BDF856}" destId="{617068E8-D5B0-419C-994F-DC969D0B4EE8}" srcOrd="19" destOrd="0" presId="urn:microsoft.com/office/officeart/2005/8/layout/default"/>
    <dgm:cxn modelId="{71F4D6CD-DACE-4C2E-80A2-617FA3DE1121}" type="presParOf" srcId="{1531EAE5-6FCB-434A-BB4C-A8DE26BDF856}" destId="{483B8295-12D9-4A94-BE64-F1A6144AC60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90F2B-444A-4417-9FF0-26D8B5985808}">
      <dsp:nvSpPr>
        <dsp:cNvPr id="0" name=""/>
        <dsp:cNvSpPr/>
      </dsp:nvSpPr>
      <dsp:spPr>
        <a:xfrm>
          <a:off x="0" y="4136466"/>
          <a:ext cx="8229600" cy="38784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Institutionalize New Approaches</a:t>
          </a:r>
          <a:endParaRPr lang="en-US" sz="2000" b="1" kern="1200" dirty="0">
            <a:latin typeface="+mn-lt"/>
          </a:endParaRPr>
        </a:p>
      </dsp:txBody>
      <dsp:txXfrm>
        <a:off x="0" y="4136466"/>
        <a:ext cx="8229600" cy="387844"/>
      </dsp:txXfrm>
    </dsp:sp>
    <dsp:sp modelId="{53C16451-FF49-4654-ABB3-FD03361B03AA}">
      <dsp:nvSpPr>
        <dsp:cNvPr id="0" name=""/>
        <dsp:cNvSpPr/>
      </dsp:nvSpPr>
      <dsp:spPr>
        <a:xfrm rot="10800000">
          <a:off x="0" y="3545778"/>
          <a:ext cx="8229600" cy="596505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571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Consolidate Improvements and Produce Still More Change</a:t>
          </a:r>
          <a:endParaRPr lang="en-US" sz="2000" b="1" kern="1200" dirty="0">
            <a:latin typeface="+mn-lt"/>
          </a:endParaRPr>
        </a:p>
      </dsp:txBody>
      <dsp:txXfrm rot="10800000">
        <a:off x="0" y="3545778"/>
        <a:ext cx="8229600" cy="387591"/>
      </dsp:txXfrm>
    </dsp:sp>
    <dsp:sp modelId="{680D7714-08E8-42D5-9023-6309A8F3F282}">
      <dsp:nvSpPr>
        <dsp:cNvPr id="0" name=""/>
        <dsp:cNvSpPr/>
      </dsp:nvSpPr>
      <dsp:spPr>
        <a:xfrm rot="10800000">
          <a:off x="0" y="2955090"/>
          <a:ext cx="8229600" cy="596505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1142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Plan for and Create Short-Term Wins</a:t>
          </a:r>
          <a:endParaRPr lang="en-US" sz="2000" b="1" kern="1200" dirty="0">
            <a:latin typeface="+mn-lt"/>
          </a:endParaRPr>
        </a:p>
      </dsp:txBody>
      <dsp:txXfrm rot="10800000">
        <a:off x="0" y="2955090"/>
        <a:ext cx="8229600" cy="387591"/>
      </dsp:txXfrm>
    </dsp:sp>
    <dsp:sp modelId="{89851EA4-6280-41D7-A581-2FCE0DCB3C05}">
      <dsp:nvSpPr>
        <dsp:cNvPr id="0" name=""/>
        <dsp:cNvSpPr/>
      </dsp:nvSpPr>
      <dsp:spPr>
        <a:xfrm rot="10800000">
          <a:off x="0" y="2364402"/>
          <a:ext cx="8229600" cy="596505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1714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Empower Others to Act on the Vision</a:t>
          </a:r>
          <a:endParaRPr lang="en-US" sz="2000" b="1" kern="1200" dirty="0">
            <a:latin typeface="+mn-lt"/>
          </a:endParaRPr>
        </a:p>
      </dsp:txBody>
      <dsp:txXfrm rot="10800000">
        <a:off x="0" y="2364402"/>
        <a:ext cx="8229600" cy="387591"/>
      </dsp:txXfrm>
    </dsp:sp>
    <dsp:sp modelId="{E191876A-724B-4804-84ED-0057C3FE4A4A}">
      <dsp:nvSpPr>
        <dsp:cNvPr id="0" name=""/>
        <dsp:cNvSpPr/>
      </dsp:nvSpPr>
      <dsp:spPr>
        <a:xfrm rot="10800000">
          <a:off x="0" y="1773715"/>
          <a:ext cx="8229600" cy="596505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2285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Communicate the Vision</a:t>
          </a:r>
          <a:endParaRPr lang="en-US" sz="2000" b="1" kern="1200" dirty="0">
            <a:latin typeface="+mn-lt"/>
          </a:endParaRPr>
        </a:p>
      </dsp:txBody>
      <dsp:txXfrm rot="10800000">
        <a:off x="0" y="1773715"/>
        <a:ext cx="8229600" cy="387591"/>
      </dsp:txXfrm>
    </dsp:sp>
    <dsp:sp modelId="{E9B217DF-3B9F-4557-9C4E-4C7DF71019D2}">
      <dsp:nvSpPr>
        <dsp:cNvPr id="0" name=""/>
        <dsp:cNvSpPr/>
      </dsp:nvSpPr>
      <dsp:spPr>
        <a:xfrm rot="10800000">
          <a:off x="0" y="1183027"/>
          <a:ext cx="8229600" cy="596505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2857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Create a Vision</a:t>
          </a:r>
          <a:endParaRPr lang="en-US" sz="2000" b="1" kern="1200" dirty="0">
            <a:latin typeface="+mn-lt"/>
          </a:endParaRPr>
        </a:p>
      </dsp:txBody>
      <dsp:txXfrm rot="10800000">
        <a:off x="0" y="1183027"/>
        <a:ext cx="8229600" cy="387591"/>
      </dsp:txXfrm>
    </dsp:sp>
    <dsp:sp modelId="{D300A457-FE63-4D43-93FC-F9BCF6492445}">
      <dsp:nvSpPr>
        <dsp:cNvPr id="0" name=""/>
        <dsp:cNvSpPr/>
      </dsp:nvSpPr>
      <dsp:spPr>
        <a:xfrm rot="10800000">
          <a:off x="0" y="592339"/>
          <a:ext cx="8229600" cy="596505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3428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Form a Powerful Guiding Coalition</a:t>
          </a:r>
          <a:endParaRPr lang="en-US" sz="2000" b="1" kern="1200" dirty="0">
            <a:latin typeface="+mn-lt"/>
          </a:endParaRPr>
        </a:p>
      </dsp:txBody>
      <dsp:txXfrm rot="10800000">
        <a:off x="0" y="592339"/>
        <a:ext cx="8229600" cy="387591"/>
      </dsp:txXfrm>
    </dsp:sp>
    <dsp:sp modelId="{DA2899A0-7F22-4529-9F8D-1FC65C47BE3B}">
      <dsp:nvSpPr>
        <dsp:cNvPr id="0" name=""/>
        <dsp:cNvSpPr/>
      </dsp:nvSpPr>
      <dsp:spPr>
        <a:xfrm rot="10800000">
          <a:off x="0" y="1651"/>
          <a:ext cx="8229600" cy="596505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Establish a Sense of Urgency</a:t>
          </a:r>
          <a:endParaRPr lang="en-US" sz="2000" b="1" kern="1200" dirty="0">
            <a:latin typeface="+mn-lt"/>
          </a:endParaRPr>
        </a:p>
      </dsp:txBody>
      <dsp:txXfrm rot="10800000">
        <a:off x="0" y="1651"/>
        <a:ext cx="8229600" cy="387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EBC8F-360C-44DF-8663-7E248E23CA0C}">
      <dsp:nvSpPr>
        <dsp:cNvPr id="0" name=""/>
        <dsp:cNvSpPr/>
      </dsp:nvSpPr>
      <dsp:spPr>
        <a:xfrm rot="16200000">
          <a:off x="342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Change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Disruption in expectations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External event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Related to circumstances &amp; situation</a:t>
          </a:r>
          <a:endParaRPr lang="en-US" sz="1600" kern="1200" dirty="0"/>
        </a:p>
      </dsp:txBody>
      <dsp:txXfrm rot="5400000">
        <a:off x="685976" y="1283506"/>
        <a:ext cx="3232267" cy="1958950"/>
      </dsp:txXfrm>
    </dsp:sp>
    <dsp:sp modelId="{3BF68A2B-1640-4ED8-864F-76CC5BF84D89}">
      <dsp:nvSpPr>
        <dsp:cNvPr id="0" name=""/>
        <dsp:cNvSpPr/>
      </dsp:nvSpPr>
      <dsp:spPr>
        <a:xfrm rot="5400000">
          <a:off x="4311357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Transition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smtClean="0"/>
            <a:t>Psychological reorientation to the change event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smtClean="0"/>
            <a:t>Internal process</a:t>
          </a:r>
          <a:endParaRPr lang="en-US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Related to state of mind, sense of identity</a:t>
          </a:r>
          <a:endParaRPr lang="en-US" altLang="en-US" sz="1600" kern="1200" dirty="0"/>
        </a:p>
      </dsp:txBody>
      <dsp:txXfrm rot="-5400000">
        <a:off x="4311358" y="1283506"/>
        <a:ext cx="3232267" cy="1958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2F90-D9F2-4C43-A7D3-2607B8C5741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6C4BA-14B3-4275-9A1D-A42B58B9C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32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B9BCF-3DB4-4580-A4A5-6E209D7563B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EBC6D-7818-4383-8690-A8A0B5221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89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EBC6D-7818-4383-8690-A8A0B5221DE0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2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EBC6D-7818-4383-8690-A8A0B5221DE0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2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8FE-E000-4169-9184-904CC9674B6A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780-CADD-4F73-A235-6BA0C075654A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4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CDA-7EE1-46B3-8630-E3CD19D11E7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6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1F22-B837-4B5A-8FFF-5C792AECF65A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5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69F-CE9B-4711-B10B-43AF17D77599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4296-C0B3-48FD-9CE3-A32D907E066A}" type="datetime1">
              <a:rPr lang="en-US" smtClean="0"/>
              <a:t>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12BD-24CC-4664-8562-6C0504B0F9E3}" type="datetime1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6B20-3970-495E-B83C-D5496EB03CE8}" type="datetime1">
              <a:rPr lang="en-US" smtClean="0"/>
              <a:t>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2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862-DC6F-411C-BC66-097BAB812BE7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E6-C760-412B-BEF0-0FBEE05FBAFB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4A92-DE68-4CE5-9F54-F7A1915DDA1B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4.xml"/><Relationship Id="rId12" Type="http://schemas.openxmlformats.org/officeDocument/2006/relationships/diagramColors" Target="../diagrams/colors4.xml"/><Relationship Id="rId13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diagramData" Target="../diagrams/data4.xml"/><Relationship Id="rId10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</a:t>
            </a:r>
            <a:r>
              <a:rPr lang="en-US" dirty="0"/>
              <a:t>and </a:t>
            </a:r>
            <a:r>
              <a:rPr lang="en-US" dirty="0" smtClean="0"/>
              <a:t>Resistance: </a:t>
            </a:r>
            <a:br>
              <a:rPr lang="en-US" dirty="0" smtClean="0"/>
            </a:br>
            <a:r>
              <a:rPr lang="en-US" dirty="0" smtClean="0"/>
              <a:t>Effective </a:t>
            </a:r>
            <a:r>
              <a:rPr lang="en-US" dirty="0"/>
              <a:t>Ways to Lead Change and Work with Resistance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 Sherry Steinaway</a:t>
            </a:r>
          </a:p>
          <a:p>
            <a:r>
              <a:rPr lang="en-US" dirty="0" smtClean="0"/>
              <a:t>September 29,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1D2C-6992-4BE1-BE90-1762555A6675}" type="datetime1">
              <a:rPr lang="en-US" smtClean="0"/>
              <a:t>2/27/17</a:t>
            </a:fld>
            <a:endParaRPr lang="en-US"/>
          </a:p>
        </p:txBody>
      </p:sp>
      <p:pic>
        <p:nvPicPr>
          <p:cNvPr id="7" name="cfa6f96f-c418-4bb9-8cd1-ff84151923f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312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992317"/>
            <a:ext cx="11049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Resistance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7" y="1600200"/>
            <a:ext cx="76038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83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Nature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cs typeface="Times New Roman" pitchFamily="18" charset="0"/>
              </a:rPr>
              <a:t>People want to maintain control over their lives</a:t>
            </a: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FontTx/>
              <a:buChar char="•"/>
            </a:pPr>
            <a:endParaRPr lang="en-US" alt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cs typeface="Times New Roman" pitchFamily="18" charset="0"/>
              </a:rPr>
              <a:t>We develop self-confidence and psychological health by building stable and effective relationships with others</a:t>
            </a: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FontTx/>
              <a:buChar char="•"/>
            </a:pPr>
            <a:endParaRPr lang="en-US" alt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cs typeface="Times New Roman" pitchFamily="18" charset="0"/>
              </a:rPr>
              <a:t>Our sense of control, comfort, and well-being results from the degree of certainty we have about our life and our future</a:t>
            </a: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FontTx/>
              <a:buChar char="•"/>
            </a:pPr>
            <a:endParaRPr lang="en-US" alt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cs typeface="Times New Roman" pitchFamily="18" charset="0"/>
              </a:rPr>
              <a:t>Change disrupts our ability to predict what’s in store for us. The more a change disrupts our ability to envision our future, the greater our confusion, fear, anxiety, and self-doubt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5873439"/>
            <a:ext cx="5791200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Font typeface="Comic Sans MS" pitchFamily="66" charset="0"/>
              <a:buNone/>
            </a:pPr>
            <a:r>
              <a:rPr lang="en-US" altLang="en-US" sz="1050" dirty="0"/>
              <a:t>Adapted from </a:t>
            </a:r>
            <a:r>
              <a:rPr lang="en-US" altLang="en-US" sz="1050" i="1" dirty="0"/>
              <a:t>Helping You Build and Sustain a Great Organization!, </a:t>
            </a:r>
            <a:r>
              <a:rPr lang="en-US" altLang="en-US" sz="1050" dirty="0"/>
              <a:t>Russell Consulting, Inc.</a:t>
            </a:r>
          </a:p>
        </p:txBody>
      </p:sp>
    </p:spTree>
    <p:extLst>
      <p:ext uri="{BB962C8B-B14F-4D97-AF65-F5344CB8AC3E}">
        <p14:creationId xmlns:p14="http://schemas.microsoft.com/office/powerpoint/2010/main" val="34224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       Origins </a:t>
            </a: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</a:rPr>
              <a:t>of </a:t>
            </a:r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Resistance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Some people fear loss.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n-US" altLang="en-US" sz="2800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Some people mistrust those who lead.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n-US" altLang="en-US" sz="2800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Some people disagree on the change.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n-US" altLang="en-US" sz="2800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Some people don’t tolerate change well.</a:t>
            </a:r>
          </a:p>
        </p:txBody>
      </p:sp>
    </p:spTree>
    <p:extLst>
      <p:ext uri="{BB962C8B-B14F-4D97-AF65-F5344CB8AC3E}">
        <p14:creationId xmlns:p14="http://schemas.microsoft.com/office/powerpoint/2010/main" val="255000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altLang="en-US" dirty="0" smtClean="0"/>
              <a:t>The </a:t>
            </a:r>
            <a:r>
              <a:rPr lang="en-US" altLang="en-US" dirty="0"/>
              <a:t>PERCEIVED Losses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Job security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Psychological comfort and security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Control over one’s future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Purpose/meaning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Competence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Social connections &amp; status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Territory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Power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Future opportunities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Trust in others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Independence and autonomy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300" dirty="0"/>
              <a:t>Adapted from </a:t>
            </a:r>
            <a:r>
              <a:rPr lang="en-US" altLang="en-US" sz="1300" i="1" u="sng" dirty="0"/>
              <a:t>Leading Change</a:t>
            </a:r>
            <a:r>
              <a:rPr lang="en-US" altLang="en-US" sz="1300" dirty="0"/>
              <a:t>, Jeffrey &amp; Linda Russell</a:t>
            </a:r>
          </a:p>
        </p:txBody>
      </p:sp>
    </p:spTree>
    <p:extLst>
      <p:ext uri="{BB962C8B-B14F-4D97-AF65-F5344CB8AC3E}">
        <p14:creationId xmlns:p14="http://schemas.microsoft.com/office/powerpoint/2010/main" val="45168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dirty="0"/>
              <a:t>Engaging Resistance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None/>
              <a:tabLst>
                <a:tab pos="2006600" algn="l"/>
              </a:tabLst>
            </a:pPr>
            <a:r>
              <a:rPr lang="en-US" dirty="0"/>
              <a:t>Successful approaches to engaging resistance from </a:t>
            </a:r>
            <a:r>
              <a:rPr lang="en-US" dirty="0" smtClean="0"/>
              <a:t>Most </a:t>
            </a:r>
            <a:r>
              <a:rPr lang="en-US" dirty="0"/>
              <a:t>to </a:t>
            </a:r>
            <a:r>
              <a:rPr lang="en-US" dirty="0" smtClean="0"/>
              <a:t>Least </a:t>
            </a:r>
            <a:r>
              <a:rPr lang="en-US" dirty="0"/>
              <a:t>effective: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Including others in planning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Listening to resisters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Coalition building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Presenting counterarguments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Deal making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Reasoning with resisters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Building relationships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Rewarding constructive actions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Working towards consensus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Hiring supportive individuals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r>
              <a:rPr lang="en-US" dirty="0"/>
              <a:t>Encouraging resisters to </a:t>
            </a:r>
            <a:r>
              <a:rPr lang="en-US" dirty="0" smtClean="0"/>
              <a:t>leave</a:t>
            </a: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0" y="602998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accent4">
                    <a:lumMod val="50000"/>
                  </a:schemeClr>
                </a:solidFill>
              </a:rPr>
              <a:t>Engaging Resistance: How Ordinary People Successfully Champion Change, </a:t>
            </a:r>
            <a:r>
              <a:rPr lang="en-US" sz="1000" dirty="0">
                <a:solidFill>
                  <a:schemeClr val="accent4">
                    <a:lumMod val="50000"/>
                  </a:schemeClr>
                </a:solidFill>
              </a:rPr>
              <a:t>Anderson, A.D</a:t>
            </a:r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. 2011 </a:t>
            </a:r>
            <a:endParaRPr lang="en-US" sz="1000" dirty="0">
              <a:solidFill>
                <a:schemeClr val="accent4">
                  <a:lumMod val="50000"/>
                </a:schemeClr>
              </a:solidFill>
              <a:latin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dirty="0"/>
              <a:t>Engaging </a:t>
            </a:r>
            <a:r>
              <a:rPr lang="en-US" dirty="0" smtClean="0"/>
              <a:t>Resistance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Including Others </a:t>
            </a:r>
            <a:r>
              <a:rPr lang="en-US" dirty="0"/>
              <a:t>in </a:t>
            </a:r>
            <a:r>
              <a:rPr lang="en-US" dirty="0" smtClean="0"/>
              <a:t>Planning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sz="2800" dirty="0"/>
              <a:t>Spend time creating a change management </a:t>
            </a:r>
            <a:r>
              <a:rPr lang="en-US" sz="2800" dirty="0" smtClean="0"/>
              <a:t>plan 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sz="2800" dirty="0"/>
              <a:t>Determine how others (staff, stakeholders) will be included in the </a:t>
            </a:r>
            <a:r>
              <a:rPr lang="en-US" sz="2800" dirty="0" smtClean="0"/>
              <a:t>process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sz="2800" dirty="0" smtClean="0"/>
              <a:t>Develop </a:t>
            </a:r>
            <a:r>
              <a:rPr lang="en-US" sz="2800" dirty="0"/>
              <a:t>and disseminate the change strategy and process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sz="2800" dirty="0" smtClean="0"/>
              <a:t>Create a communication plan and determine </a:t>
            </a:r>
            <a:r>
              <a:rPr lang="en-US" sz="2800" dirty="0"/>
              <a:t>formal and informal leaders to involve as messengers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  <a:tabLst>
                <a:tab pos="20066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dirty="0"/>
              <a:t>Engaging </a:t>
            </a:r>
            <a:r>
              <a:rPr lang="en-US" dirty="0" smtClean="0"/>
              <a:t>Resistance</a:t>
            </a:r>
            <a:br>
              <a:rPr lang="en-US" dirty="0" smtClean="0"/>
            </a:br>
            <a:r>
              <a:rPr lang="en-US" dirty="0" smtClean="0"/>
              <a:t>Listen to Resisters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altLang="en-US" dirty="0" smtClean="0"/>
              <a:t>Hold formal and informal meetings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altLang="en-US" dirty="0" smtClean="0"/>
              <a:t>Create feedback systems for staff and stakeholders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altLang="en-US" dirty="0" smtClean="0"/>
              <a:t>Listen to understand 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altLang="en-US" dirty="0" smtClean="0"/>
              <a:t>Listen for identified obstacles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altLang="en-US" dirty="0" smtClean="0"/>
              <a:t>Listen until it hurts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420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dirty="0"/>
              <a:t>Engaging </a:t>
            </a:r>
            <a:r>
              <a:rPr lang="en-US" dirty="0" smtClean="0"/>
              <a:t>Resistance</a:t>
            </a:r>
            <a:br>
              <a:rPr lang="en-US" dirty="0" smtClean="0"/>
            </a:br>
            <a:r>
              <a:rPr lang="en-US" dirty="0" smtClean="0"/>
              <a:t>Coalition … a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45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None/>
              <a:tabLst>
                <a:tab pos="2006600" algn="l"/>
              </a:tabLst>
            </a:pPr>
            <a:endParaRPr lang="en-US" dirty="0" smtClean="0"/>
          </a:p>
          <a:p>
            <a:pPr marL="0" indent="0" algn="ctr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None/>
              <a:tabLst>
                <a:tab pos="2006600" algn="l"/>
              </a:tabLst>
            </a:pPr>
            <a:endParaRPr lang="en-US" dirty="0"/>
          </a:p>
          <a:p>
            <a:pPr marL="0" indent="0" algn="ctr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None/>
              <a:tabLst>
                <a:tab pos="2006600" algn="l"/>
              </a:tabLst>
            </a:pPr>
            <a:r>
              <a:rPr lang="en-US" dirty="0" smtClean="0"/>
              <a:t>A </a:t>
            </a:r>
            <a:r>
              <a:rPr lang="en-US" dirty="0"/>
              <a:t>coalition is a temporary alliance or partnering of groups in order to achieve a common purpose or to engage </a:t>
            </a:r>
            <a:r>
              <a:rPr lang="en-US" dirty="0" smtClean="0"/>
              <a:t>in </a:t>
            </a:r>
            <a:r>
              <a:rPr lang="en-US" dirty="0"/>
              <a:t>joint activity</a:t>
            </a:r>
            <a:r>
              <a:rPr lang="en-US" dirty="0" smtClean="0"/>
              <a:t>.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746097"/>
            <a:ext cx="5521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Douglas H. Yarn, </a:t>
            </a:r>
            <a:r>
              <a:rPr lang="en-US" sz="1000" i="1" dirty="0"/>
              <a:t>The Dictionary of Conflict Resolution</a:t>
            </a:r>
            <a:r>
              <a:rPr lang="en-US" sz="1000" dirty="0"/>
              <a:t>. (San Francisco: </a:t>
            </a:r>
            <a:r>
              <a:rPr lang="en-US" sz="1000" dirty="0" err="1"/>
              <a:t>Jossey</a:t>
            </a:r>
            <a:r>
              <a:rPr lang="en-US" sz="1000" dirty="0"/>
              <a:t>-Bass Publishers, 1991), 81</a:t>
            </a:r>
          </a:p>
        </p:txBody>
      </p:sp>
    </p:spTree>
    <p:extLst>
      <p:ext uri="{BB962C8B-B14F-4D97-AF65-F5344CB8AC3E}">
        <p14:creationId xmlns:p14="http://schemas.microsoft.com/office/powerpoint/2010/main" val="409707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dirty="0"/>
              <a:t>Engaging </a:t>
            </a:r>
            <a:r>
              <a:rPr lang="en-US" dirty="0" smtClean="0"/>
              <a:t>Resistance</a:t>
            </a:r>
            <a:br>
              <a:rPr lang="en-US" dirty="0" smtClean="0"/>
            </a:br>
            <a:r>
              <a:rPr lang="en-US" dirty="0" smtClean="0"/>
              <a:t>Coalition Building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altLang="en-US" sz="2800" dirty="0" smtClean="0"/>
              <a:t>Identify and involve early adopters open to collaboration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altLang="en-US" sz="2800" dirty="0"/>
              <a:t>Engage people early to build goals that are similar and </a:t>
            </a:r>
            <a:r>
              <a:rPr lang="en-US" altLang="en-US" sz="2800" dirty="0" smtClean="0"/>
              <a:t>compatible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altLang="en-US" sz="2800" dirty="0" smtClean="0"/>
              <a:t>Clarify expectations and appreciate others’ agendas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altLang="en-US" sz="2800" dirty="0" smtClean="0"/>
              <a:t>Anticipate obstacles and conflicts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r>
              <a:rPr lang="en-US" altLang="en-US" sz="2800" dirty="0" smtClean="0"/>
              <a:t>Focus on interests, not positions</a:t>
            </a:r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endParaRPr lang="en-US" altLang="en-US" dirty="0" smtClean="0"/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061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r>
              <a:rPr lang="en-US" dirty="0"/>
              <a:t>Resilience Defined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81000" y="1600200"/>
            <a:ext cx="8332788" cy="236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027"/>
          <p:cNvSpPr txBox="1">
            <a:spLocks noChangeArrowheads="1"/>
          </p:cNvSpPr>
          <p:nvPr/>
        </p:nvSpPr>
        <p:spPr bwMode="auto">
          <a:xfrm>
            <a:off x="3200400" y="1828800"/>
            <a:ext cx="5638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For </a:t>
            </a:r>
            <a:r>
              <a:rPr lang="en-US" sz="2800" b="1" dirty="0"/>
              <a:t>normative change</a:t>
            </a:r>
            <a:r>
              <a:rPr lang="en-US" sz="2800" dirty="0"/>
              <a:t>:  Continued ability to view change as opportunity; ability to manage at the speed of change.</a:t>
            </a:r>
          </a:p>
        </p:txBody>
      </p:sp>
      <p:sp>
        <p:nvSpPr>
          <p:cNvPr id="30" name="Text Box 1030"/>
          <p:cNvSpPr txBox="1">
            <a:spLocks noChangeArrowheads="1"/>
          </p:cNvSpPr>
          <p:nvPr/>
        </p:nvSpPr>
        <p:spPr bwMode="auto">
          <a:xfrm>
            <a:off x="381000" y="4101405"/>
            <a:ext cx="624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For </a:t>
            </a:r>
            <a:r>
              <a:rPr lang="en-US" sz="2800" b="1" dirty="0"/>
              <a:t>non-normative change</a:t>
            </a:r>
            <a:r>
              <a:rPr lang="en-US" sz="2800" dirty="0"/>
              <a:t>:  Ability to                      bounce back from the consequences of unexpected change.</a:t>
            </a:r>
          </a:p>
        </p:txBody>
      </p:sp>
      <p:pic>
        <p:nvPicPr>
          <p:cNvPr id="3074" name="Picture 2" descr="C:\Users\sherry\AppData\Local\Microsoft\Windows\Temporary Internet Files\Content.IE5\J3NQ5Q4A\MC900078812[1].wmf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8" y="1770686"/>
            <a:ext cx="1856942" cy="22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99743"/>
              </p:ext>
            </p:extLst>
          </p:nvPr>
        </p:nvGraphicFramePr>
        <p:xfrm>
          <a:off x="6858000" y="3962400"/>
          <a:ext cx="14630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6" imgW="2712985" imgH="4002687" progId="">
                  <p:embed/>
                </p:oleObj>
              </mc:Choice>
              <mc:Fallback>
                <p:oleObj name="Clip" r:id="rId6" imgW="2712985" imgH="400268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962400"/>
                        <a:ext cx="146304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443843" y="5884596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 algn="r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None/>
            </a:pPr>
            <a:r>
              <a:rPr lang="en-US" altLang="en-US" sz="1000" dirty="0" smtClean="0"/>
              <a:t>From </a:t>
            </a:r>
            <a:r>
              <a:rPr lang="en-US" altLang="en-US" sz="1000" i="1" dirty="0"/>
              <a:t>Change: Loss, Opportunity, and Resilience</a:t>
            </a:r>
            <a:r>
              <a:rPr lang="en-US" altLang="en-US" sz="1000" dirty="0"/>
              <a:t>, Professor Sharon Danes, University of Minnesota, 2005</a:t>
            </a:r>
          </a:p>
        </p:txBody>
      </p:sp>
    </p:spTree>
    <p:extLst>
      <p:ext uri="{BB962C8B-B14F-4D97-AF65-F5344CB8AC3E}">
        <p14:creationId xmlns:p14="http://schemas.microsoft.com/office/powerpoint/2010/main" val="275872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135299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77000" y="6049089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John P. Kotter, </a:t>
            </a:r>
            <a:r>
              <a:rPr lang="en-US" sz="1000" i="1" dirty="0" smtClean="0"/>
              <a:t>Leading Change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29158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          Why </a:t>
            </a:r>
            <a:r>
              <a:rPr lang="en-US" dirty="0" smtClean="0"/>
              <a:t>Resilience at Work?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754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en-US" dirty="0"/>
              <a:t>Changing requirements in Higher Education and technology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en-US" dirty="0"/>
              <a:t>Unfunded mandates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en-US" dirty="0"/>
              <a:t>Multiple changes occurring frequently and simultaneously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en-US" dirty="0"/>
              <a:t>Pressures to do more with less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en-US" dirty="0"/>
              <a:t>Work/Life balance OUT of balance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en-US" dirty="0"/>
              <a:t>Workplace diversity; with diversity comes differences which can lead to conflict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en-US" dirty="0"/>
              <a:t>Increasing pressure to achieve higher levels of performance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en-US" dirty="0"/>
              <a:t>Uncertainty about the future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 algn="r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None/>
              <a:tabLst>
                <a:tab pos="2006600" algn="l"/>
              </a:tabLst>
            </a:pPr>
            <a:r>
              <a:rPr lang="en-US" sz="1300" dirty="0"/>
              <a:t>Adapted from </a:t>
            </a:r>
            <a:r>
              <a:rPr lang="en-US" sz="1300" i="1" dirty="0"/>
              <a:t>Helping You Build &amp; Sustain a Great Organization</a:t>
            </a:r>
            <a:r>
              <a:rPr lang="en-US" sz="1300" dirty="0"/>
              <a:t>!, Russell Consulting, Inc. </a:t>
            </a:r>
            <a:endParaRPr lang="en-US" sz="1300" u="sng" dirty="0"/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endParaRPr lang="en-US" altLang="en-US" dirty="0" smtClean="0"/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006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altLang="en-US" dirty="0" smtClean="0"/>
              <a:t>Dimensions </a:t>
            </a:r>
            <a:r>
              <a:rPr lang="en-US" altLang="en-US" dirty="0"/>
              <a:t>of </a:t>
            </a:r>
            <a:r>
              <a:rPr lang="en-US" altLang="en-US" dirty="0" smtClean="0"/>
              <a:t>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endParaRPr lang="en-US" altLang="en-US" dirty="0" smtClean="0"/>
          </a:p>
          <a:p>
            <a:pPr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tabLst>
                <a:tab pos="2006600" algn="l"/>
              </a:tabLst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6109156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 algn="r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None/>
            </a:pPr>
            <a:r>
              <a:rPr lang="en-US" altLang="en-US" sz="1000" dirty="0" smtClean="0"/>
              <a:t>From </a:t>
            </a:r>
            <a:r>
              <a:rPr lang="en-US" altLang="en-US" sz="1000" i="1" dirty="0"/>
              <a:t>Change: Loss, Opportunity, and Resilience</a:t>
            </a:r>
            <a:r>
              <a:rPr lang="en-US" altLang="en-US" sz="1000" dirty="0"/>
              <a:t>, Professor Sharon Danes, University of Minnesota, 2005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24639215"/>
              </p:ext>
            </p:extLst>
          </p:nvPr>
        </p:nvGraphicFramePr>
        <p:xfrm>
          <a:off x="228600" y="1600200"/>
          <a:ext cx="87630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99993475"/>
              </p:ext>
            </p:extLst>
          </p:nvPr>
        </p:nvGraphicFramePr>
        <p:xfrm>
          <a:off x="228600" y="3641727"/>
          <a:ext cx="87630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1075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altLang="en-US" dirty="0" smtClean="0"/>
              <a:t>Strengthening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1330781"/>
            <a:ext cx="85344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Tx/>
              <a:buChar char="•"/>
            </a:pPr>
            <a:endParaRPr lang="en-US" altLang="en-US" sz="1400" dirty="0">
              <a:latin typeface="Tahoma" pitchFamily="34" charset="0"/>
            </a:endParaRPr>
          </a:p>
          <a:p>
            <a:pPr marL="469900" indent="-469900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Tx/>
              <a:buChar char="•"/>
            </a:pPr>
            <a:endParaRPr lang="en-US" altLang="en-US" sz="1400" dirty="0">
              <a:latin typeface="Tahoma" pitchFamily="34" charset="0"/>
            </a:endParaRPr>
          </a:p>
          <a:p>
            <a:pPr marL="469900" indent="-469900">
              <a:lnSpc>
                <a:spcPct val="80000"/>
              </a:lnSpc>
              <a:buClr>
                <a:schemeClr val="accent4">
                  <a:lumMod val="50000"/>
                </a:schemeClr>
              </a:buClr>
            </a:pPr>
            <a:endParaRPr lang="en-US" altLang="en-US" sz="1400" dirty="0"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6096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Adapted from </a:t>
            </a:r>
            <a:r>
              <a:rPr lang="en-US" sz="1000" i="1" dirty="0"/>
              <a:t>Leading Change Training</a:t>
            </a:r>
            <a:r>
              <a:rPr lang="en-US" sz="1000" dirty="0"/>
              <a:t>, ASTD Press</a:t>
            </a:r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96860408"/>
              </p:ext>
            </p:extLst>
          </p:nvPr>
        </p:nvGraphicFramePr>
        <p:xfrm>
          <a:off x="228600" y="1219200"/>
          <a:ext cx="8686800" cy="477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126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68575"/>
            <a:ext cx="8991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your time and interest!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Sherry Steinaway</a:t>
            </a:r>
          </a:p>
          <a:p>
            <a:r>
              <a:rPr lang="en-US" dirty="0" smtClean="0"/>
              <a:t>University of Washington</a:t>
            </a:r>
          </a:p>
          <a:p>
            <a:r>
              <a:rPr lang="en-US" dirty="0" smtClean="0"/>
              <a:t>Associate Director, RAPID</a:t>
            </a:r>
          </a:p>
          <a:p>
            <a:r>
              <a:rPr lang="en-US" dirty="0" smtClean="0"/>
              <a:t>Email: sherry@uw.edu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1D2C-6992-4BE1-BE90-1762555A6675}" type="datetime1">
              <a:rPr lang="en-US" smtClean="0"/>
              <a:t>2/27/17</a:t>
            </a:fld>
            <a:endParaRPr lang="en-US"/>
          </a:p>
        </p:txBody>
      </p:sp>
      <p:pic>
        <p:nvPicPr>
          <p:cNvPr id="7" name="cfa6f96f-c418-4bb9-8cd1-ff84151923f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312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992317"/>
            <a:ext cx="11049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Components of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8638"/>
            <a:ext cx="7924800" cy="459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67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Organizational Levels &amp;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52" y="1371600"/>
            <a:ext cx="6774948" cy="457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3200" y="6050671"/>
            <a:ext cx="563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000" i="1" dirty="0"/>
              <a:t>Adapted from </a:t>
            </a:r>
            <a:r>
              <a:rPr lang="en-US" altLang="en-US" sz="1000" i="1" u="sng" dirty="0"/>
              <a:t>Helping You Build and Sustain a Great Organization</a:t>
            </a:r>
            <a:r>
              <a:rPr lang="en-US" altLang="en-US" sz="1000" i="1" dirty="0"/>
              <a:t>! Russell Consulting, Inc.</a:t>
            </a:r>
            <a:r>
              <a:rPr lang="en-US" alt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389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Cycles of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53947"/>
            <a:ext cx="6248400" cy="490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18575" y="597179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- Dan Oestreich</a:t>
            </a:r>
            <a:endParaRPr lang="en-US" sz="14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797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vs. Transition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613482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5" y="5737637"/>
            <a:ext cx="6858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27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Transition: The Three Phases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5" y="5737637"/>
            <a:ext cx="6858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81000" y="1600200"/>
            <a:ext cx="8332788" cy="236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79438" y="1600200"/>
            <a:ext cx="8001000" cy="1873250"/>
            <a:chOff x="579438" y="1868488"/>
            <a:chExt cx="8001000" cy="1873250"/>
          </a:xfrm>
        </p:grpSpPr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316163" y="1868488"/>
              <a:ext cx="3975100" cy="1792287"/>
            </a:xfrm>
            <a:custGeom>
              <a:avLst/>
              <a:gdLst>
                <a:gd name="T0" fmla="*/ 43 w 2504"/>
                <a:gd name="T1" fmla="*/ 186 h 2260"/>
                <a:gd name="T2" fmla="*/ 129 w 2504"/>
                <a:gd name="T3" fmla="*/ 118 h 2260"/>
                <a:gd name="T4" fmla="*/ 216 w 2504"/>
                <a:gd name="T5" fmla="*/ 68 h 2260"/>
                <a:gd name="T6" fmla="*/ 302 w 2504"/>
                <a:gd name="T7" fmla="*/ 68 h 2260"/>
                <a:gd name="T8" fmla="*/ 388 w 2504"/>
                <a:gd name="T9" fmla="*/ 85 h 2260"/>
                <a:gd name="T10" fmla="*/ 547 w 2504"/>
                <a:gd name="T11" fmla="*/ 118 h 2260"/>
                <a:gd name="T12" fmla="*/ 647 w 2504"/>
                <a:gd name="T13" fmla="*/ 68 h 2260"/>
                <a:gd name="T14" fmla="*/ 806 w 2504"/>
                <a:gd name="T15" fmla="*/ 34 h 2260"/>
                <a:gd name="T16" fmla="*/ 878 w 2504"/>
                <a:gd name="T17" fmla="*/ 118 h 2260"/>
                <a:gd name="T18" fmla="*/ 1022 w 2504"/>
                <a:gd name="T19" fmla="*/ 152 h 2260"/>
                <a:gd name="T20" fmla="*/ 1252 w 2504"/>
                <a:gd name="T21" fmla="*/ 152 h 2260"/>
                <a:gd name="T22" fmla="*/ 1353 w 2504"/>
                <a:gd name="T23" fmla="*/ 135 h 2260"/>
                <a:gd name="T24" fmla="*/ 1468 w 2504"/>
                <a:gd name="T25" fmla="*/ 118 h 2260"/>
                <a:gd name="T26" fmla="*/ 1554 w 2504"/>
                <a:gd name="T27" fmla="*/ 101 h 2260"/>
                <a:gd name="T28" fmla="*/ 1641 w 2504"/>
                <a:gd name="T29" fmla="*/ 85 h 2260"/>
                <a:gd name="T30" fmla="*/ 1828 w 2504"/>
                <a:gd name="T31" fmla="*/ 17 h 2260"/>
                <a:gd name="T32" fmla="*/ 2029 w 2504"/>
                <a:gd name="T33" fmla="*/ 0 h 2260"/>
                <a:gd name="T34" fmla="*/ 2115 w 2504"/>
                <a:gd name="T35" fmla="*/ 51 h 2260"/>
                <a:gd name="T36" fmla="*/ 2187 w 2504"/>
                <a:gd name="T37" fmla="*/ 135 h 2260"/>
                <a:gd name="T38" fmla="*/ 2288 w 2504"/>
                <a:gd name="T39" fmla="*/ 186 h 2260"/>
                <a:gd name="T40" fmla="*/ 2375 w 2504"/>
                <a:gd name="T41" fmla="*/ 219 h 2260"/>
                <a:gd name="T42" fmla="*/ 2375 w 2504"/>
                <a:gd name="T43" fmla="*/ 321 h 2260"/>
                <a:gd name="T44" fmla="*/ 2360 w 2504"/>
                <a:gd name="T45" fmla="*/ 422 h 2260"/>
                <a:gd name="T46" fmla="*/ 2375 w 2504"/>
                <a:gd name="T47" fmla="*/ 523 h 2260"/>
                <a:gd name="T48" fmla="*/ 2389 w 2504"/>
                <a:gd name="T49" fmla="*/ 641 h 2260"/>
                <a:gd name="T50" fmla="*/ 2432 w 2504"/>
                <a:gd name="T51" fmla="*/ 742 h 2260"/>
                <a:gd name="T52" fmla="*/ 2447 w 2504"/>
                <a:gd name="T53" fmla="*/ 860 h 2260"/>
                <a:gd name="T54" fmla="*/ 2475 w 2504"/>
                <a:gd name="T55" fmla="*/ 961 h 2260"/>
                <a:gd name="T56" fmla="*/ 2490 w 2504"/>
                <a:gd name="T57" fmla="*/ 1113 h 2260"/>
                <a:gd name="T58" fmla="*/ 2490 w 2504"/>
                <a:gd name="T59" fmla="*/ 1231 h 2260"/>
                <a:gd name="T60" fmla="*/ 2490 w 2504"/>
                <a:gd name="T61" fmla="*/ 1383 h 2260"/>
                <a:gd name="T62" fmla="*/ 2490 w 2504"/>
                <a:gd name="T63" fmla="*/ 1484 h 2260"/>
                <a:gd name="T64" fmla="*/ 2504 w 2504"/>
                <a:gd name="T65" fmla="*/ 1585 h 2260"/>
                <a:gd name="T66" fmla="*/ 2504 w 2504"/>
                <a:gd name="T67" fmla="*/ 1703 h 2260"/>
                <a:gd name="T68" fmla="*/ 2504 w 2504"/>
                <a:gd name="T69" fmla="*/ 1821 h 2260"/>
                <a:gd name="T70" fmla="*/ 2504 w 2504"/>
                <a:gd name="T71" fmla="*/ 1922 h 2260"/>
                <a:gd name="T72" fmla="*/ 2504 w 2504"/>
                <a:gd name="T73" fmla="*/ 2024 h 2260"/>
                <a:gd name="T74" fmla="*/ 2490 w 2504"/>
                <a:gd name="T75" fmla="*/ 2125 h 2260"/>
                <a:gd name="T76" fmla="*/ 2432 w 2504"/>
                <a:gd name="T77" fmla="*/ 2192 h 2260"/>
                <a:gd name="T78" fmla="*/ 2331 w 2504"/>
                <a:gd name="T79" fmla="*/ 2192 h 2260"/>
                <a:gd name="T80" fmla="*/ 2245 w 2504"/>
                <a:gd name="T81" fmla="*/ 2125 h 2260"/>
                <a:gd name="T82" fmla="*/ 2159 w 2504"/>
                <a:gd name="T83" fmla="*/ 2074 h 2260"/>
                <a:gd name="T84" fmla="*/ 2072 w 2504"/>
                <a:gd name="T85" fmla="*/ 2074 h 2260"/>
                <a:gd name="T86" fmla="*/ 2015 w 2504"/>
                <a:gd name="T87" fmla="*/ 2158 h 2260"/>
                <a:gd name="T88" fmla="*/ 1928 w 2504"/>
                <a:gd name="T89" fmla="*/ 2192 h 2260"/>
                <a:gd name="T90" fmla="*/ 1813 w 2504"/>
                <a:gd name="T91" fmla="*/ 2142 h 2260"/>
                <a:gd name="T92" fmla="*/ 1655 w 2504"/>
                <a:gd name="T93" fmla="*/ 2192 h 2260"/>
                <a:gd name="T94" fmla="*/ 1597 w 2504"/>
                <a:gd name="T95" fmla="*/ 2260 h 2260"/>
                <a:gd name="T96" fmla="*/ 1482 w 2504"/>
                <a:gd name="T97" fmla="*/ 2226 h 2260"/>
                <a:gd name="T98" fmla="*/ 1266 w 2504"/>
                <a:gd name="T99" fmla="*/ 2142 h 2260"/>
                <a:gd name="T100" fmla="*/ 1122 w 2504"/>
                <a:gd name="T101" fmla="*/ 2074 h 2260"/>
                <a:gd name="T102" fmla="*/ 1007 w 2504"/>
                <a:gd name="T103" fmla="*/ 2175 h 2260"/>
                <a:gd name="T104" fmla="*/ 834 w 2504"/>
                <a:gd name="T105" fmla="*/ 2209 h 2260"/>
                <a:gd name="T106" fmla="*/ 691 w 2504"/>
                <a:gd name="T107" fmla="*/ 2192 h 2260"/>
                <a:gd name="T108" fmla="*/ 604 w 2504"/>
                <a:gd name="T109" fmla="*/ 2158 h 2260"/>
                <a:gd name="T110" fmla="*/ 518 w 2504"/>
                <a:gd name="T111" fmla="*/ 2108 h 2260"/>
                <a:gd name="T112" fmla="*/ 431 w 2504"/>
                <a:gd name="T113" fmla="*/ 2108 h 2260"/>
                <a:gd name="T114" fmla="*/ 345 w 2504"/>
                <a:gd name="T115" fmla="*/ 2057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04" h="2260">
                  <a:moveTo>
                    <a:pt x="0" y="203"/>
                  </a:moveTo>
                  <a:lnTo>
                    <a:pt x="43" y="186"/>
                  </a:lnTo>
                  <a:lnTo>
                    <a:pt x="86" y="152"/>
                  </a:lnTo>
                  <a:lnTo>
                    <a:pt x="129" y="118"/>
                  </a:lnTo>
                  <a:lnTo>
                    <a:pt x="172" y="85"/>
                  </a:lnTo>
                  <a:lnTo>
                    <a:pt x="216" y="68"/>
                  </a:lnTo>
                  <a:lnTo>
                    <a:pt x="259" y="68"/>
                  </a:lnTo>
                  <a:lnTo>
                    <a:pt x="302" y="68"/>
                  </a:lnTo>
                  <a:lnTo>
                    <a:pt x="345" y="68"/>
                  </a:lnTo>
                  <a:lnTo>
                    <a:pt x="388" y="85"/>
                  </a:lnTo>
                  <a:lnTo>
                    <a:pt x="431" y="101"/>
                  </a:lnTo>
                  <a:lnTo>
                    <a:pt x="547" y="118"/>
                  </a:lnTo>
                  <a:lnTo>
                    <a:pt x="590" y="101"/>
                  </a:lnTo>
                  <a:lnTo>
                    <a:pt x="647" y="68"/>
                  </a:lnTo>
                  <a:lnTo>
                    <a:pt x="762" y="51"/>
                  </a:lnTo>
                  <a:lnTo>
                    <a:pt x="806" y="34"/>
                  </a:lnTo>
                  <a:lnTo>
                    <a:pt x="849" y="68"/>
                  </a:lnTo>
                  <a:lnTo>
                    <a:pt x="878" y="118"/>
                  </a:lnTo>
                  <a:lnTo>
                    <a:pt x="935" y="135"/>
                  </a:lnTo>
                  <a:lnTo>
                    <a:pt x="1022" y="152"/>
                  </a:lnTo>
                  <a:lnTo>
                    <a:pt x="1166" y="152"/>
                  </a:lnTo>
                  <a:lnTo>
                    <a:pt x="1252" y="152"/>
                  </a:lnTo>
                  <a:lnTo>
                    <a:pt x="1295" y="135"/>
                  </a:lnTo>
                  <a:lnTo>
                    <a:pt x="1353" y="135"/>
                  </a:lnTo>
                  <a:lnTo>
                    <a:pt x="1410" y="101"/>
                  </a:lnTo>
                  <a:lnTo>
                    <a:pt x="1468" y="118"/>
                  </a:lnTo>
                  <a:lnTo>
                    <a:pt x="1511" y="135"/>
                  </a:lnTo>
                  <a:lnTo>
                    <a:pt x="1554" y="101"/>
                  </a:lnTo>
                  <a:lnTo>
                    <a:pt x="1597" y="85"/>
                  </a:lnTo>
                  <a:lnTo>
                    <a:pt x="1641" y="85"/>
                  </a:lnTo>
                  <a:lnTo>
                    <a:pt x="1698" y="68"/>
                  </a:lnTo>
                  <a:lnTo>
                    <a:pt x="1828" y="17"/>
                  </a:lnTo>
                  <a:lnTo>
                    <a:pt x="1914" y="0"/>
                  </a:lnTo>
                  <a:lnTo>
                    <a:pt x="2029" y="0"/>
                  </a:lnTo>
                  <a:lnTo>
                    <a:pt x="2072" y="0"/>
                  </a:lnTo>
                  <a:lnTo>
                    <a:pt x="2115" y="51"/>
                  </a:lnTo>
                  <a:lnTo>
                    <a:pt x="2159" y="85"/>
                  </a:lnTo>
                  <a:lnTo>
                    <a:pt x="2187" y="135"/>
                  </a:lnTo>
                  <a:lnTo>
                    <a:pt x="2245" y="152"/>
                  </a:lnTo>
                  <a:lnTo>
                    <a:pt x="2288" y="186"/>
                  </a:lnTo>
                  <a:lnTo>
                    <a:pt x="2331" y="186"/>
                  </a:lnTo>
                  <a:lnTo>
                    <a:pt x="2375" y="219"/>
                  </a:lnTo>
                  <a:lnTo>
                    <a:pt x="2375" y="270"/>
                  </a:lnTo>
                  <a:lnTo>
                    <a:pt x="2375" y="321"/>
                  </a:lnTo>
                  <a:lnTo>
                    <a:pt x="2375" y="371"/>
                  </a:lnTo>
                  <a:lnTo>
                    <a:pt x="2360" y="422"/>
                  </a:lnTo>
                  <a:lnTo>
                    <a:pt x="2360" y="472"/>
                  </a:lnTo>
                  <a:lnTo>
                    <a:pt x="2375" y="523"/>
                  </a:lnTo>
                  <a:lnTo>
                    <a:pt x="2375" y="590"/>
                  </a:lnTo>
                  <a:lnTo>
                    <a:pt x="2389" y="641"/>
                  </a:lnTo>
                  <a:lnTo>
                    <a:pt x="2418" y="692"/>
                  </a:lnTo>
                  <a:lnTo>
                    <a:pt x="2432" y="742"/>
                  </a:lnTo>
                  <a:lnTo>
                    <a:pt x="2432" y="793"/>
                  </a:lnTo>
                  <a:lnTo>
                    <a:pt x="2447" y="860"/>
                  </a:lnTo>
                  <a:lnTo>
                    <a:pt x="2475" y="911"/>
                  </a:lnTo>
                  <a:lnTo>
                    <a:pt x="2475" y="961"/>
                  </a:lnTo>
                  <a:lnTo>
                    <a:pt x="2490" y="1012"/>
                  </a:lnTo>
                  <a:lnTo>
                    <a:pt x="2490" y="1113"/>
                  </a:lnTo>
                  <a:lnTo>
                    <a:pt x="2490" y="1181"/>
                  </a:lnTo>
                  <a:lnTo>
                    <a:pt x="2490" y="1231"/>
                  </a:lnTo>
                  <a:lnTo>
                    <a:pt x="2490" y="1282"/>
                  </a:lnTo>
                  <a:lnTo>
                    <a:pt x="2490" y="1383"/>
                  </a:lnTo>
                  <a:lnTo>
                    <a:pt x="2490" y="1433"/>
                  </a:lnTo>
                  <a:lnTo>
                    <a:pt x="2490" y="1484"/>
                  </a:lnTo>
                  <a:lnTo>
                    <a:pt x="2490" y="1535"/>
                  </a:lnTo>
                  <a:lnTo>
                    <a:pt x="2504" y="1585"/>
                  </a:lnTo>
                  <a:lnTo>
                    <a:pt x="2504" y="1636"/>
                  </a:lnTo>
                  <a:lnTo>
                    <a:pt x="2504" y="1703"/>
                  </a:lnTo>
                  <a:lnTo>
                    <a:pt x="2504" y="1771"/>
                  </a:lnTo>
                  <a:lnTo>
                    <a:pt x="2504" y="1821"/>
                  </a:lnTo>
                  <a:lnTo>
                    <a:pt x="2504" y="1872"/>
                  </a:lnTo>
                  <a:lnTo>
                    <a:pt x="2504" y="1922"/>
                  </a:lnTo>
                  <a:lnTo>
                    <a:pt x="2504" y="1973"/>
                  </a:lnTo>
                  <a:lnTo>
                    <a:pt x="2504" y="2024"/>
                  </a:lnTo>
                  <a:lnTo>
                    <a:pt x="2504" y="2074"/>
                  </a:lnTo>
                  <a:lnTo>
                    <a:pt x="2490" y="2125"/>
                  </a:lnTo>
                  <a:lnTo>
                    <a:pt x="2475" y="2175"/>
                  </a:lnTo>
                  <a:lnTo>
                    <a:pt x="2432" y="2192"/>
                  </a:lnTo>
                  <a:lnTo>
                    <a:pt x="2389" y="2192"/>
                  </a:lnTo>
                  <a:lnTo>
                    <a:pt x="2331" y="2192"/>
                  </a:lnTo>
                  <a:lnTo>
                    <a:pt x="2288" y="2175"/>
                  </a:lnTo>
                  <a:lnTo>
                    <a:pt x="2245" y="2125"/>
                  </a:lnTo>
                  <a:lnTo>
                    <a:pt x="2202" y="2108"/>
                  </a:lnTo>
                  <a:lnTo>
                    <a:pt x="2159" y="2074"/>
                  </a:lnTo>
                  <a:lnTo>
                    <a:pt x="2115" y="2057"/>
                  </a:lnTo>
                  <a:lnTo>
                    <a:pt x="2072" y="2074"/>
                  </a:lnTo>
                  <a:lnTo>
                    <a:pt x="2029" y="2108"/>
                  </a:lnTo>
                  <a:lnTo>
                    <a:pt x="2015" y="2158"/>
                  </a:lnTo>
                  <a:lnTo>
                    <a:pt x="1972" y="2192"/>
                  </a:lnTo>
                  <a:lnTo>
                    <a:pt x="1928" y="2192"/>
                  </a:lnTo>
                  <a:lnTo>
                    <a:pt x="1871" y="2158"/>
                  </a:lnTo>
                  <a:lnTo>
                    <a:pt x="1813" y="2142"/>
                  </a:lnTo>
                  <a:lnTo>
                    <a:pt x="1756" y="2158"/>
                  </a:lnTo>
                  <a:lnTo>
                    <a:pt x="1655" y="2192"/>
                  </a:lnTo>
                  <a:lnTo>
                    <a:pt x="1641" y="2243"/>
                  </a:lnTo>
                  <a:lnTo>
                    <a:pt x="1597" y="2260"/>
                  </a:lnTo>
                  <a:lnTo>
                    <a:pt x="1540" y="2260"/>
                  </a:lnTo>
                  <a:lnTo>
                    <a:pt x="1482" y="2226"/>
                  </a:lnTo>
                  <a:lnTo>
                    <a:pt x="1367" y="2192"/>
                  </a:lnTo>
                  <a:lnTo>
                    <a:pt x="1266" y="2142"/>
                  </a:lnTo>
                  <a:lnTo>
                    <a:pt x="1166" y="2108"/>
                  </a:lnTo>
                  <a:lnTo>
                    <a:pt x="1122" y="2074"/>
                  </a:lnTo>
                  <a:lnTo>
                    <a:pt x="1065" y="2108"/>
                  </a:lnTo>
                  <a:lnTo>
                    <a:pt x="1007" y="2175"/>
                  </a:lnTo>
                  <a:lnTo>
                    <a:pt x="950" y="2192"/>
                  </a:lnTo>
                  <a:lnTo>
                    <a:pt x="834" y="2209"/>
                  </a:lnTo>
                  <a:lnTo>
                    <a:pt x="791" y="2209"/>
                  </a:lnTo>
                  <a:lnTo>
                    <a:pt x="691" y="2192"/>
                  </a:lnTo>
                  <a:lnTo>
                    <a:pt x="647" y="2175"/>
                  </a:lnTo>
                  <a:lnTo>
                    <a:pt x="604" y="2158"/>
                  </a:lnTo>
                  <a:lnTo>
                    <a:pt x="561" y="2142"/>
                  </a:lnTo>
                  <a:lnTo>
                    <a:pt x="518" y="2108"/>
                  </a:lnTo>
                  <a:lnTo>
                    <a:pt x="475" y="2125"/>
                  </a:lnTo>
                  <a:lnTo>
                    <a:pt x="431" y="2108"/>
                  </a:lnTo>
                  <a:lnTo>
                    <a:pt x="388" y="2074"/>
                  </a:lnTo>
                  <a:lnTo>
                    <a:pt x="345" y="2057"/>
                  </a:lnTo>
                  <a:lnTo>
                    <a:pt x="0" y="203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406650" y="2028825"/>
              <a:ext cx="3930650" cy="1177925"/>
            </a:xfrm>
            <a:custGeom>
              <a:avLst/>
              <a:gdLst>
                <a:gd name="T0" fmla="*/ 126 w 2476"/>
                <a:gd name="T1" fmla="*/ 67 h 1483"/>
                <a:gd name="T2" fmla="*/ 235 w 2476"/>
                <a:gd name="T3" fmla="*/ 101 h 1483"/>
                <a:gd name="T4" fmla="*/ 364 w 2476"/>
                <a:gd name="T5" fmla="*/ 136 h 1483"/>
                <a:gd name="T6" fmla="*/ 472 w 2476"/>
                <a:gd name="T7" fmla="*/ 205 h 1483"/>
                <a:gd name="T8" fmla="*/ 600 w 2476"/>
                <a:gd name="T9" fmla="*/ 238 h 1483"/>
                <a:gd name="T10" fmla="*/ 745 w 2476"/>
                <a:gd name="T11" fmla="*/ 342 h 1483"/>
                <a:gd name="T12" fmla="*/ 927 w 2476"/>
                <a:gd name="T13" fmla="*/ 379 h 1483"/>
                <a:gd name="T14" fmla="*/ 1111 w 2476"/>
                <a:gd name="T15" fmla="*/ 411 h 1483"/>
                <a:gd name="T16" fmla="*/ 1256 w 2476"/>
                <a:gd name="T17" fmla="*/ 480 h 1483"/>
                <a:gd name="T18" fmla="*/ 1437 w 2476"/>
                <a:gd name="T19" fmla="*/ 480 h 1483"/>
                <a:gd name="T20" fmla="*/ 1548 w 2476"/>
                <a:gd name="T21" fmla="*/ 517 h 1483"/>
                <a:gd name="T22" fmla="*/ 1657 w 2476"/>
                <a:gd name="T23" fmla="*/ 517 h 1483"/>
                <a:gd name="T24" fmla="*/ 1766 w 2476"/>
                <a:gd name="T25" fmla="*/ 549 h 1483"/>
                <a:gd name="T26" fmla="*/ 1875 w 2476"/>
                <a:gd name="T27" fmla="*/ 621 h 1483"/>
                <a:gd name="T28" fmla="*/ 1984 w 2476"/>
                <a:gd name="T29" fmla="*/ 654 h 1483"/>
                <a:gd name="T30" fmla="*/ 2093 w 2476"/>
                <a:gd name="T31" fmla="*/ 689 h 1483"/>
                <a:gd name="T32" fmla="*/ 2184 w 2476"/>
                <a:gd name="T33" fmla="*/ 792 h 1483"/>
                <a:gd name="T34" fmla="*/ 2258 w 2476"/>
                <a:gd name="T35" fmla="*/ 896 h 1483"/>
                <a:gd name="T36" fmla="*/ 2349 w 2476"/>
                <a:gd name="T37" fmla="*/ 1001 h 1483"/>
                <a:gd name="T38" fmla="*/ 2440 w 2476"/>
                <a:gd name="T39" fmla="*/ 1070 h 1483"/>
                <a:gd name="T40" fmla="*/ 2476 w 2476"/>
                <a:gd name="T41" fmla="*/ 1243 h 1483"/>
                <a:gd name="T42" fmla="*/ 2403 w 2476"/>
                <a:gd name="T43" fmla="*/ 1346 h 1483"/>
                <a:gd name="T44" fmla="*/ 2277 w 2476"/>
                <a:gd name="T45" fmla="*/ 1381 h 1483"/>
                <a:gd name="T46" fmla="*/ 2166 w 2476"/>
                <a:gd name="T47" fmla="*/ 1381 h 1483"/>
                <a:gd name="T48" fmla="*/ 2075 w 2476"/>
                <a:gd name="T49" fmla="*/ 1450 h 1483"/>
                <a:gd name="T50" fmla="*/ 1966 w 2476"/>
                <a:gd name="T51" fmla="*/ 1483 h 1483"/>
                <a:gd name="T52" fmla="*/ 1856 w 2476"/>
                <a:gd name="T53" fmla="*/ 1483 h 1483"/>
                <a:gd name="T54" fmla="*/ 1748 w 2476"/>
                <a:gd name="T55" fmla="*/ 1483 h 1483"/>
                <a:gd name="T56" fmla="*/ 1637 w 2476"/>
                <a:gd name="T57" fmla="*/ 1450 h 1483"/>
                <a:gd name="T58" fmla="*/ 1419 w 2476"/>
                <a:gd name="T59" fmla="*/ 1381 h 1483"/>
                <a:gd name="T60" fmla="*/ 1274 w 2476"/>
                <a:gd name="T61" fmla="*/ 1346 h 1483"/>
                <a:gd name="T62" fmla="*/ 1164 w 2476"/>
                <a:gd name="T63" fmla="*/ 1346 h 1483"/>
                <a:gd name="T64" fmla="*/ 1056 w 2476"/>
                <a:gd name="T65" fmla="*/ 1312 h 1483"/>
                <a:gd name="T66" fmla="*/ 855 w 2476"/>
                <a:gd name="T67" fmla="*/ 1312 h 1483"/>
                <a:gd name="T68" fmla="*/ 745 w 2476"/>
                <a:gd name="T69" fmla="*/ 1277 h 1483"/>
                <a:gd name="T70" fmla="*/ 637 w 2476"/>
                <a:gd name="T71" fmla="*/ 1243 h 1483"/>
                <a:gd name="T72" fmla="*/ 509 w 2476"/>
                <a:gd name="T73" fmla="*/ 1208 h 1483"/>
                <a:gd name="T74" fmla="*/ 290 w 2476"/>
                <a:gd name="T75" fmla="*/ 1139 h 1483"/>
                <a:gd name="T76" fmla="*/ 181 w 2476"/>
                <a:gd name="T77" fmla="*/ 1070 h 1483"/>
                <a:gd name="T78" fmla="*/ 72 w 2476"/>
                <a:gd name="T79" fmla="*/ 1001 h 1483"/>
                <a:gd name="T80" fmla="*/ 0 w 2476"/>
                <a:gd name="T81" fmla="*/ 827 h 1483"/>
                <a:gd name="T82" fmla="*/ 0 w 2476"/>
                <a:gd name="T83" fmla="*/ 621 h 1483"/>
                <a:gd name="T84" fmla="*/ 35 w 2476"/>
                <a:gd name="T85" fmla="*/ 480 h 1483"/>
                <a:gd name="T86" fmla="*/ 53 w 2476"/>
                <a:gd name="T87" fmla="*/ 274 h 1483"/>
                <a:gd name="T88" fmla="*/ 35 w 2476"/>
                <a:gd name="T89" fmla="*/ 67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76" h="1483">
                  <a:moveTo>
                    <a:pt x="53" y="32"/>
                  </a:moveTo>
                  <a:lnTo>
                    <a:pt x="90" y="67"/>
                  </a:lnTo>
                  <a:lnTo>
                    <a:pt x="126" y="67"/>
                  </a:lnTo>
                  <a:lnTo>
                    <a:pt x="163" y="101"/>
                  </a:lnTo>
                  <a:lnTo>
                    <a:pt x="198" y="101"/>
                  </a:lnTo>
                  <a:lnTo>
                    <a:pt x="235" y="101"/>
                  </a:lnTo>
                  <a:lnTo>
                    <a:pt x="271" y="101"/>
                  </a:lnTo>
                  <a:lnTo>
                    <a:pt x="326" y="136"/>
                  </a:lnTo>
                  <a:lnTo>
                    <a:pt x="364" y="136"/>
                  </a:lnTo>
                  <a:lnTo>
                    <a:pt x="400" y="170"/>
                  </a:lnTo>
                  <a:lnTo>
                    <a:pt x="437" y="205"/>
                  </a:lnTo>
                  <a:lnTo>
                    <a:pt x="472" y="205"/>
                  </a:lnTo>
                  <a:lnTo>
                    <a:pt x="509" y="238"/>
                  </a:lnTo>
                  <a:lnTo>
                    <a:pt x="564" y="238"/>
                  </a:lnTo>
                  <a:lnTo>
                    <a:pt x="600" y="238"/>
                  </a:lnTo>
                  <a:lnTo>
                    <a:pt x="637" y="274"/>
                  </a:lnTo>
                  <a:lnTo>
                    <a:pt x="691" y="310"/>
                  </a:lnTo>
                  <a:lnTo>
                    <a:pt x="745" y="342"/>
                  </a:lnTo>
                  <a:lnTo>
                    <a:pt x="782" y="342"/>
                  </a:lnTo>
                  <a:lnTo>
                    <a:pt x="890" y="379"/>
                  </a:lnTo>
                  <a:lnTo>
                    <a:pt x="927" y="379"/>
                  </a:lnTo>
                  <a:lnTo>
                    <a:pt x="965" y="379"/>
                  </a:lnTo>
                  <a:lnTo>
                    <a:pt x="1001" y="379"/>
                  </a:lnTo>
                  <a:lnTo>
                    <a:pt x="1111" y="411"/>
                  </a:lnTo>
                  <a:lnTo>
                    <a:pt x="1164" y="411"/>
                  </a:lnTo>
                  <a:lnTo>
                    <a:pt x="1201" y="448"/>
                  </a:lnTo>
                  <a:lnTo>
                    <a:pt x="1256" y="480"/>
                  </a:lnTo>
                  <a:lnTo>
                    <a:pt x="1364" y="480"/>
                  </a:lnTo>
                  <a:lnTo>
                    <a:pt x="1401" y="480"/>
                  </a:lnTo>
                  <a:lnTo>
                    <a:pt x="1437" y="480"/>
                  </a:lnTo>
                  <a:lnTo>
                    <a:pt x="1474" y="480"/>
                  </a:lnTo>
                  <a:lnTo>
                    <a:pt x="1510" y="517"/>
                  </a:lnTo>
                  <a:lnTo>
                    <a:pt x="1548" y="517"/>
                  </a:lnTo>
                  <a:lnTo>
                    <a:pt x="1585" y="517"/>
                  </a:lnTo>
                  <a:lnTo>
                    <a:pt x="1619" y="517"/>
                  </a:lnTo>
                  <a:lnTo>
                    <a:pt x="1657" y="517"/>
                  </a:lnTo>
                  <a:lnTo>
                    <a:pt x="1693" y="549"/>
                  </a:lnTo>
                  <a:lnTo>
                    <a:pt x="1730" y="549"/>
                  </a:lnTo>
                  <a:lnTo>
                    <a:pt x="1766" y="549"/>
                  </a:lnTo>
                  <a:lnTo>
                    <a:pt x="1803" y="585"/>
                  </a:lnTo>
                  <a:lnTo>
                    <a:pt x="1838" y="621"/>
                  </a:lnTo>
                  <a:lnTo>
                    <a:pt x="1875" y="621"/>
                  </a:lnTo>
                  <a:lnTo>
                    <a:pt x="1911" y="621"/>
                  </a:lnTo>
                  <a:lnTo>
                    <a:pt x="1948" y="654"/>
                  </a:lnTo>
                  <a:lnTo>
                    <a:pt x="1984" y="654"/>
                  </a:lnTo>
                  <a:lnTo>
                    <a:pt x="2021" y="654"/>
                  </a:lnTo>
                  <a:lnTo>
                    <a:pt x="2056" y="689"/>
                  </a:lnTo>
                  <a:lnTo>
                    <a:pt x="2093" y="689"/>
                  </a:lnTo>
                  <a:lnTo>
                    <a:pt x="2111" y="758"/>
                  </a:lnTo>
                  <a:lnTo>
                    <a:pt x="2148" y="758"/>
                  </a:lnTo>
                  <a:lnTo>
                    <a:pt x="2184" y="792"/>
                  </a:lnTo>
                  <a:lnTo>
                    <a:pt x="2222" y="792"/>
                  </a:lnTo>
                  <a:lnTo>
                    <a:pt x="2258" y="827"/>
                  </a:lnTo>
                  <a:lnTo>
                    <a:pt x="2258" y="896"/>
                  </a:lnTo>
                  <a:lnTo>
                    <a:pt x="2294" y="933"/>
                  </a:lnTo>
                  <a:lnTo>
                    <a:pt x="2330" y="933"/>
                  </a:lnTo>
                  <a:lnTo>
                    <a:pt x="2349" y="1001"/>
                  </a:lnTo>
                  <a:lnTo>
                    <a:pt x="2385" y="1001"/>
                  </a:lnTo>
                  <a:lnTo>
                    <a:pt x="2403" y="1070"/>
                  </a:lnTo>
                  <a:lnTo>
                    <a:pt x="2440" y="1070"/>
                  </a:lnTo>
                  <a:lnTo>
                    <a:pt x="2476" y="1103"/>
                  </a:lnTo>
                  <a:lnTo>
                    <a:pt x="2476" y="1171"/>
                  </a:lnTo>
                  <a:lnTo>
                    <a:pt x="2476" y="1243"/>
                  </a:lnTo>
                  <a:lnTo>
                    <a:pt x="2476" y="1312"/>
                  </a:lnTo>
                  <a:lnTo>
                    <a:pt x="2440" y="1346"/>
                  </a:lnTo>
                  <a:lnTo>
                    <a:pt x="2403" y="1346"/>
                  </a:lnTo>
                  <a:lnTo>
                    <a:pt x="2367" y="1346"/>
                  </a:lnTo>
                  <a:lnTo>
                    <a:pt x="2330" y="1346"/>
                  </a:lnTo>
                  <a:lnTo>
                    <a:pt x="2277" y="1381"/>
                  </a:lnTo>
                  <a:lnTo>
                    <a:pt x="2240" y="1381"/>
                  </a:lnTo>
                  <a:lnTo>
                    <a:pt x="2204" y="1381"/>
                  </a:lnTo>
                  <a:lnTo>
                    <a:pt x="2166" y="1381"/>
                  </a:lnTo>
                  <a:lnTo>
                    <a:pt x="2129" y="1381"/>
                  </a:lnTo>
                  <a:lnTo>
                    <a:pt x="2111" y="1450"/>
                  </a:lnTo>
                  <a:lnTo>
                    <a:pt x="2075" y="1450"/>
                  </a:lnTo>
                  <a:lnTo>
                    <a:pt x="2038" y="1450"/>
                  </a:lnTo>
                  <a:lnTo>
                    <a:pt x="2003" y="1483"/>
                  </a:lnTo>
                  <a:lnTo>
                    <a:pt x="1966" y="1483"/>
                  </a:lnTo>
                  <a:lnTo>
                    <a:pt x="1930" y="1483"/>
                  </a:lnTo>
                  <a:lnTo>
                    <a:pt x="1893" y="1483"/>
                  </a:lnTo>
                  <a:lnTo>
                    <a:pt x="1856" y="1483"/>
                  </a:lnTo>
                  <a:lnTo>
                    <a:pt x="1820" y="1483"/>
                  </a:lnTo>
                  <a:lnTo>
                    <a:pt x="1784" y="1483"/>
                  </a:lnTo>
                  <a:lnTo>
                    <a:pt x="1748" y="1483"/>
                  </a:lnTo>
                  <a:lnTo>
                    <a:pt x="1711" y="1450"/>
                  </a:lnTo>
                  <a:lnTo>
                    <a:pt x="1675" y="1450"/>
                  </a:lnTo>
                  <a:lnTo>
                    <a:pt x="1637" y="1450"/>
                  </a:lnTo>
                  <a:lnTo>
                    <a:pt x="1601" y="1450"/>
                  </a:lnTo>
                  <a:lnTo>
                    <a:pt x="1548" y="1414"/>
                  </a:lnTo>
                  <a:lnTo>
                    <a:pt x="1419" y="1381"/>
                  </a:lnTo>
                  <a:lnTo>
                    <a:pt x="1364" y="1346"/>
                  </a:lnTo>
                  <a:lnTo>
                    <a:pt x="1329" y="1346"/>
                  </a:lnTo>
                  <a:lnTo>
                    <a:pt x="1274" y="1346"/>
                  </a:lnTo>
                  <a:lnTo>
                    <a:pt x="1237" y="1346"/>
                  </a:lnTo>
                  <a:lnTo>
                    <a:pt x="1201" y="1346"/>
                  </a:lnTo>
                  <a:lnTo>
                    <a:pt x="1164" y="1346"/>
                  </a:lnTo>
                  <a:lnTo>
                    <a:pt x="1129" y="1346"/>
                  </a:lnTo>
                  <a:lnTo>
                    <a:pt x="1092" y="1312"/>
                  </a:lnTo>
                  <a:lnTo>
                    <a:pt x="1056" y="1312"/>
                  </a:lnTo>
                  <a:lnTo>
                    <a:pt x="1019" y="1312"/>
                  </a:lnTo>
                  <a:lnTo>
                    <a:pt x="983" y="1312"/>
                  </a:lnTo>
                  <a:lnTo>
                    <a:pt x="855" y="1312"/>
                  </a:lnTo>
                  <a:lnTo>
                    <a:pt x="818" y="1277"/>
                  </a:lnTo>
                  <a:lnTo>
                    <a:pt x="782" y="1277"/>
                  </a:lnTo>
                  <a:lnTo>
                    <a:pt x="745" y="1277"/>
                  </a:lnTo>
                  <a:lnTo>
                    <a:pt x="709" y="1243"/>
                  </a:lnTo>
                  <a:lnTo>
                    <a:pt x="672" y="1243"/>
                  </a:lnTo>
                  <a:lnTo>
                    <a:pt x="637" y="1243"/>
                  </a:lnTo>
                  <a:lnTo>
                    <a:pt x="600" y="1243"/>
                  </a:lnTo>
                  <a:lnTo>
                    <a:pt x="564" y="1243"/>
                  </a:lnTo>
                  <a:lnTo>
                    <a:pt x="509" y="1208"/>
                  </a:lnTo>
                  <a:lnTo>
                    <a:pt x="472" y="1208"/>
                  </a:lnTo>
                  <a:lnTo>
                    <a:pt x="419" y="1208"/>
                  </a:lnTo>
                  <a:lnTo>
                    <a:pt x="290" y="1139"/>
                  </a:lnTo>
                  <a:lnTo>
                    <a:pt x="253" y="1103"/>
                  </a:lnTo>
                  <a:lnTo>
                    <a:pt x="219" y="1103"/>
                  </a:lnTo>
                  <a:lnTo>
                    <a:pt x="181" y="1070"/>
                  </a:lnTo>
                  <a:lnTo>
                    <a:pt x="145" y="1070"/>
                  </a:lnTo>
                  <a:lnTo>
                    <a:pt x="108" y="1034"/>
                  </a:lnTo>
                  <a:lnTo>
                    <a:pt x="72" y="1001"/>
                  </a:lnTo>
                  <a:lnTo>
                    <a:pt x="53" y="933"/>
                  </a:lnTo>
                  <a:lnTo>
                    <a:pt x="17" y="896"/>
                  </a:lnTo>
                  <a:lnTo>
                    <a:pt x="0" y="827"/>
                  </a:lnTo>
                  <a:lnTo>
                    <a:pt x="0" y="758"/>
                  </a:lnTo>
                  <a:lnTo>
                    <a:pt x="0" y="689"/>
                  </a:lnTo>
                  <a:lnTo>
                    <a:pt x="0" y="621"/>
                  </a:lnTo>
                  <a:lnTo>
                    <a:pt x="35" y="621"/>
                  </a:lnTo>
                  <a:lnTo>
                    <a:pt x="35" y="549"/>
                  </a:lnTo>
                  <a:lnTo>
                    <a:pt x="35" y="480"/>
                  </a:lnTo>
                  <a:lnTo>
                    <a:pt x="35" y="411"/>
                  </a:lnTo>
                  <a:lnTo>
                    <a:pt x="53" y="342"/>
                  </a:lnTo>
                  <a:lnTo>
                    <a:pt x="53" y="274"/>
                  </a:lnTo>
                  <a:lnTo>
                    <a:pt x="35" y="205"/>
                  </a:lnTo>
                  <a:lnTo>
                    <a:pt x="35" y="136"/>
                  </a:lnTo>
                  <a:lnTo>
                    <a:pt x="35" y="67"/>
                  </a:lnTo>
                  <a:lnTo>
                    <a:pt x="17" y="0"/>
                  </a:lnTo>
                  <a:lnTo>
                    <a:pt x="53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79438" y="1868488"/>
              <a:ext cx="2649537" cy="1873250"/>
            </a:xfrm>
            <a:custGeom>
              <a:avLst/>
              <a:gdLst>
                <a:gd name="T0" fmla="*/ 436 w 1669"/>
                <a:gd name="T1" fmla="*/ 217 h 2361"/>
                <a:gd name="T2" fmla="*/ 322 w 1669"/>
                <a:gd name="T3" fmla="*/ 190 h 2361"/>
                <a:gd name="T4" fmla="*/ 189 w 1669"/>
                <a:gd name="T5" fmla="*/ 217 h 2361"/>
                <a:gd name="T6" fmla="*/ 75 w 1669"/>
                <a:gd name="T7" fmla="*/ 326 h 2361"/>
                <a:gd name="T8" fmla="*/ 19 w 1669"/>
                <a:gd name="T9" fmla="*/ 489 h 2361"/>
                <a:gd name="T10" fmla="*/ 0 w 1669"/>
                <a:gd name="T11" fmla="*/ 651 h 2361"/>
                <a:gd name="T12" fmla="*/ 19 w 1669"/>
                <a:gd name="T13" fmla="*/ 814 h 2361"/>
                <a:gd name="T14" fmla="*/ 133 w 1669"/>
                <a:gd name="T15" fmla="*/ 950 h 2361"/>
                <a:gd name="T16" fmla="*/ 247 w 1669"/>
                <a:gd name="T17" fmla="*/ 1058 h 2361"/>
                <a:gd name="T18" fmla="*/ 247 w 1669"/>
                <a:gd name="T19" fmla="*/ 1221 h 2361"/>
                <a:gd name="T20" fmla="*/ 152 w 1669"/>
                <a:gd name="T21" fmla="*/ 1384 h 2361"/>
                <a:gd name="T22" fmla="*/ 56 w 1669"/>
                <a:gd name="T23" fmla="*/ 1574 h 2361"/>
                <a:gd name="T24" fmla="*/ 19 w 1669"/>
                <a:gd name="T25" fmla="*/ 1737 h 2361"/>
                <a:gd name="T26" fmla="*/ 19 w 1669"/>
                <a:gd name="T27" fmla="*/ 1900 h 2361"/>
                <a:gd name="T28" fmla="*/ 114 w 1669"/>
                <a:gd name="T29" fmla="*/ 2035 h 2361"/>
                <a:gd name="T30" fmla="*/ 228 w 1669"/>
                <a:gd name="T31" fmla="*/ 2063 h 2361"/>
                <a:gd name="T32" fmla="*/ 342 w 1669"/>
                <a:gd name="T33" fmla="*/ 2063 h 2361"/>
                <a:gd name="T34" fmla="*/ 456 w 1669"/>
                <a:gd name="T35" fmla="*/ 2090 h 2361"/>
                <a:gd name="T36" fmla="*/ 569 w 1669"/>
                <a:gd name="T37" fmla="*/ 2144 h 2361"/>
                <a:gd name="T38" fmla="*/ 664 w 1669"/>
                <a:gd name="T39" fmla="*/ 2279 h 2361"/>
                <a:gd name="T40" fmla="*/ 778 w 1669"/>
                <a:gd name="T41" fmla="*/ 2334 h 2361"/>
                <a:gd name="T42" fmla="*/ 948 w 1669"/>
                <a:gd name="T43" fmla="*/ 2361 h 2361"/>
                <a:gd name="T44" fmla="*/ 1062 w 1669"/>
                <a:gd name="T45" fmla="*/ 2361 h 2361"/>
                <a:gd name="T46" fmla="*/ 1138 w 1669"/>
                <a:gd name="T47" fmla="*/ 2279 h 2361"/>
                <a:gd name="T48" fmla="*/ 1196 w 1669"/>
                <a:gd name="T49" fmla="*/ 2116 h 2361"/>
                <a:gd name="T50" fmla="*/ 1308 w 1669"/>
                <a:gd name="T51" fmla="*/ 2063 h 2361"/>
                <a:gd name="T52" fmla="*/ 1480 w 1669"/>
                <a:gd name="T53" fmla="*/ 2035 h 2361"/>
                <a:gd name="T54" fmla="*/ 1613 w 1669"/>
                <a:gd name="T55" fmla="*/ 1981 h 2361"/>
                <a:gd name="T56" fmla="*/ 1669 w 1669"/>
                <a:gd name="T57" fmla="*/ 1818 h 2361"/>
                <a:gd name="T58" fmla="*/ 1631 w 1669"/>
                <a:gd name="T59" fmla="*/ 1655 h 2361"/>
                <a:gd name="T60" fmla="*/ 1517 w 1669"/>
                <a:gd name="T61" fmla="*/ 1519 h 2361"/>
                <a:gd name="T62" fmla="*/ 1404 w 1669"/>
                <a:gd name="T63" fmla="*/ 1384 h 2361"/>
                <a:gd name="T64" fmla="*/ 1347 w 1669"/>
                <a:gd name="T65" fmla="*/ 1221 h 2361"/>
                <a:gd name="T66" fmla="*/ 1347 w 1669"/>
                <a:gd name="T67" fmla="*/ 1058 h 2361"/>
                <a:gd name="T68" fmla="*/ 1366 w 1669"/>
                <a:gd name="T69" fmla="*/ 895 h 2361"/>
                <a:gd name="T70" fmla="*/ 1366 w 1669"/>
                <a:gd name="T71" fmla="*/ 732 h 2361"/>
                <a:gd name="T72" fmla="*/ 1233 w 1669"/>
                <a:gd name="T73" fmla="*/ 651 h 2361"/>
                <a:gd name="T74" fmla="*/ 1214 w 1669"/>
                <a:gd name="T75" fmla="*/ 489 h 2361"/>
                <a:gd name="T76" fmla="*/ 1196 w 1669"/>
                <a:gd name="T77" fmla="*/ 326 h 2361"/>
                <a:gd name="T78" fmla="*/ 1119 w 1669"/>
                <a:gd name="T79" fmla="*/ 190 h 2361"/>
                <a:gd name="T80" fmla="*/ 987 w 1669"/>
                <a:gd name="T81" fmla="*/ 82 h 2361"/>
                <a:gd name="T82" fmla="*/ 854 w 1669"/>
                <a:gd name="T83" fmla="*/ 55 h 2361"/>
                <a:gd name="T84" fmla="*/ 740 w 1669"/>
                <a:gd name="T85" fmla="*/ 0 h 2361"/>
                <a:gd name="T86" fmla="*/ 626 w 1669"/>
                <a:gd name="T87" fmla="*/ 0 h 2361"/>
                <a:gd name="T88" fmla="*/ 512 w 1669"/>
                <a:gd name="T89" fmla="*/ 55 h 2361"/>
                <a:gd name="T90" fmla="*/ 474 w 1669"/>
                <a:gd name="T91" fmla="*/ 217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9" h="2361">
                  <a:moveTo>
                    <a:pt x="493" y="190"/>
                  </a:moveTo>
                  <a:lnTo>
                    <a:pt x="436" y="217"/>
                  </a:lnTo>
                  <a:lnTo>
                    <a:pt x="379" y="190"/>
                  </a:lnTo>
                  <a:lnTo>
                    <a:pt x="322" y="190"/>
                  </a:lnTo>
                  <a:lnTo>
                    <a:pt x="265" y="190"/>
                  </a:lnTo>
                  <a:lnTo>
                    <a:pt x="189" y="217"/>
                  </a:lnTo>
                  <a:lnTo>
                    <a:pt x="133" y="271"/>
                  </a:lnTo>
                  <a:lnTo>
                    <a:pt x="75" y="326"/>
                  </a:lnTo>
                  <a:lnTo>
                    <a:pt x="38" y="408"/>
                  </a:lnTo>
                  <a:lnTo>
                    <a:pt x="19" y="489"/>
                  </a:lnTo>
                  <a:lnTo>
                    <a:pt x="0" y="571"/>
                  </a:lnTo>
                  <a:lnTo>
                    <a:pt x="0" y="651"/>
                  </a:lnTo>
                  <a:lnTo>
                    <a:pt x="0" y="732"/>
                  </a:lnTo>
                  <a:lnTo>
                    <a:pt x="19" y="814"/>
                  </a:lnTo>
                  <a:lnTo>
                    <a:pt x="75" y="869"/>
                  </a:lnTo>
                  <a:lnTo>
                    <a:pt x="133" y="950"/>
                  </a:lnTo>
                  <a:lnTo>
                    <a:pt x="189" y="1032"/>
                  </a:lnTo>
                  <a:lnTo>
                    <a:pt x="247" y="1058"/>
                  </a:lnTo>
                  <a:lnTo>
                    <a:pt x="247" y="1140"/>
                  </a:lnTo>
                  <a:lnTo>
                    <a:pt x="247" y="1221"/>
                  </a:lnTo>
                  <a:lnTo>
                    <a:pt x="189" y="1303"/>
                  </a:lnTo>
                  <a:lnTo>
                    <a:pt x="152" y="1384"/>
                  </a:lnTo>
                  <a:lnTo>
                    <a:pt x="94" y="1466"/>
                  </a:lnTo>
                  <a:lnTo>
                    <a:pt x="56" y="1574"/>
                  </a:lnTo>
                  <a:lnTo>
                    <a:pt x="19" y="1655"/>
                  </a:lnTo>
                  <a:lnTo>
                    <a:pt x="19" y="1737"/>
                  </a:lnTo>
                  <a:lnTo>
                    <a:pt x="19" y="1818"/>
                  </a:lnTo>
                  <a:lnTo>
                    <a:pt x="19" y="1900"/>
                  </a:lnTo>
                  <a:lnTo>
                    <a:pt x="56" y="1981"/>
                  </a:lnTo>
                  <a:lnTo>
                    <a:pt x="114" y="2035"/>
                  </a:lnTo>
                  <a:lnTo>
                    <a:pt x="170" y="2063"/>
                  </a:lnTo>
                  <a:lnTo>
                    <a:pt x="228" y="2063"/>
                  </a:lnTo>
                  <a:lnTo>
                    <a:pt x="284" y="2063"/>
                  </a:lnTo>
                  <a:lnTo>
                    <a:pt x="342" y="2063"/>
                  </a:lnTo>
                  <a:lnTo>
                    <a:pt x="398" y="2063"/>
                  </a:lnTo>
                  <a:lnTo>
                    <a:pt x="456" y="2090"/>
                  </a:lnTo>
                  <a:lnTo>
                    <a:pt x="512" y="2116"/>
                  </a:lnTo>
                  <a:lnTo>
                    <a:pt x="569" y="2144"/>
                  </a:lnTo>
                  <a:lnTo>
                    <a:pt x="607" y="2224"/>
                  </a:lnTo>
                  <a:lnTo>
                    <a:pt x="664" y="2279"/>
                  </a:lnTo>
                  <a:lnTo>
                    <a:pt x="721" y="2334"/>
                  </a:lnTo>
                  <a:lnTo>
                    <a:pt x="778" y="2334"/>
                  </a:lnTo>
                  <a:lnTo>
                    <a:pt x="891" y="2361"/>
                  </a:lnTo>
                  <a:lnTo>
                    <a:pt x="948" y="2361"/>
                  </a:lnTo>
                  <a:lnTo>
                    <a:pt x="1005" y="2361"/>
                  </a:lnTo>
                  <a:lnTo>
                    <a:pt x="1062" y="2361"/>
                  </a:lnTo>
                  <a:lnTo>
                    <a:pt x="1119" y="2361"/>
                  </a:lnTo>
                  <a:lnTo>
                    <a:pt x="1138" y="2279"/>
                  </a:lnTo>
                  <a:lnTo>
                    <a:pt x="1157" y="2198"/>
                  </a:lnTo>
                  <a:lnTo>
                    <a:pt x="1196" y="2116"/>
                  </a:lnTo>
                  <a:lnTo>
                    <a:pt x="1252" y="2063"/>
                  </a:lnTo>
                  <a:lnTo>
                    <a:pt x="1308" y="2063"/>
                  </a:lnTo>
                  <a:lnTo>
                    <a:pt x="1366" y="2035"/>
                  </a:lnTo>
                  <a:lnTo>
                    <a:pt x="1480" y="2035"/>
                  </a:lnTo>
                  <a:lnTo>
                    <a:pt x="1555" y="2035"/>
                  </a:lnTo>
                  <a:lnTo>
                    <a:pt x="1613" y="1981"/>
                  </a:lnTo>
                  <a:lnTo>
                    <a:pt x="1650" y="1900"/>
                  </a:lnTo>
                  <a:lnTo>
                    <a:pt x="1669" y="1818"/>
                  </a:lnTo>
                  <a:lnTo>
                    <a:pt x="1669" y="1737"/>
                  </a:lnTo>
                  <a:lnTo>
                    <a:pt x="1631" y="1655"/>
                  </a:lnTo>
                  <a:lnTo>
                    <a:pt x="1575" y="1601"/>
                  </a:lnTo>
                  <a:lnTo>
                    <a:pt x="1517" y="1519"/>
                  </a:lnTo>
                  <a:lnTo>
                    <a:pt x="1461" y="1466"/>
                  </a:lnTo>
                  <a:lnTo>
                    <a:pt x="1404" y="1384"/>
                  </a:lnTo>
                  <a:lnTo>
                    <a:pt x="1347" y="1303"/>
                  </a:lnTo>
                  <a:lnTo>
                    <a:pt x="1347" y="1221"/>
                  </a:lnTo>
                  <a:lnTo>
                    <a:pt x="1347" y="1140"/>
                  </a:lnTo>
                  <a:lnTo>
                    <a:pt x="1347" y="1058"/>
                  </a:lnTo>
                  <a:lnTo>
                    <a:pt x="1366" y="977"/>
                  </a:lnTo>
                  <a:lnTo>
                    <a:pt x="1366" y="895"/>
                  </a:lnTo>
                  <a:lnTo>
                    <a:pt x="1385" y="814"/>
                  </a:lnTo>
                  <a:lnTo>
                    <a:pt x="1366" y="732"/>
                  </a:lnTo>
                  <a:lnTo>
                    <a:pt x="1290" y="706"/>
                  </a:lnTo>
                  <a:lnTo>
                    <a:pt x="1233" y="651"/>
                  </a:lnTo>
                  <a:lnTo>
                    <a:pt x="1214" y="571"/>
                  </a:lnTo>
                  <a:lnTo>
                    <a:pt x="1214" y="489"/>
                  </a:lnTo>
                  <a:lnTo>
                    <a:pt x="1196" y="408"/>
                  </a:lnTo>
                  <a:lnTo>
                    <a:pt x="1196" y="326"/>
                  </a:lnTo>
                  <a:lnTo>
                    <a:pt x="1176" y="245"/>
                  </a:lnTo>
                  <a:lnTo>
                    <a:pt x="1119" y="190"/>
                  </a:lnTo>
                  <a:lnTo>
                    <a:pt x="1062" y="108"/>
                  </a:lnTo>
                  <a:lnTo>
                    <a:pt x="987" y="82"/>
                  </a:lnTo>
                  <a:lnTo>
                    <a:pt x="910" y="55"/>
                  </a:lnTo>
                  <a:lnTo>
                    <a:pt x="854" y="55"/>
                  </a:lnTo>
                  <a:lnTo>
                    <a:pt x="796" y="27"/>
                  </a:lnTo>
                  <a:lnTo>
                    <a:pt x="740" y="0"/>
                  </a:lnTo>
                  <a:lnTo>
                    <a:pt x="682" y="0"/>
                  </a:lnTo>
                  <a:lnTo>
                    <a:pt x="626" y="0"/>
                  </a:lnTo>
                  <a:lnTo>
                    <a:pt x="569" y="55"/>
                  </a:lnTo>
                  <a:lnTo>
                    <a:pt x="512" y="55"/>
                  </a:lnTo>
                  <a:lnTo>
                    <a:pt x="474" y="137"/>
                  </a:lnTo>
                  <a:lnTo>
                    <a:pt x="474" y="217"/>
                  </a:lnTo>
                  <a:lnTo>
                    <a:pt x="493" y="1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1158875" y="2619375"/>
              <a:ext cx="927100" cy="949325"/>
              <a:chOff x="728" y="1428"/>
              <a:chExt cx="584" cy="598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857" y="1428"/>
                <a:ext cx="45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000" b="1" dirty="0">
                    <a:solidFill>
                      <a:schemeClr val="accent4">
                        <a:lumMod val="50000"/>
                      </a:schemeClr>
                    </a:solidFill>
                  </a:rPr>
                  <a:t>Ending</a:t>
                </a:r>
                <a:endParaRPr lang="en-US" alt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762" y="1570"/>
                <a:ext cx="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728" y="1853"/>
                <a:ext cx="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altLang="en-US"/>
              </a:p>
            </p:txBody>
          </p:sp>
        </p:grp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105400" y="2209800"/>
              <a:ext cx="3475038" cy="1231900"/>
            </a:xfrm>
            <a:custGeom>
              <a:avLst/>
              <a:gdLst>
                <a:gd name="T0" fmla="*/ 0 w 2189"/>
                <a:gd name="T1" fmla="*/ 742 h 1553"/>
                <a:gd name="T2" fmla="*/ 1152 w 2189"/>
                <a:gd name="T3" fmla="*/ 0 h 1553"/>
                <a:gd name="T4" fmla="*/ 2016 w 2189"/>
                <a:gd name="T5" fmla="*/ 67 h 1553"/>
                <a:gd name="T6" fmla="*/ 1728 w 2189"/>
                <a:gd name="T7" fmla="*/ 337 h 1553"/>
                <a:gd name="T8" fmla="*/ 1699 w 2189"/>
                <a:gd name="T9" fmla="*/ 312 h 1553"/>
                <a:gd name="T10" fmla="*/ 2074 w 2189"/>
                <a:gd name="T11" fmla="*/ 540 h 1553"/>
                <a:gd name="T12" fmla="*/ 1786 w 2189"/>
                <a:gd name="T13" fmla="*/ 742 h 1553"/>
                <a:gd name="T14" fmla="*/ 2189 w 2189"/>
                <a:gd name="T15" fmla="*/ 1013 h 1553"/>
                <a:gd name="T16" fmla="*/ 1728 w 2189"/>
                <a:gd name="T17" fmla="*/ 1148 h 1553"/>
                <a:gd name="T18" fmla="*/ 2074 w 2189"/>
                <a:gd name="T19" fmla="*/ 1553 h 1553"/>
                <a:gd name="T20" fmla="*/ 1210 w 2189"/>
                <a:gd name="T21" fmla="*/ 1553 h 1553"/>
                <a:gd name="T22" fmla="*/ 0 w 2189"/>
                <a:gd name="T23" fmla="*/ 742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9" h="1553">
                  <a:moveTo>
                    <a:pt x="0" y="742"/>
                  </a:moveTo>
                  <a:lnTo>
                    <a:pt x="1152" y="0"/>
                  </a:lnTo>
                  <a:lnTo>
                    <a:pt x="2016" y="67"/>
                  </a:lnTo>
                  <a:lnTo>
                    <a:pt x="1728" y="337"/>
                  </a:lnTo>
                  <a:lnTo>
                    <a:pt x="1699" y="312"/>
                  </a:lnTo>
                  <a:lnTo>
                    <a:pt x="2074" y="540"/>
                  </a:lnTo>
                  <a:lnTo>
                    <a:pt x="1786" y="742"/>
                  </a:lnTo>
                  <a:lnTo>
                    <a:pt x="2189" y="1013"/>
                  </a:lnTo>
                  <a:lnTo>
                    <a:pt x="1728" y="1148"/>
                  </a:lnTo>
                  <a:lnTo>
                    <a:pt x="2074" y="1553"/>
                  </a:lnTo>
                  <a:lnTo>
                    <a:pt x="1210" y="1553"/>
                  </a:lnTo>
                  <a:lnTo>
                    <a:pt x="0" y="74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6354763" y="2630488"/>
              <a:ext cx="1055687" cy="950912"/>
              <a:chOff x="4267" y="1496"/>
              <a:chExt cx="665" cy="599"/>
            </a:xfrm>
          </p:grpSpPr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4267" y="1496"/>
                <a:ext cx="66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000" b="1" dirty="0">
                    <a:solidFill>
                      <a:schemeClr val="accent4">
                        <a:lumMod val="50000"/>
                      </a:schemeClr>
                    </a:solidFill>
                  </a:rPr>
                  <a:t>Beginning</a:t>
                </a:r>
                <a:endParaRPr lang="en-US" alt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4267" y="1638"/>
                <a:ext cx="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4267" y="1922"/>
                <a:ext cx="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altLang="en-US"/>
              </a:p>
            </p:txBody>
          </p:sp>
        </p:grp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324225" y="2598738"/>
              <a:ext cx="11636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 i="1" dirty="0">
                  <a:solidFill>
                    <a:schemeClr val="accent4">
                      <a:lumMod val="50000"/>
                    </a:schemeClr>
                  </a:solidFill>
                  <a:latin typeface="System" charset="0"/>
                </a:rPr>
                <a:t>Neutral Zone</a:t>
              </a:r>
              <a:endParaRPr lang="en-US" altLang="en-US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838200" y="3733800"/>
            <a:ext cx="777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143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1143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1143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1143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1143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Phase 1:	Ending: … letting go of the old ways.</a:t>
            </a:r>
          </a:p>
          <a:p>
            <a:r>
              <a:rPr lang="en-US" altLang="en-US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Phase 2: 	Neutral Zone: … limbo between old sense of identity and    	the new. </a:t>
            </a:r>
          </a:p>
          <a:p>
            <a:r>
              <a:rPr lang="en-US" altLang="en-US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Phase 3: 	Beginning: … develop new identity, experience new 	energy, discover new sense of purpose. </a:t>
            </a:r>
          </a:p>
          <a:p>
            <a:endParaRPr lang="en-US" altLang="en-US" sz="20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r"/>
            <a:endParaRPr lang="en-US" altLang="en-US" sz="900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r"/>
            <a:endParaRPr lang="en-US" altLang="en-US" sz="20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07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Types of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81000" y="1600200"/>
            <a:ext cx="8332788" cy="236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027"/>
          <p:cNvSpPr txBox="1">
            <a:spLocks noChangeArrowheads="1"/>
          </p:cNvSpPr>
          <p:nvPr/>
        </p:nvSpPr>
        <p:spPr bwMode="auto">
          <a:xfrm>
            <a:off x="3200400" y="1858962"/>
            <a:ext cx="54864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Normative Change: </a:t>
            </a:r>
            <a:r>
              <a:rPr lang="en-US" sz="3200" dirty="0"/>
              <a:t>The normal, everyday changes that everyone faces.</a:t>
            </a:r>
            <a:endParaRPr lang="en-US" sz="2400" dirty="0"/>
          </a:p>
        </p:txBody>
      </p:sp>
      <p:sp>
        <p:nvSpPr>
          <p:cNvPr id="30" name="Text Box 1030"/>
          <p:cNvSpPr txBox="1">
            <a:spLocks noChangeArrowheads="1"/>
          </p:cNvSpPr>
          <p:nvPr/>
        </p:nvSpPr>
        <p:spPr bwMode="auto">
          <a:xfrm>
            <a:off x="381000" y="3962400"/>
            <a:ext cx="62484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/>
              <a:t>Non-normative Change:</a:t>
            </a:r>
          </a:p>
          <a:p>
            <a:r>
              <a:rPr lang="en-US" sz="3200" dirty="0"/>
              <a:t>Unexpected change often referred to as a crisis.</a:t>
            </a:r>
            <a:endParaRPr lang="en-US" sz="2400" dirty="0"/>
          </a:p>
        </p:txBody>
      </p:sp>
      <p:pic>
        <p:nvPicPr>
          <p:cNvPr id="3074" name="Picture 2" descr="C:\Users\sherry\AppData\Local\Microsoft\Windows\Temporary Internet Files\Content.IE5\J3NQ5Q4A\MC900078812[1].wmf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8" y="1770686"/>
            <a:ext cx="1856942" cy="22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882631"/>
              </p:ext>
            </p:extLst>
          </p:nvPr>
        </p:nvGraphicFramePr>
        <p:xfrm>
          <a:off x="6858000" y="3962400"/>
          <a:ext cx="14630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lip" r:id="rId6" imgW="2712985" imgH="4002687" progId="">
                  <p:embed/>
                </p:oleObj>
              </mc:Choice>
              <mc:Fallback>
                <p:oleObj name="Clip" r:id="rId6" imgW="2712985" imgH="4002687" progId="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962400"/>
                        <a:ext cx="146304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443843" y="5884596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 algn="r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None/>
            </a:pPr>
            <a:r>
              <a:rPr lang="en-US" altLang="en-US" sz="1000" dirty="0" smtClean="0"/>
              <a:t>From </a:t>
            </a:r>
            <a:r>
              <a:rPr lang="en-US" altLang="en-US" sz="1000" i="1" dirty="0"/>
              <a:t>Change: Loss, Opportunity, and Resilience</a:t>
            </a:r>
            <a:r>
              <a:rPr lang="en-US" altLang="en-US" sz="1000" dirty="0"/>
              <a:t>, Professor Sharon Danes, University of Minnesota, 2005</a:t>
            </a:r>
          </a:p>
        </p:txBody>
      </p:sp>
    </p:spTree>
    <p:extLst>
      <p:ext uri="{BB962C8B-B14F-4D97-AF65-F5344CB8AC3E}">
        <p14:creationId xmlns:p14="http://schemas.microsoft.com/office/powerpoint/2010/main" val="410297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Reactions to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7386" y="6356896"/>
            <a:ext cx="5181600" cy="365125"/>
          </a:xfrm>
        </p:spPr>
        <p:txBody>
          <a:bodyPr/>
          <a:lstStyle/>
          <a:p>
            <a:r>
              <a:rPr lang="en-US" dirty="0" smtClean="0"/>
              <a:t>Developed by Sherry Steinaway, University of Washington, September 2014</a:t>
            </a:r>
            <a:endParaRPr lang="en-US" dirty="0"/>
          </a:p>
        </p:txBody>
      </p:sp>
      <p:pic>
        <p:nvPicPr>
          <p:cNvPr id="6" name="cfa6f96f-c418-4bb9-8cd1-ff84151923f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19"/>
            <a:ext cx="1391516" cy="5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318"/>
            <a:ext cx="12573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81000" y="1600200"/>
            <a:ext cx="8332788" cy="236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1895475"/>
            <a:ext cx="8851900" cy="3209925"/>
            <a:chOff x="0" y="1895475"/>
            <a:chExt cx="8851900" cy="3209925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5838825" y="1895475"/>
              <a:ext cx="3000375" cy="52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7" rIns="92075" bIns="46037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chemeClr val="tx2"/>
                  </a:solidFill>
                  <a:latin typeface="Tahoma" pitchFamily="34" charset="0"/>
                </a:rPr>
                <a:t>NEW BEGINNING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0" y="2592388"/>
              <a:ext cx="1752600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7" rIns="92075" bIns="46037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chemeClr val="tx2"/>
                  </a:solidFill>
                  <a:latin typeface="Tahoma" pitchFamily="34" charset="0"/>
                </a:rPr>
                <a:t>Endings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042988" y="2990850"/>
              <a:ext cx="6731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Denial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281113" y="3295650"/>
              <a:ext cx="6445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 dirty="0">
                  <a:latin typeface="Tahoma" pitchFamily="34" charset="0"/>
                </a:rPr>
                <a:t>Anger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462088" y="3646488"/>
              <a:ext cx="7667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Anxiety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644650" y="3937000"/>
              <a:ext cx="8255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Sadness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766888" y="4222750"/>
              <a:ext cx="10302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Frustration</a:t>
              </a: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828800" y="4573588"/>
              <a:ext cx="1577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Disorientation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3048000" y="4800600"/>
              <a:ext cx="1320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Depression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4129088" y="4664075"/>
              <a:ext cx="9191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Creativity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486275" y="4281488"/>
              <a:ext cx="1016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Skepticism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4622800" y="3900488"/>
              <a:ext cx="10747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Acceptance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659313" y="3490913"/>
              <a:ext cx="10604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Impatience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970463" y="3005138"/>
              <a:ext cx="5937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Hope</a:t>
              </a: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181600" y="2598738"/>
              <a:ext cx="727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Energy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565775" y="2287588"/>
              <a:ext cx="10477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r>
                <a:rPr lang="en-US" altLang="en-US" sz="1400">
                  <a:latin typeface="Tahoma" pitchFamily="34" charset="0"/>
                </a:rPr>
                <a:t>Excitement</a:t>
              </a: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652588" y="2103438"/>
              <a:ext cx="4267200" cy="2670175"/>
            </a:xfrm>
            <a:custGeom>
              <a:avLst/>
              <a:gdLst>
                <a:gd name="T0" fmla="*/ 0 w 2688"/>
                <a:gd name="T1" fmla="*/ 493 h 1682"/>
                <a:gd name="T2" fmla="*/ 275 w 2688"/>
                <a:gd name="T3" fmla="*/ 493 h 1682"/>
                <a:gd name="T4" fmla="*/ 293 w 2688"/>
                <a:gd name="T5" fmla="*/ 512 h 1682"/>
                <a:gd name="T6" fmla="*/ 394 w 2688"/>
                <a:gd name="T7" fmla="*/ 621 h 1682"/>
                <a:gd name="T8" fmla="*/ 430 w 2688"/>
                <a:gd name="T9" fmla="*/ 676 h 1682"/>
                <a:gd name="T10" fmla="*/ 458 w 2688"/>
                <a:gd name="T11" fmla="*/ 758 h 1682"/>
                <a:gd name="T12" fmla="*/ 494 w 2688"/>
                <a:gd name="T13" fmla="*/ 813 h 1682"/>
                <a:gd name="T14" fmla="*/ 503 w 2688"/>
                <a:gd name="T15" fmla="*/ 841 h 1682"/>
                <a:gd name="T16" fmla="*/ 522 w 2688"/>
                <a:gd name="T17" fmla="*/ 859 h 1682"/>
                <a:gd name="T18" fmla="*/ 558 w 2688"/>
                <a:gd name="T19" fmla="*/ 950 h 1682"/>
                <a:gd name="T20" fmla="*/ 659 w 2688"/>
                <a:gd name="T21" fmla="*/ 1206 h 1682"/>
                <a:gd name="T22" fmla="*/ 714 w 2688"/>
                <a:gd name="T23" fmla="*/ 1316 h 1682"/>
                <a:gd name="T24" fmla="*/ 778 w 2688"/>
                <a:gd name="T25" fmla="*/ 1435 h 1682"/>
                <a:gd name="T26" fmla="*/ 842 w 2688"/>
                <a:gd name="T27" fmla="*/ 1499 h 1682"/>
                <a:gd name="T28" fmla="*/ 896 w 2688"/>
                <a:gd name="T29" fmla="*/ 1536 h 1682"/>
                <a:gd name="T30" fmla="*/ 1061 w 2688"/>
                <a:gd name="T31" fmla="*/ 1673 h 1682"/>
                <a:gd name="T32" fmla="*/ 1445 w 2688"/>
                <a:gd name="T33" fmla="*/ 1645 h 1682"/>
                <a:gd name="T34" fmla="*/ 1564 w 2688"/>
                <a:gd name="T35" fmla="*/ 1508 h 1682"/>
                <a:gd name="T36" fmla="*/ 1610 w 2688"/>
                <a:gd name="T37" fmla="*/ 1462 h 1682"/>
                <a:gd name="T38" fmla="*/ 1637 w 2688"/>
                <a:gd name="T39" fmla="*/ 1435 h 1682"/>
                <a:gd name="T40" fmla="*/ 1664 w 2688"/>
                <a:gd name="T41" fmla="*/ 1389 h 1682"/>
                <a:gd name="T42" fmla="*/ 1701 w 2688"/>
                <a:gd name="T43" fmla="*/ 1280 h 1682"/>
                <a:gd name="T44" fmla="*/ 1774 w 2688"/>
                <a:gd name="T45" fmla="*/ 1069 h 1682"/>
                <a:gd name="T46" fmla="*/ 1811 w 2688"/>
                <a:gd name="T47" fmla="*/ 932 h 1682"/>
                <a:gd name="T48" fmla="*/ 1866 w 2688"/>
                <a:gd name="T49" fmla="*/ 713 h 1682"/>
                <a:gd name="T50" fmla="*/ 1911 w 2688"/>
                <a:gd name="T51" fmla="*/ 594 h 1682"/>
                <a:gd name="T52" fmla="*/ 1948 w 2688"/>
                <a:gd name="T53" fmla="*/ 502 h 1682"/>
                <a:gd name="T54" fmla="*/ 1984 w 2688"/>
                <a:gd name="T55" fmla="*/ 429 h 1682"/>
                <a:gd name="T56" fmla="*/ 2067 w 2688"/>
                <a:gd name="T57" fmla="*/ 301 h 1682"/>
                <a:gd name="T58" fmla="*/ 2112 w 2688"/>
                <a:gd name="T59" fmla="*/ 192 h 1682"/>
                <a:gd name="T60" fmla="*/ 2186 w 2688"/>
                <a:gd name="T61" fmla="*/ 155 h 1682"/>
                <a:gd name="T62" fmla="*/ 2268 w 2688"/>
                <a:gd name="T63" fmla="*/ 118 h 1682"/>
                <a:gd name="T64" fmla="*/ 2314 w 2688"/>
                <a:gd name="T65" fmla="*/ 82 h 1682"/>
                <a:gd name="T66" fmla="*/ 2396 w 2688"/>
                <a:gd name="T67" fmla="*/ 45 h 1682"/>
                <a:gd name="T68" fmla="*/ 2579 w 2688"/>
                <a:gd name="T69" fmla="*/ 0 h 1682"/>
                <a:gd name="T70" fmla="*/ 2688 w 2688"/>
                <a:gd name="T71" fmla="*/ 9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8" h="1682">
                  <a:moveTo>
                    <a:pt x="0" y="493"/>
                  </a:moveTo>
                  <a:cubicBezTo>
                    <a:pt x="112" y="482"/>
                    <a:pt x="142" y="475"/>
                    <a:pt x="275" y="493"/>
                  </a:cubicBezTo>
                  <a:cubicBezTo>
                    <a:pt x="284" y="494"/>
                    <a:pt x="286" y="506"/>
                    <a:pt x="293" y="512"/>
                  </a:cubicBezTo>
                  <a:cubicBezTo>
                    <a:pt x="332" y="544"/>
                    <a:pt x="363" y="580"/>
                    <a:pt x="394" y="621"/>
                  </a:cubicBezTo>
                  <a:cubicBezTo>
                    <a:pt x="407" y="639"/>
                    <a:pt x="430" y="676"/>
                    <a:pt x="430" y="676"/>
                  </a:cubicBezTo>
                  <a:cubicBezTo>
                    <a:pt x="439" y="703"/>
                    <a:pt x="442" y="734"/>
                    <a:pt x="458" y="758"/>
                  </a:cubicBezTo>
                  <a:cubicBezTo>
                    <a:pt x="470" y="776"/>
                    <a:pt x="494" y="813"/>
                    <a:pt x="494" y="813"/>
                  </a:cubicBezTo>
                  <a:cubicBezTo>
                    <a:pt x="497" y="822"/>
                    <a:pt x="498" y="833"/>
                    <a:pt x="503" y="841"/>
                  </a:cubicBezTo>
                  <a:cubicBezTo>
                    <a:pt x="508" y="848"/>
                    <a:pt x="518" y="851"/>
                    <a:pt x="522" y="859"/>
                  </a:cubicBezTo>
                  <a:cubicBezTo>
                    <a:pt x="537" y="888"/>
                    <a:pt x="545" y="920"/>
                    <a:pt x="558" y="950"/>
                  </a:cubicBezTo>
                  <a:cubicBezTo>
                    <a:pt x="595" y="1037"/>
                    <a:pt x="604" y="1128"/>
                    <a:pt x="659" y="1206"/>
                  </a:cubicBezTo>
                  <a:cubicBezTo>
                    <a:pt x="671" y="1244"/>
                    <a:pt x="685" y="1289"/>
                    <a:pt x="714" y="1316"/>
                  </a:cubicBezTo>
                  <a:cubicBezTo>
                    <a:pt x="728" y="1358"/>
                    <a:pt x="753" y="1399"/>
                    <a:pt x="778" y="1435"/>
                  </a:cubicBezTo>
                  <a:cubicBezTo>
                    <a:pt x="792" y="1478"/>
                    <a:pt x="804" y="1476"/>
                    <a:pt x="842" y="1499"/>
                  </a:cubicBezTo>
                  <a:cubicBezTo>
                    <a:pt x="861" y="1510"/>
                    <a:pt x="896" y="1536"/>
                    <a:pt x="896" y="1536"/>
                  </a:cubicBezTo>
                  <a:cubicBezTo>
                    <a:pt x="947" y="1611"/>
                    <a:pt x="969" y="1651"/>
                    <a:pt x="1061" y="1673"/>
                  </a:cubicBezTo>
                  <a:cubicBezTo>
                    <a:pt x="1352" y="1665"/>
                    <a:pt x="1292" y="1682"/>
                    <a:pt x="1445" y="1645"/>
                  </a:cubicBezTo>
                  <a:cubicBezTo>
                    <a:pt x="1496" y="1611"/>
                    <a:pt x="1525" y="1553"/>
                    <a:pt x="1564" y="1508"/>
                  </a:cubicBezTo>
                  <a:cubicBezTo>
                    <a:pt x="1578" y="1492"/>
                    <a:pt x="1595" y="1477"/>
                    <a:pt x="1610" y="1462"/>
                  </a:cubicBezTo>
                  <a:cubicBezTo>
                    <a:pt x="1619" y="1453"/>
                    <a:pt x="1637" y="1435"/>
                    <a:pt x="1637" y="1435"/>
                  </a:cubicBezTo>
                  <a:cubicBezTo>
                    <a:pt x="1660" y="1365"/>
                    <a:pt x="1629" y="1447"/>
                    <a:pt x="1664" y="1389"/>
                  </a:cubicBezTo>
                  <a:cubicBezTo>
                    <a:pt x="1682" y="1359"/>
                    <a:pt x="1694" y="1314"/>
                    <a:pt x="1701" y="1280"/>
                  </a:cubicBezTo>
                  <a:cubicBezTo>
                    <a:pt x="1714" y="1211"/>
                    <a:pt x="1735" y="1129"/>
                    <a:pt x="1774" y="1069"/>
                  </a:cubicBezTo>
                  <a:cubicBezTo>
                    <a:pt x="1785" y="1023"/>
                    <a:pt x="1796" y="977"/>
                    <a:pt x="1811" y="932"/>
                  </a:cubicBezTo>
                  <a:cubicBezTo>
                    <a:pt x="1820" y="855"/>
                    <a:pt x="1841" y="786"/>
                    <a:pt x="1866" y="713"/>
                  </a:cubicBezTo>
                  <a:cubicBezTo>
                    <a:pt x="1881" y="671"/>
                    <a:pt x="1886" y="632"/>
                    <a:pt x="1911" y="594"/>
                  </a:cubicBezTo>
                  <a:cubicBezTo>
                    <a:pt x="1921" y="562"/>
                    <a:pt x="1936" y="533"/>
                    <a:pt x="1948" y="502"/>
                  </a:cubicBezTo>
                  <a:cubicBezTo>
                    <a:pt x="1975" y="433"/>
                    <a:pt x="1950" y="465"/>
                    <a:pt x="1984" y="429"/>
                  </a:cubicBezTo>
                  <a:cubicBezTo>
                    <a:pt x="2002" y="381"/>
                    <a:pt x="2031" y="337"/>
                    <a:pt x="2067" y="301"/>
                  </a:cubicBezTo>
                  <a:cubicBezTo>
                    <a:pt x="2079" y="264"/>
                    <a:pt x="2092" y="225"/>
                    <a:pt x="2112" y="192"/>
                  </a:cubicBezTo>
                  <a:cubicBezTo>
                    <a:pt x="2126" y="168"/>
                    <a:pt x="2186" y="155"/>
                    <a:pt x="2186" y="155"/>
                  </a:cubicBezTo>
                  <a:cubicBezTo>
                    <a:pt x="2229" y="126"/>
                    <a:pt x="2203" y="141"/>
                    <a:pt x="2268" y="118"/>
                  </a:cubicBezTo>
                  <a:cubicBezTo>
                    <a:pt x="2290" y="111"/>
                    <a:pt x="2297" y="95"/>
                    <a:pt x="2314" y="82"/>
                  </a:cubicBezTo>
                  <a:cubicBezTo>
                    <a:pt x="2339" y="62"/>
                    <a:pt x="2366" y="55"/>
                    <a:pt x="2396" y="45"/>
                  </a:cubicBezTo>
                  <a:cubicBezTo>
                    <a:pt x="2451" y="8"/>
                    <a:pt x="2514" y="6"/>
                    <a:pt x="2579" y="0"/>
                  </a:cubicBezTo>
                  <a:cubicBezTo>
                    <a:pt x="2615" y="3"/>
                    <a:pt x="2688" y="9"/>
                    <a:pt x="2688" y="9"/>
                  </a:cubicBezTo>
                </a:path>
              </a:pathLst>
            </a:custGeom>
            <a:ln>
              <a:headEnd type="none" w="sm" len="sm"/>
              <a:tailEnd type="none" w="sm" len="sm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6573838" y="3752850"/>
              <a:ext cx="2278062" cy="950913"/>
            </a:xfrm>
            <a:prstGeom prst="rightArrow">
              <a:avLst>
                <a:gd name="adj1" fmla="val 68611"/>
                <a:gd name="adj2" fmla="val 10085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938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1209</Words>
  <Application>Microsoft Macintosh PowerPoint</Application>
  <PresentationFormat>On-screen Show (4:3)</PresentationFormat>
  <Paragraphs>224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Clip</vt:lpstr>
      <vt:lpstr>Change and Resistance:  Effective Ways to Lead Change and Work with Resistance </vt:lpstr>
      <vt:lpstr>Leading Change</vt:lpstr>
      <vt:lpstr>   Components of Change</vt:lpstr>
      <vt:lpstr>             Organizational Levels &amp; Change</vt:lpstr>
      <vt:lpstr>Cycles of Change</vt:lpstr>
      <vt:lpstr>Change vs. Transition</vt:lpstr>
      <vt:lpstr>Transition: The Three Phases</vt:lpstr>
      <vt:lpstr>Types of Change</vt:lpstr>
      <vt:lpstr>Reactions to Change</vt:lpstr>
      <vt:lpstr>Expect Resistance</vt:lpstr>
      <vt:lpstr>Human Nature</vt:lpstr>
      <vt:lpstr>       Origins of Resistance</vt:lpstr>
      <vt:lpstr>   The PERCEIVED Losses</vt:lpstr>
      <vt:lpstr>   Engaging Resistance</vt:lpstr>
      <vt:lpstr>   Engaging Resistance   Including Others in Planning </vt:lpstr>
      <vt:lpstr>   Engaging Resistance Listen to Resisters</vt:lpstr>
      <vt:lpstr>   Engaging Resistance Coalition … a definition</vt:lpstr>
      <vt:lpstr>   Engaging Resistance Coalition Building</vt:lpstr>
      <vt:lpstr>Resilience Defined</vt:lpstr>
      <vt:lpstr>          Why Resilience at Work?</vt:lpstr>
      <vt:lpstr>       Dimensions of Resilience</vt:lpstr>
      <vt:lpstr>       Strengthening Resilience</vt:lpstr>
      <vt:lpstr>Thank you for your time and interest! </vt:lpstr>
    </vt:vector>
  </TitlesOfParts>
  <Company>Controllers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 Loaner</dc:creator>
  <cp:lastModifiedBy>Reagan Moran</cp:lastModifiedBy>
  <cp:revision>46</cp:revision>
  <dcterms:created xsi:type="dcterms:W3CDTF">2013-08-25T16:42:07Z</dcterms:created>
  <dcterms:modified xsi:type="dcterms:W3CDTF">2017-02-27T15:38:57Z</dcterms:modified>
</cp:coreProperties>
</file>