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4"/>
    <p:sldMasterId id="2147483769" r:id="rId5"/>
    <p:sldMasterId id="2147483766" r:id="rId6"/>
    <p:sldMasterId id="2147483773" r:id="rId7"/>
    <p:sldMasterId id="2147483790" r:id="rId8"/>
    <p:sldMasterId id="2147483799" r:id="rId9"/>
    <p:sldMasterId id="2147483833" r:id="rId10"/>
    <p:sldMasterId id="2147483843" r:id="rId11"/>
  </p:sldMasterIdLst>
  <p:notesMasterIdLst>
    <p:notesMasterId r:id="rId52"/>
  </p:notesMasterIdLst>
  <p:handoutMasterIdLst>
    <p:handoutMasterId r:id="rId53"/>
  </p:handoutMasterIdLst>
  <p:sldIdLst>
    <p:sldId id="885" r:id="rId12"/>
    <p:sldId id="886" r:id="rId13"/>
    <p:sldId id="899" r:id="rId14"/>
    <p:sldId id="993" r:id="rId15"/>
    <p:sldId id="955" r:id="rId16"/>
    <p:sldId id="956" r:id="rId17"/>
    <p:sldId id="953" r:id="rId18"/>
    <p:sldId id="994" r:id="rId19"/>
    <p:sldId id="995" r:id="rId20"/>
    <p:sldId id="996" r:id="rId21"/>
    <p:sldId id="997" r:id="rId22"/>
    <p:sldId id="998" r:id="rId23"/>
    <p:sldId id="999" r:id="rId24"/>
    <p:sldId id="1000" r:id="rId25"/>
    <p:sldId id="1001" r:id="rId26"/>
    <p:sldId id="1002" r:id="rId27"/>
    <p:sldId id="1003" r:id="rId28"/>
    <p:sldId id="1004" r:id="rId29"/>
    <p:sldId id="984" r:id="rId30"/>
    <p:sldId id="959" r:id="rId31"/>
    <p:sldId id="985" r:id="rId32"/>
    <p:sldId id="962" r:id="rId33"/>
    <p:sldId id="987" r:id="rId34"/>
    <p:sldId id="964" r:id="rId35"/>
    <p:sldId id="965" r:id="rId36"/>
    <p:sldId id="968" r:id="rId37"/>
    <p:sldId id="970" r:id="rId38"/>
    <p:sldId id="975" r:id="rId39"/>
    <p:sldId id="976" r:id="rId40"/>
    <p:sldId id="977" r:id="rId41"/>
    <p:sldId id="992" r:id="rId42"/>
    <p:sldId id="979" r:id="rId43"/>
    <p:sldId id="980" r:id="rId44"/>
    <p:sldId id="990" r:id="rId45"/>
    <p:sldId id="983" r:id="rId46"/>
    <p:sldId id="969" r:id="rId47"/>
    <p:sldId id="971" r:id="rId48"/>
    <p:sldId id="973" r:id="rId49"/>
    <p:sldId id="1005" r:id="rId50"/>
    <p:sldId id="989" r:id="rId51"/>
  </p:sldIdLst>
  <p:sldSz cx="9144000" cy="6858000" type="screen4x3"/>
  <p:notesSz cx="6954838" cy="9236075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1pPr>
    <a:lvl2pPr marL="4572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2pPr>
    <a:lvl3pPr marL="9144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3pPr>
    <a:lvl4pPr marL="13716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4pPr>
    <a:lvl5pPr marL="1828800" algn="l" rtl="0" fontAlgn="base">
      <a:spcBef>
        <a:spcPct val="0"/>
      </a:spcBef>
      <a:spcAft>
        <a:spcPct val="0"/>
      </a:spcAft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5pPr>
    <a:lvl6pPr marL="2286000" algn="l" defTabSz="457200" rtl="0" eaLnBrk="1" latinLnBrk="0" hangingPunct="1"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6pPr>
    <a:lvl7pPr marL="2743200" algn="l" defTabSz="457200" rtl="0" eaLnBrk="1" latinLnBrk="0" hangingPunct="1"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7pPr>
    <a:lvl8pPr marL="3200400" algn="l" defTabSz="457200" rtl="0" eaLnBrk="1" latinLnBrk="0" hangingPunct="1"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8pPr>
    <a:lvl9pPr marL="3657600" algn="l" defTabSz="457200" rtl="0" eaLnBrk="1" latinLnBrk="0" hangingPunct="1">
      <a:defRPr sz="1200" kern="1200" baseline="-25000">
        <a:solidFill>
          <a:schemeClr val="tx1"/>
        </a:solidFill>
        <a:latin typeface="Arial" pitchFamily="-106" charset="0"/>
        <a:ea typeface="Arial" pitchFamily="-106" charset="0"/>
        <a:cs typeface="Arial" pitchFamily="-106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FF0EACBB-0A97-42E9-9FC8-DD763CDB9AE6}">
          <p14:sldIdLst>
            <p14:sldId id="885"/>
            <p14:sldId id="886"/>
          </p14:sldIdLst>
        </p14:section>
        <p14:section name="Huron" id="{998EABCB-5B8B-45B9-BEB5-6F6895B534A4}">
          <p14:sldIdLst>
            <p14:sldId id="899"/>
            <p14:sldId id="993"/>
            <p14:sldId id="955"/>
            <p14:sldId id="956"/>
            <p14:sldId id="953"/>
          </p14:sldIdLst>
        </p14:section>
        <p14:section name="Arizona State University" id="{5B2A80FF-7932-400F-A186-8DA2C25BB0AA}">
          <p14:sldIdLst>
            <p14:sldId id="994"/>
            <p14:sldId id="995"/>
            <p14:sldId id="996"/>
            <p14:sldId id="997"/>
            <p14:sldId id="998"/>
            <p14:sldId id="999"/>
            <p14:sldId id="1000"/>
            <p14:sldId id="1001"/>
            <p14:sldId id="1002"/>
            <p14:sldId id="1003"/>
            <p14:sldId id="1004"/>
          </p14:sldIdLst>
        </p14:section>
        <p14:section name="Notre Dame" id="{C9676BE4-6A55-491B-87B9-956CC6E3A654}">
          <p14:sldIdLst>
            <p14:sldId id="984"/>
            <p14:sldId id="959"/>
            <p14:sldId id="985"/>
            <p14:sldId id="962"/>
            <p14:sldId id="987"/>
            <p14:sldId id="964"/>
            <p14:sldId id="965"/>
            <p14:sldId id="968"/>
            <p14:sldId id="970"/>
            <p14:sldId id="975"/>
            <p14:sldId id="976"/>
            <p14:sldId id="977"/>
            <p14:sldId id="992"/>
            <p14:sldId id="979"/>
            <p14:sldId id="980"/>
            <p14:sldId id="990"/>
            <p14:sldId id="983"/>
            <p14:sldId id="969"/>
            <p14:sldId id="971"/>
            <p14:sldId id="973"/>
            <p14:sldId id="1005"/>
            <p14:sldId id="989"/>
          </p14:sldIdLst>
        </p14:section>
        <p14:section name="Workspace" id="{97561658-CD24-4F40-830A-A746D3C1A460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09" userDrawn="1">
          <p15:clr>
            <a:srgbClr val="A4A3A4"/>
          </p15:clr>
        </p15:guide>
        <p15:guide id="2" pos="219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C19F"/>
    <a:srgbClr val="E2C381"/>
    <a:srgbClr val="C7C2BA"/>
    <a:srgbClr val="AAC2DF"/>
    <a:srgbClr val="0099CC"/>
    <a:srgbClr val="84A3C4"/>
    <a:srgbClr val="00AAA1"/>
    <a:srgbClr val="8AD2D3"/>
    <a:srgbClr val="C4960C"/>
    <a:srgbClr val="675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9302" autoAdjust="0"/>
  </p:normalViewPr>
  <p:slideViewPr>
    <p:cSldViewPr snapToGrid="0">
      <p:cViewPr>
        <p:scale>
          <a:sx n="81" d="100"/>
          <a:sy n="81" d="100"/>
        </p:scale>
        <p:origin x="-1024" y="-304"/>
      </p:cViewPr>
      <p:guideLst>
        <p:guide orient="horz" pos="2160"/>
        <p:guide pos="23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2346" y="-72"/>
      </p:cViewPr>
      <p:guideLst>
        <p:guide orient="horz" pos="2909"/>
        <p:guide pos="219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50" Type="http://schemas.openxmlformats.org/officeDocument/2006/relationships/slide" Target="slides/slide39.xml"/><Relationship Id="rId51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slide" Target="slides/slide38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9" Type="http://schemas.openxmlformats.org/officeDocument/2006/relationships/slideMaster" Target="slideMasters/slideMaster6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0" Type="http://schemas.openxmlformats.org/officeDocument/2006/relationships/slideMaster" Target="slideMasters/slideMaster7.xml"/><Relationship Id="rId11" Type="http://schemas.openxmlformats.org/officeDocument/2006/relationships/slideMaster" Target="slideMasters/slideMaster8.xml"/><Relationship Id="rId1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Travel Program Metrics</a:t>
            </a:r>
            <a:endParaRPr lang="en-US" dirty="0"/>
          </a:p>
        </c:rich>
      </c:tx>
      <c:overlay val="0"/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Laggard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Tripit Pro</c:v>
                </c:pt>
                <c:pt idx="2">
                  <c:v>University travel card</c:v>
                </c:pt>
                <c:pt idx="3">
                  <c:v>Online booking tool </c:v>
                </c:pt>
                <c:pt idx="4">
                  <c:v>Airfare managed program</c:v>
                </c:pt>
              </c:strCache>
            </c:strRef>
          </c:cat>
          <c:val>
            <c:numRef>
              <c:f>Sheet1!$B$2:$B$6</c:f>
              <c:numCache>
                <c:formatCode>0.00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Industry Average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Tripit Pro</c:v>
                </c:pt>
                <c:pt idx="2">
                  <c:v>University travel card</c:v>
                </c:pt>
                <c:pt idx="3">
                  <c:v>Online booking tool </c:v>
                </c:pt>
                <c:pt idx="4">
                  <c:v>Airfare managed program</c:v>
                </c:pt>
              </c:strCache>
            </c:strRef>
          </c:cat>
          <c:val>
            <c:numRef>
              <c:f>Sheet1!$C$2:$C$6</c:f>
              <c:numCache>
                <c:formatCode>0.00</c:formatCode>
                <c:ptCount val="5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0.4</c:v>
                </c:pt>
                <c:pt idx="4">
                  <c:v>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Best in Class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Mobile</c:v>
                </c:pt>
                <c:pt idx="1">
                  <c:v>Tripit Pro</c:v>
                </c:pt>
                <c:pt idx="2">
                  <c:v>University travel card</c:v>
                </c:pt>
                <c:pt idx="3">
                  <c:v>Online booking tool </c:v>
                </c:pt>
                <c:pt idx="4">
                  <c:v>Airfare managed program</c:v>
                </c:pt>
              </c:strCache>
            </c:strRef>
          </c:cat>
          <c:val>
            <c:numRef>
              <c:f>Sheet1!$D$2:$D$6</c:f>
              <c:numCache>
                <c:formatCode>0.00</c:formatCode>
                <c:ptCount val="5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0.4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127723000"/>
        <c:axId val="2134780168"/>
      </c:barChart>
      <c:catAx>
        <c:axId val="-2127723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0"/>
            </a:pPr>
            <a:endParaRPr lang="en-US"/>
          </a:p>
        </c:txPr>
        <c:crossAx val="2134780168"/>
        <c:crosses val="autoZero"/>
        <c:auto val="1"/>
        <c:lblAlgn val="ctr"/>
        <c:lblOffset val="100"/>
        <c:noMultiLvlLbl val="0"/>
      </c:catAx>
      <c:valAx>
        <c:axId val="2134780168"/>
        <c:scaling>
          <c:orientation val="minMax"/>
        </c:scaling>
        <c:delete val="0"/>
        <c:axPos val="b"/>
        <c:majorGridlines/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-2127723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1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D41D0-749C-434F-AF8E-BE8E62F121EE}" type="doc">
      <dgm:prSet loTypeId="urn:microsoft.com/office/officeart/2009/3/layout/StepUpProcess" loCatId="process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DD3859E-6377-453D-B7D3-B1C60AE6A084}">
      <dgm:prSet phldrT="[Text]"/>
      <dgm:spPr/>
      <dgm:t>
        <a:bodyPr/>
        <a:lstStyle/>
        <a:p>
          <a:r>
            <a:rPr lang="en-US" b="1" dirty="0" smtClean="0"/>
            <a:t>Awareness</a:t>
          </a:r>
          <a:endParaRPr lang="en-US" b="1" dirty="0"/>
        </a:p>
      </dgm:t>
    </dgm:pt>
    <dgm:pt modelId="{7C53120D-806E-457D-821D-B28C95022E3C}" type="parTrans" cxnId="{4420C6E0-77B1-4CD2-9BD6-D5969D615055}">
      <dgm:prSet/>
      <dgm:spPr/>
      <dgm:t>
        <a:bodyPr/>
        <a:lstStyle/>
        <a:p>
          <a:endParaRPr lang="en-US"/>
        </a:p>
      </dgm:t>
    </dgm:pt>
    <dgm:pt modelId="{24340BE4-0D33-48C7-8EE4-AB667CE39BC3}" type="sibTrans" cxnId="{4420C6E0-77B1-4CD2-9BD6-D5969D615055}">
      <dgm:prSet/>
      <dgm:spPr/>
      <dgm:t>
        <a:bodyPr/>
        <a:lstStyle/>
        <a:p>
          <a:endParaRPr lang="en-US"/>
        </a:p>
      </dgm:t>
    </dgm:pt>
    <dgm:pt modelId="{5B835B31-F502-46B1-9F26-678904716075}">
      <dgm:prSet phldrT="[Text]"/>
      <dgm:spPr/>
      <dgm:t>
        <a:bodyPr/>
        <a:lstStyle/>
        <a:p>
          <a:r>
            <a:rPr lang="en-US" b="1" dirty="0" smtClean="0"/>
            <a:t>Desire</a:t>
          </a:r>
        </a:p>
      </dgm:t>
    </dgm:pt>
    <dgm:pt modelId="{BFD7D0EC-0D85-4F0A-AEFB-85896BA8620A}" type="parTrans" cxnId="{8E8FCF9B-2971-4154-AF7C-B77A5A9A04B6}">
      <dgm:prSet/>
      <dgm:spPr/>
      <dgm:t>
        <a:bodyPr/>
        <a:lstStyle/>
        <a:p>
          <a:endParaRPr lang="en-US"/>
        </a:p>
      </dgm:t>
    </dgm:pt>
    <dgm:pt modelId="{F1087226-D670-4AC9-BB41-C980298989C5}" type="sibTrans" cxnId="{8E8FCF9B-2971-4154-AF7C-B77A5A9A04B6}">
      <dgm:prSet/>
      <dgm:spPr/>
      <dgm:t>
        <a:bodyPr/>
        <a:lstStyle/>
        <a:p>
          <a:endParaRPr lang="en-US"/>
        </a:p>
      </dgm:t>
    </dgm:pt>
    <dgm:pt modelId="{69AD833D-B422-4A5B-9DDA-EFBB032306BC}">
      <dgm:prSet phldrT="[Text]"/>
      <dgm:spPr/>
      <dgm:t>
        <a:bodyPr/>
        <a:lstStyle/>
        <a:p>
          <a:r>
            <a:rPr lang="en-US" b="1" dirty="0" smtClean="0"/>
            <a:t>Knowledge</a:t>
          </a:r>
          <a:endParaRPr lang="en-US" b="1" dirty="0"/>
        </a:p>
      </dgm:t>
    </dgm:pt>
    <dgm:pt modelId="{9282F64F-0F14-4D27-BA18-19EBDD3AF0E2}" type="parTrans" cxnId="{4433491D-13C3-41F2-8CC3-3BDAB395E493}">
      <dgm:prSet/>
      <dgm:spPr/>
      <dgm:t>
        <a:bodyPr/>
        <a:lstStyle/>
        <a:p>
          <a:endParaRPr lang="en-US"/>
        </a:p>
      </dgm:t>
    </dgm:pt>
    <dgm:pt modelId="{5DF7B541-6F1B-497C-84F5-C1383D55AC50}" type="sibTrans" cxnId="{4433491D-13C3-41F2-8CC3-3BDAB395E493}">
      <dgm:prSet/>
      <dgm:spPr/>
      <dgm:t>
        <a:bodyPr/>
        <a:lstStyle/>
        <a:p>
          <a:endParaRPr lang="en-US"/>
        </a:p>
      </dgm:t>
    </dgm:pt>
    <dgm:pt modelId="{8949D0F2-3A87-4F81-B4CE-7724E1C349D5}">
      <dgm:prSet phldrT="[Text]"/>
      <dgm:spPr/>
      <dgm:t>
        <a:bodyPr/>
        <a:lstStyle/>
        <a:p>
          <a:r>
            <a:rPr lang="en-US" b="1" dirty="0" smtClean="0"/>
            <a:t>Ability</a:t>
          </a:r>
          <a:endParaRPr lang="en-US" b="1" dirty="0"/>
        </a:p>
      </dgm:t>
    </dgm:pt>
    <dgm:pt modelId="{CFC4E915-5BE7-4D29-9E0B-FE1816946428}" type="parTrans" cxnId="{7A06E087-9D6B-4204-86A7-ECDA56D0AD1B}">
      <dgm:prSet/>
      <dgm:spPr/>
      <dgm:t>
        <a:bodyPr/>
        <a:lstStyle/>
        <a:p>
          <a:endParaRPr lang="en-US"/>
        </a:p>
      </dgm:t>
    </dgm:pt>
    <dgm:pt modelId="{88BFEEC6-48A5-49D0-B1F6-B1105FE5B896}" type="sibTrans" cxnId="{7A06E087-9D6B-4204-86A7-ECDA56D0AD1B}">
      <dgm:prSet/>
      <dgm:spPr/>
      <dgm:t>
        <a:bodyPr/>
        <a:lstStyle/>
        <a:p>
          <a:endParaRPr lang="en-US"/>
        </a:p>
      </dgm:t>
    </dgm:pt>
    <dgm:pt modelId="{95A773F5-D92E-4799-B927-BB3D35B2D6DD}">
      <dgm:prSet phldrT="[Text]"/>
      <dgm:spPr/>
      <dgm:t>
        <a:bodyPr/>
        <a:lstStyle/>
        <a:p>
          <a:r>
            <a:rPr lang="en-US" b="1" dirty="0" smtClean="0"/>
            <a:t>Reinforcemen</a:t>
          </a:r>
          <a:r>
            <a:rPr lang="en-US" dirty="0" smtClean="0"/>
            <a:t>t</a:t>
          </a:r>
          <a:endParaRPr lang="en-US" dirty="0"/>
        </a:p>
      </dgm:t>
    </dgm:pt>
    <dgm:pt modelId="{C193D717-252A-4523-8906-DD3175CE170C}" type="parTrans" cxnId="{18782CA0-176C-49F8-B36F-B3274B02B508}">
      <dgm:prSet/>
      <dgm:spPr/>
      <dgm:t>
        <a:bodyPr/>
        <a:lstStyle/>
        <a:p>
          <a:endParaRPr lang="en-US"/>
        </a:p>
      </dgm:t>
    </dgm:pt>
    <dgm:pt modelId="{387B2468-988A-4D98-A9C8-7C855E1ADD38}" type="sibTrans" cxnId="{18782CA0-176C-49F8-B36F-B3274B02B508}">
      <dgm:prSet/>
      <dgm:spPr/>
      <dgm:t>
        <a:bodyPr/>
        <a:lstStyle/>
        <a:p>
          <a:endParaRPr lang="en-US"/>
        </a:p>
      </dgm:t>
    </dgm:pt>
    <dgm:pt modelId="{078AF523-0644-445A-84A8-EEFB3D27803A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D518D4FB-FC20-4B06-B39D-BAD6B6C67AE2}" type="parTrans" cxnId="{A9478041-313D-4EB7-883E-0B693ADA4CA3}">
      <dgm:prSet/>
      <dgm:spPr/>
      <dgm:t>
        <a:bodyPr/>
        <a:lstStyle/>
        <a:p>
          <a:endParaRPr lang="en-US"/>
        </a:p>
      </dgm:t>
    </dgm:pt>
    <dgm:pt modelId="{56017632-C85E-4F33-A3DE-F56F26495167}" type="sibTrans" cxnId="{A9478041-313D-4EB7-883E-0B693ADA4CA3}">
      <dgm:prSet/>
      <dgm:spPr/>
      <dgm:t>
        <a:bodyPr/>
        <a:lstStyle/>
        <a:p>
          <a:endParaRPr lang="en-US"/>
        </a:p>
      </dgm:t>
    </dgm:pt>
    <dgm:pt modelId="{B1C6484F-98C7-49F6-BAA7-DEE7F3ECEBB1}">
      <dgm:prSet phldrT="[Text]"/>
      <dgm:spPr/>
      <dgm:t>
        <a:bodyPr/>
        <a:lstStyle/>
        <a:p>
          <a:r>
            <a:rPr lang="en-US" dirty="0" smtClean="0"/>
            <a:t>Why now?</a:t>
          </a:r>
          <a:endParaRPr lang="en-US" dirty="0"/>
        </a:p>
      </dgm:t>
    </dgm:pt>
    <dgm:pt modelId="{884E6F9D-405E-4B8B-A400-15AE9A8A69AB}" type="parTrans" cxnId="{CA12BBBB-7D45-4FDE-AB85-F943520B31EE}">
      <dgm:prSet/>
      <dgm:spPr/>
      <dgm:t>
        <a:bodyPr/>
        <a:lstStyle/>
        <a:p>
          <a:endParaRPr lang="en-US"/>
        </a:p>
      </dgm:t>
    </dgm:pt>
    <dgm:pt modelId="{06DF4828-9EF6-4432-974E-35798A1873A5}" type="sibTrans" cxnId="{CA12BBBB-7D45-4FDE-AB85-F943520B31EE}">
      <dgm:prSet/>
      <dgm:spPr/>
      <dgm:t>
        <a:bodyPr/>
        <a:lstStyle/>
        <a:p>
          <a:endParaRPr lang="en-US"/>
        </a:p>
      </dgm:t>
    </dgm:pt>
    <dgm:pt modelId="{8BF74732-7597-4E9C-A78E-66F55B2D697A}">
      <dgm:prSet phldrT="[Text]"/>
      <dgm:spPr/>
      <dgm:t>
        <a:bodyPr/>
        <a:lstStyle/>
        <a:p>
          <a:r>
            <a:rPr lang="en-US" dirty="0" smtClean="0"/>
            <a:t>Motivate</a:t>
          </a:r>
        </a:p>
      </dgm:t>
    </dgm:pt>
    <dgm:pt modelId="{86B25A07-579E-4918-986F-7F7C3D2C4A40}" type="parTrans" cxnId="{971C06B4-B497-48EB-B127-13FBF44A23CC}">
      <dgm:prSet/>
      <dgm:spPr/>
      <dgm:t>
        <a:bodyPr/>
        <a:lstStyle/>
        <a:p>
          <a:endParaRPr lang="en-US"/>
        </a:p>
      </dgm:t>
    </dgm:pt>
    <dgm:pt modelId="{2E469E91-7F13-4D67-9F1B-A9D3070955C5}" type="sibTrans" cxnId="{971C06B4-B497-48EB-B127-13FBF44A23CC}">
      <dgm:prSet/>
      <dgm:spPr/>
      <dgm:t>
        <a:bodyPr/>
        <a:lstStyle/>
        <a:p>
          <a:endParaRPr lang="en-US"/>
        </a:p>
      </dgm:t>
    </dgm:pt>
    <dgm:pt modelId="{95CB91C1-1E9B-45B9-9599-C7319B44A029}">
      <dgm:prSet phldrT="[Text]"/>
      <dgm:spPr/>
      <dgm:t>
        <a:bodyPr/>
        <a:lstStyle/>
        <a:p>
          <a:r>
            <a:rPr lang="en-US" dirty="0" smtClean="0"/>
            <a:t>Drivers</a:t>
          </a:r>
        </a:p>
      </dgm:t>
    </dgm:pt>
    <dgm:pt modelId="{32A7FCF2-5E59-49D8-B8BE-F73880AFACA9}" type="parTrans" cxnId="{3E66024B-AC83-4693-A1A3-BED943EAFDFA}">
      <dgm:prSet/>
      <dgm:spPr/>
      <dgm:t>
        <a:bodyPr/>
        <a:lstStyle/>
        <a:p>
          <a:endParaRPr lang="en-US"/>
        </a:p>
      </dgm:t>
    </dgm:pt>
    <dgm:pt modelId="{69ADF1A2-EC68-4B8A-8D87-AC46458C1E98}" type="sibTrans" cxnId="{3E66024B-AC83-4693-A1A3-BED943EAFDFA}">
      <dgm:prSet/>
      <dgm:spPr/>
      <dgm:t>
        <a:bodyPr/>
        <a:lstStyle/>
        <a:p>
          <a:endParaRPr lang="en-US"/>
        </a:p>
      </dgm:t>
    </dgm:pt>
    <dgm:pt modelId="{66B6519C-10C8-43FF-B71F-35D34F010671}">
      <dgm:prSet phldrT="[Text]"/>
      <dgm:spPr/>
      <dgm:t>
        <a:bodyPr/>
        <a:lstStyle/>
        <a:p>
          <a:r>
            <a:rPr lang="en-US" dirty="0" smtClean="0"/>
            <a:t>Skills needed</a:t>
          </a:r>
          <a:endParaRPr lang="en-US" dirty="0"/>
        </a:p>
      </dgm:t>
    </dgm:pt>
    <dgm:pt modelId="{28255770-4900-48A4-865C-70F858979B55}" type="parTrans" cxnId="{09161D24-8ECF-4222-A8C9-6FF59456F690}">
      <dgm:prSet/>
      <dgm:spPr/>
      <dgm:t>
        <a:bodyPr/>
        <a:lstStyle/>
        <a:p>
          <a:endParaRPr lang="en-US"/>
        </a:p>
      </dgm:t>
    </dgm:pt>
    <dgm:pt modelId="{944BC4BB-3181-455B-A06D-A6A76207E93E}" type="sibTrans" cxnId="{09161D24-8ECF-4222-A8C9-6FF59456F690}">
      <dgm:prSet/>
      <dgm:spPr/>
      <dgm:t>
        <a:bodyPr/>
        <a:lstStyle/>
        <a:p>
          <a:endParaRPr lang="en-US"/>
        </a:p>
      </dgm:t>
    </dgm:pt>
    <dgm:pt modelId="{23662388-F0B8-4E0E-AFB8-8EDDC8D91F7D}">
      <dgm:prSet phldrT="[Text]"/>
      <dgm:spPr/>
      <dgm:t>
        <a:bodyPr/>
        <a:lstStyle/>
        <a:p>
          <a:r>
            <a:rPr lang="en-US" dirty="0" smtClean="0"/>
            <a:t>Behaviors required</a:t>
          </a:r>
          <a:endParaRPr lang="en-US" dirty="0"/>
        </a:p>
      </dgm:t>
    </dgm:pt>
    <dgm:pt modelId="{CE562E59-E479-458B-846D-9C30095757AE}" type="parTrans" cxnId="{895A04B7-59BA-48A8-9C6F-955036A7EDC9}">
      <dgm:prSet/>
      <dgm:spPr/>
      <dgm:t>
        <a:bodyPr/>
        <a:lstStyle/>
        <a:p>
          <a:endParaRPr lang="en-US"/>
        </a:p>
      </dgm:t>
    </dgm:pt>
    <dgm:pt modelId="{A5179F90-DEF2-4E17-8A57-D26C9AD1A2C2}" type="sibTrans" cxnId="{895A04B7-59BA-48A8-9C6F-955036A7EDC9}">
      <dgm:prSet/>
      <dgm:spPr/>
      <dgm:t>
        <a:bodyPr/>
        <a:lstStyle/>
        <a:p>
          <a:endParaRPr lang="en-US"/>
        </a:p>
      </dgm:t>
    </dgm:pt>
    <dgm:pt modelId="{C9B21547-248B-4AEA-9DA8-F2B8261CB5E0}">
      <dgm:prSet phldrT="[Text]"/>
      <dgm:spPr/>
      <dgm:t>
        <a:bodyPr/>
        <a:lstStyle/>
        <a:p>
          <a:r>
            <a:rPr lang="en-US" dirty="0" smtClean="0"/>
            <a:t>To do my job</a:t>
          </a:r>
          <a:endParaRPr lang="en-US" dirty="0"/>
        </a:p>
      </dgm:t>
    </dgm:pt>
    <dgm:pt modelId="{CBC1088D-7AA0-47F5-8AD9-6E822AFB0AF2}" type="parTrans" cxnId="{7AF2E119-481E-4C5A-AC0B-A8A533F27232}">
      <dgm:prSet/>
      <dgm:spPr/>
      <dgm:t>
        <a:bodyPr/>
        <a:lstStyle/>
        <a:p>
          <a:endParaRPr lang="en-US"/>
        </a:p>
      </dgm:t>
    </dgm:pt>
    <dgm:pt modelId="{75173F46-18A0-4578-9C0D-AADEFA51CEA8}" type="sibTrans" cxnId="{7AF2E119-481E-4C5A-AC0B-A8A533F27232}">
      <dgm:prSet/>
      <dgm:spPr/>
      <dgm:t>
        <a:bodyPr/>
        <a:lstStyle/>
        <a:p>
          <a:endParaRPr lang="en-US"/>
        </a:p>
      </dgm:t>
    </dgm:pt>
    <dgm:pt modelId="{CE2A7611-CDB6-4D01-AFD0-99819BB62172}">
      <dgm:prSet phldrT="[Text]"/>
      <dgm:spPr/>
      <dgm:t>
        <a:bodyPr/>
        <a:lstStyle/>
        <a:p>
          <a:r>
            <a:rPr lang="en-US" smtClean="0"/>
            <a:t>No </a:t>
          </a:r>
          <a:r>
            <a:rPr lang="en-US" dirty="0" smtClean="0"/>
            <a:t>barriers  </a:t>
          </a:r>
          <a:endParaRPr lang="en-US" dirty="0"/>
        </a:p>
      </dgm:t>
    </dgm:pt>
    <dgm:pt modelId="{3C64B638-8CD8-48E8-AF1D-85DAE823C4FB}" type="parTrans" cxnId="{553AD692-9C6D-4563-9BBE-99EFD13ED8B0}">
      <dgm:prSet/>
      <dgm:spPr/>
      <dgm:t>
        <a:bodyPr/>
        <a:lstStyle/>
        <a:p>
          <a:endParaRPr lang="en-US"/>
        </a:p>
      </dgm:t>
    </dgm:pt>
    <dgm:pt modelId="{DB10A8C0-CD5F-4AC2-853F-5E1CB26F0513}" type="sibTrans" cxnId="{553AD692-9C6D-4563-9BBE-99EFD13ED8B0}">
      <dgm:prSet/>
      <dgm:spPr/>
      <dgm:t>
        <a:bodyPr/>
        <a:lstStyle/>
        <a:p>
          <a:endParaRPr lang="en-US"/>
        </a:p>
      </dgm:t>
    </dgm:pt>
    <dgm:pt modelId="{C6B0EAD5-2AAF-4343-92AE-AA6CBB21FDAA}">
      <dgm:prSet phldrT="[Text]"/>
      <dgm:spPr/>
      <dgm:t>
        <a:bodyPr/>
        <a:lstStyle/>
        <a:p>
          <a:r>
            <a:rPr lang="en-US" dirty="0" smtClean="0"/>
            <a:t>What will make it stick?</a:t>
          </a:r>
          <a:endParaRPr lang="en-US" dirty="0"/>
        </a:p>
      </dgm:t>
    </dgm:pt>
    <dgm:pt modelId="{E01695B6-6C3B-4AF9-91BB-AB607560CBB5}" type="parTrans" cxnId="{5C739C66-58C9-4880-8297-A1378675D36C}">
      <dgm:prSet/>
      <dgm:spPr/>
      <dgm:t>
        <a:bodyPr/>
        <a:lstStyle/>
        <a:p>
          <a:endParaRPr lang="en-US"/>
        </a:p>
      </dgm:t>
    </dgm:pt>
    <dgm:pt modelId="{AE0C7C14-F818-44E1-A970-2485DCB848DE}" type="sibTrans" cxnId="{5C739C66-58C9-4880-8297-A1378675D36C}">
      <dgm:prSet/>
      <dgm:spPr/>
      <dgm:t>
        <a:bodyPr/>
        <a:lstStyle/>
        <a:p>
          <a:endParaRPr lang="en-US"/>
        </a:p>
      </dgm:t>
    </dgm:pt>
    <dgm:pt modelId="{4DC1EECF-F8D9-465D-BDA8-3FF67AA449D9}">
      <dgm:prSet phldrT="[Text]"/>
      <dgm:spPr/>
      <dgm:t>
        <a:bodyPr/>
        <a:lstStyle/>
        <a:p>
          <a:r>
            <a:rPr lang="en-US" dirty="0" smtClean="0"/>
            <a:t>Metrics</a:t>
          </a:r>
          <a:endParaRPr lang="en-US" dirty="0"/>
        </a:p>
      </dgm:t>
    </dgm:pt>
    <dgm:pt modelId="{D7E40AB7-BC74-4EA3-8811-7F0B59684017}" type="parTrans" cxnId="{D53F2AA4-32F9-482F-B614-234E0A793EA3}">
      <dgm:prSet/>
      <dgm:spPr/>
      <dgm:t>
        <a:bodyPr/>
        <a:lstStyle/>
        <a:p>
          <a:endParaRPr lang="en-US"/>
        </a:p>
      </dgm:t>
    </dgm:pt>
    <dgm:pt modelId="{E4240CA5-9DE4-469B-8F75-0331369013FC}" type="sibTrans" cxnId="{D53F2AA4-32F9-482F-B614-234E0A793EA3}">
      <dgm:prSet/>
      <dgm:spPr/>
      <dgm:t>
        <a:bodyPr/>
        <a:lstStyle/>
        <a:p>
          <a:endParaRPr lang="en-US"/>
        </a:p>
      </dgm:t>
    </dgm:pt>
    <dgm:pt modelId="{C8F009D4-1952-4415-93EC-01A545B3355C}">
      <dgm:prSet phldrT="[Text]"/>
      <dgm:spPr/>
      <dgm:t>
        <a:bodyPr/>
        <a:lstStyle/>
        <a:p>
          <a:r>
            <a:rPr lang="en-US" dirty="0" smtClean="0"/>
            <a:t>Consequences</a:t>
          </a:r>
          <a:endParaRPr lang="en-US" dirty="0"/>
        </a:p>
      </dgm:t>
    </dgm:pt>
    <dgm:pt modelId="{78B90CE9-CE5B-4E51-8498-FD60F0E2ABC2}" type="parTrans" cxnId="{CDF6C1C6-17AD-4D36-966C-394AB804901E}">
      <dgm:prSet/>
      <dgm:spPr/>
      <dgm:t>
        <a:bodyPr/>
        <a:lstStyle/>
        <a:p>
          <a:endParaRPr lang="en-US"/>
        </a:p>
      </dgm:t>
    </dgm:pt>
    <dgm:pt modelId="{B323A5DA-F123-4D8D-BBCF-CFBC662A11A9}" type="sibTrans" cxnId="{CDF6C1C6-17AD-4D36-966C-394AB804901E}">
      <dgm:prSet/>
      <dgm:spPr/>
      <dgm:t>
        <a:bodyPr/>
        <a:lstStyle/>
        <a:p>
          <a:endParaRPr lang="en-US"/>
        </a:p>
      </dgm:t>
    </dgm:pt>
    <dgm:pt modelId="{033B3278-A179-4304-B94E-C5EC8546ECAD}" type="pres">
      <dgm:prSet presAssocID="{C48D41D0-749C-434F-AF8E-BE8E62F121E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BF5EB3-A1D0-4EFB-B9EA-27D8632D01F1}" type="pres">
      <dgm:prSet presAssocID="{FDD3859E-6377-453D-B7D3-B1C60AE6A084}" presName="composite" presStyleCnt="0"/>
      <dgm:spPr/>
      <dgm:t>
        <a:bodyPr/>
        <a:lstStyle/>
        <a:p>
          <a:endParaRPr lang="en-US"/>
        </a:p>
      </dgm:t>
    </dgm:pt>
    <dgm:pt modelId="{73C98FB2-A883-4CFC-AB54-72623716106A}" type="pres">
      <dgm:prSet presAssocID="{FDD3859E-6377-453D-B7D3-B1C60AE6A084}" presName="LShape" presStyleLbl="alignNode1" presStyleIdx="0" presStyleCnt="9"/>
      <dgm:spPr/>
      <dgm:t>
        <a:bodyPr/>
        <a:lstStyle/>
        <a:p>
          <a:endParaRPr lang="en-US"/>
        </a:p>
      </dgm:t>
    </dgm:pt>
    <dgm:pt modelId="{32629692-EC06-459A-938A-FD50770A9846}" type="pres">
      <dgm:prSet presAssocID="{FDD3859E-6377-453D-B7D3-B1C60AE6A08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700B9-F188-4390-B8C5-9C829F4F19A2}" type="pres">
      <dgm:prSet presAssocID="{FDD3859E-6377-453D-B7D3-B1C60AE6A084}" presName="Triangle" presStyleLbl="alignNode1" presStyleIdx="1" presStyleCnt="9"/>
      <dgm:spPr/>
      <dgm:t>
        <a:bodyPr/>
        <a:lstStyle/>
        <a:p>
          <a:endParaRPr lang="en-US"/>
        </a:p>
      </dgm:t>
    </dgm:pt>
    <dgm:pt modelId="{D4073012-52F8-4E78-86EA-95C3369F73A7}" type="pres">
      <dgm:prSet presAssocID="{24340BE4-0D33-48C7-8EE4-AB667CE39BC3}" presName="sibTrans" presStyleCnt="0"/>
      <dgm:spPr/>
      <dgm:t>
        <a:bodyPr/>
        <a:lstStyle/>
        <a:p>
          <a:endParaRPr lang="en-US"/>
        </a:p>
      </dgm:t>
    </dgm:pt>
    <dgm:pt modelId="{932D930F-0C07-497C-A1FA-C1ABDCFD2127}" type="pres">
      <dgm:prSet presAssocID="{24340BE4-0D33-48C7-8EE4-AB667CE39BC3}" presName="space" presStyleCnt="0"/>
      <dgm:spPr/>
      <dgm:t>
        <a:bodyPr/>
        <a:lstStyle/>
        <a:p>
          <a:endParaRPr lang="en-US"/>
        </a:p>
      </dgm:t>
    </dgm:pt>
    <dgm:pt modelId="{64AD0ADB-1533-4E85-8143-A84CEE1B4A37}" type="pres">
      <dgm:prSet presAssocID="{5B835B31-F502-46B1-9F26-678904716075}" presName="composite" presStyleCnt="0"/>
      <dgm:spPr/>
      <dgm:t>
        <a:bodyPr/>
        <a:lstStyle/>
        <a:p>
          <a:endParaRPr lang="en-US"/>
        </a:p>
      </dgm:t>
    </dgm:pt>
    <dgm:pt modelId="{A995458A-370E-484A-BEAA-88FA2831AAEE}" type="pres">
      <dgm:prSet presAssocID="{5B835B31-F502-46B1-9F26-678904716075}" presName="LShape" presStyleLbl="alignNode1" presStyleIdx="2" presStyleCnt="9"/>
      <dgm:spPr/>
      <dgm:t>
        <a:bodyPr/>
        <a:lstStyle/>
        <a:p>
          <a:endParaRPr lang="en-US"/>
        </a:p>
      </dgm:t>
    </dgm:pt>
    <dgm:pt modelId="{3B46E07E-2A3E-4D71-A0E0-9C19E08B5804}" type="pres">
      <dgm:prSet presAssocID="{5B835B31-F502-46B1-9F26-67890471607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83248-6105-426E-9C9D-641C3AC9E7FD}" type="pres">
      <dgm:prSet presAssocID="{5B835B31-F502-46B1-9F26-678904716075}" presName="Triangle" presStyleLbl="alignNode1" presStyleIdx="3" presStyleCnt="9"/>
      <dgm:spPr/>
      <dgm:t>
        <a:bodyPr/>
        <a:lstStyle/>
        <a:p>
          <a:endParaRPr lang="en-US"/>
        </a:p>
      </dgm:t>
    </dgm:pt>
    <dgm:pt modelId="{A0B2BFB5-81D9-4C7C-9E65-D21A1ED0AF00}" type="pres">
      <dgm:prSet presAssocID="{F1087226-D670-4AC9-BB41-C980298989C5}" presName="sibTrans" presStyleCnt="0"/>
      <dgm:spPr/>
      <dgm:t>
        <a:bodyPr/>
        <a:lstStyle/>
        <a:p>
          <a:endParaRPr lang="en-US"/>
        </a:p>
      </dgm:t>
    </dgm:pt>
    <dgm:pt modelId="{249C5D8E-73C0-4EE4-B257-D317DCA46845}" type="pres">
      <dgm:prSet presAssocID="{F1087226-D670-4AC9-BB41-C980298989C5}" presName="space" presStyleCnt="0"/>
      <dgm:spPr/>
      <dgm:t>
        <a:bodyPr/>
        <a:lstStyle/>
        <a:p>
          <a:endParaRPr lang="en-US"/>
        </a:p>
      </dgm:t>
    </dgm:pt>
    <dgm:pt modelId="{A691CA64-3D2B-4C85-8B9F-9054E1209FFC}" type="pres">
      <dgm:prSet presAssocID="{69AD833D-B422-4A5B-9DDA-EFBB032306BC}" presName="composite" presStyleCnt="0"/>
      <dgm:spPr/>
      <dgm:t>
        <a:bodyPr/>
        <a:lstStyle/>
        <a:p>
          <a:endParaRPr lang="en-US"/>
        </a:p>
      </dgm:t>
    </dgm:pt>
    <dgm:pt modelId="{91281FF1-DCAD-4768-AC6F-FEFC44D08E6E}" type="pres">
      <dgm:prSet presAssocID="{69AD833D-B422-4A5B-9DDA-EFBB032306BC}" presName="LShape" presStyleLbl="alignNode1" presStyleIdx="4" presStyleCnt="9"/>
      <dgm:spPr/>
      <dgm:t>
        <a:bodyPr/>
        <a:lstStyle/>
        <a:p>
          <a:endParaRPr lang="en-US"/>
        </a:p>
      </dgm:t>
    </dgm:pt>
    <dgm:pt modelId="{F071155E-0BD2-4384-A54B-30634631E704}" type="pres">
      <dgm:prSet presAssocID="{69AD833D-B422-4A5B-9DDA-EFBB032306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47C1-2295-44AE-8135-E40329570C30}" type="pres">
      <dgm:prSet presAssocID="{69AD833D-B422-4A5B-9DDA-EFBB032306BC}" presName="Triangle" presStyleLbl="alignNode1" presStyleIdx="5" presStyleCnt="9"/>
      <dgm:spPr/>
      <dgm:t>
        <a:bodyPr/>
        <a:lstStyle/>
        <a:p>
          <a:endParaRPr lang="en-US"/>
        </a:p>
      </dgm:t>
    </dgm:pt>
    <dgm:pt modelId="{AEA939A8-8D79-45A1-8801-E095E36CAFE9}" type="pres">
      <dgm:prSet presAssocID="{5DF7B541-6F1B-497C-84F5-C1383D55AC50}" presName="sibTrans" presStyleCnt="0"/>
      <dgm:spPr/>
      <dgm:t>
        <a:bodyPr/>
        <a:lstStyle/>
        <a:p>
          <a:endParaRPr lang="en-US"/>
        </a:p>
      </dgm:t>
    </dgm:pt>
    <dgm:pt modelId="{0009D7A6-2FA7-4975-9341-CE2F239F7E06}" type="pres">
      <dgm:prSet presAssocID="{5DF7B541-6F1B-497C-84F5-C1383D55AC50}" presName="space" presStyleCnt="0"/>
      <dgm:spPr/>
      <dgm:t>
        <a:bodyPr/>
        <a:lstStyle/>
        <a:p>
          <a:endParaRPr lang="en-US"/>
        </a:p>
      </dgm:t>
    </dgm:pt>
    <dgm:pt modelId="{688AD057-DEF2-4015-8A33-DE198A8120E9}" type="pres">
      <dgm:prSet presAssocID="{8949D0F2-3A87-4F81-B4CE-7724E1C349D5}" presName="composite" presStyleCnt="0"/>
      <dgm:spPr/>
      <dgm:t>
        <a:bodyPr/>
        <a:lstStyle/>
        <a:p>
          <a:endParaRPr lang="en-US"/>
        </a:p>
      </dgm:t>
    </dgm:pt>
    <dgm:pt modelId="{844F956C-0CDA-44AA-AA51-C4EF7C781108}" type="pres">
      <dgm:prSet presAssocID="{8949D0F2-3A87-4F81-B4CE-7724E1C349D5}" presName="LShape" presStyleLbl="alignNode1" presStyleIdx="6" presStyleCnt="9"/>
      <dgm:spPr/>
      <dgm:t>
        <a:bodyPr/>
        <a:lstStyle/>
        <a:p>
          <a:endParaRPr lang="en-US"/>
        </a:p>
      </dgm:t>
    </dgm:pt>
    <dgm:pt modelId="{8C373629-1D06-49D1-8A45-98CD88E6E183}" type="pres">
      <dgm:prSet presAssocID="{8949D0F2-3A87-4F81-B4CE-7724E1C349D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ECA59-7C71-46FC-8215-3CB1115162DE}" type="pres">
      <dgm:prSet presAssocID="{8949D0F2-3A87-4F81-B4CE-7724E1C349D5}" presName="Triangle" presStyleLbl="alignNode1" presStyleIdx="7" presStyleCnt="9"/>
      <dgm:spPr/>
      <dgm:t>
        <a:bodyPr/>
        <a:lstStyle/>
        <a:p>
          <a:endParaRPr lang="en-US"/>
        </a:p>
      </dgm:t>
    </dgm:pt>
    <dgm:pt modelId="{1D9407E2-0021-46D7-B150-75AC59571CAC}" type="pres">
      <dgm:prSet presAssocID="{88BFEEC6-48A5-49D0-B1F6-B1105FE5B896}" presName="sibTrans" presStyleCnt="0"/>
      <dgm:spPr/>
      <dgm:t>
        <a:bodyPr/>
        <a:lstStyle/>
        <a:p>
          <a:endParaRPr lang="en-US"/>
        </a:p>
      </dgm:t>
    </dgm:pt>
    <dgm:pt modelId="{E96BBDA3-8535-47CB-9823-DEB79B0BB705}" type="pres">
      <dgm:prSet presAssocID="{88BFEEC6-48A5-49D0-B1F6-B1105FE5B896}" presName="space" presStyleCnt="0"/>
      <dgm:spPr/>
      <dgm:t>
        <a:bodyPr/>
        <a:lstStyle/>
        <a:p>
          <a:endParaRPr lang="en-US"/>
        </a:p>
      </dgm:t>
    </dgm:pt>
    <dgm:pt modelId="{B2B29DF3-593A-4EF0-8AAB-E0E9E115A743}" type="pres">
      <dgm:prSet presAssocID="{95A773F5-D92E-4799-B927-BB3D35B2D6DD}" presName="composite" presStyleCnt="0"/>
      <dgm:spPr/>
      <dgm:t>
        <a:bodyPr/>
        <a:lstStyle/>
        <a:p>
          <a:endParaRPr lang="en-US"/>
        </a:p>
      </dgm:t>
    </dgm:pt>
    <dgm:pt modelId="{4A2E3F59-2514-4F93-B278-20D72E677C25}" type="pres">
      <dgm:prSet presAssocID="{95A773F5-D92E-4799-B927-BB3D35B2D6DD}" presName="LShape" presStyleLbl="alignNode1" presStyleIdx="8" presStyleCnt="9"/>
      <dgm:spPr/>
      <dgm:t>
        <a:bodyPr/>
        <a:lstStyle/>
        <a:p>
          <a:endParaRPr lang="en-US"/>
        </a:p>
      </dgm:t>
    </dgm:pt>
    <dgm:pt modelId="{F5AEC4A8-C34C-4009-B21A-83CDAAAA1571}" type="pres">
      <dgm:prSet presAssocID="{95A773F5-D92E-4799-B927-BB3D35B2D6D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17686E-04D5-4595-B64B-2CD170EACDF8}" type="presOf" srcId="{CE2A7611-CDB6-4D01-AFD0-99819BB62172}" destId="{8C373629-1D06-49D1-8A45-98CD88E6E183}" srcOrd="0" destOrd="2" presId="urn:microsoft.com/office/officeart/2009/3/layout/StepUpProcess"/>
    <dgm:cxn modelId="{9555E2CC-FE71-4575-8FDB-236BEBB2436C}" type="presOf" srcId="{95CB91C1-1E9B-45B9-9599-C7319B44A029}" destId="{3B46E07E-2A3E-4D71-A0E0-9C19E08B5804}" srcOrd="0" destOrd="2" presId="urn:microsoft.com/office/officeart/2009/3/layout/StepUpProcess"/>
    <dgm:cxn modelId="{EBBEFBD9-D8DF-407C-A3D4-0BD7DA3CA905}" type="presOf" srcId="{95A773F5-D92E-4799-B927-BB3D35B2D6DD}" destId="{F5AEC4A8-C34C-4009-B21A-83CDAAAA1571}" srcOrd="0" destOrd="0" presId="urn:microsoft.com/office/officeart/2009/3/layout/StepUpProcess"/>
    <dgm:cxn modelId="{3E66024B-AC83-4693-A1A3-BED943EAFDFA}" srcId="{5B835B31-F502-46B1-9F26-678904716075}" destId="{95CB91C1-1E9B-45B9-9599-C7319B44A029}" srcOrd="1" destOrd="0" parTransId="{32A7FCF2-5E59-49D8-B8BE-F73880AFACA9}" sibTransId="{69ADF1A2-EC68-4B8A-8D87-AC46458C1E98}"/>
    <dgm:cxn modelId="{C3E96C7D-2C9D-4006-BB07-0A890CEF89BB}" type="presOf" srcId="{078AF523-0644-445A-84A8-EEFB3D27803A}" destId="{32629692-EC06-459A-938A-FD50770A9846}" srcOrd="0" destOrd="1" presId="urn:microsoft.com/office/officeart/2009/3/layout/StepUpProcess"/>
    <dgm:cxn modelId="{4433491D-13C3-41F2-8CC3-3BDAB395E493}" srcId="{C48D41D0-749C-434F-AF8E-BE8E62F121EE}" destId="{69AD833D-B422-4A5B-9DDA-EFBB032306BC}" srcOrd="2" destOrd="0" parTransId="{9282F64F-0F14-4D27-BA18-19EBDD3AF0E2}" sibTransId="{5DF7B541-6F1B-497C-84F5-C1383D55AC50}"/>
    <dgm:cxn modelId="{CF5A5F40-B3FD-4E80-816E-E83E7E992C8F}" type="presOf" srcId="{69AD833D-B422-4A5B-9DDA-EFBB032306BC}" destId="{F071155E-0BD2-4384-A54B-30634631E704}" srcOrd="0" destOrd="0" presId="urn:microsoft.com/office/officeart/2009/3/layout/StepUpProcess"/>
    <dgm:cxn modelId="{09161D24-8ECF-4222-A8C9-6FF59456F690}" srcId="{69AD833D-B422-4A5B-9DDA-EFBB032306BC}" destId="{66B6519C-10C8-43FF-B71F-35D34F010671}" srcOrd="0" destOrd="0" parTransId="{28255770-4900-48A4-865C-70F858979B55}" sibTransId="{944BC4BB-3181-455B-A06D-A6A76207E93E}"/>
    <dgm:cxn modelId="{B1AF7A24-D1F6-40D1-A121-8DBA9B0B4AC3}" type="presOf" srcId="{C9B21547-248B-4AEA-9DA8-F2B8261CB5E0}" destId="{8C373629-1D06-49D1-8A45-98CD88E6E183}" srcOrd="0" destOrd="1" presId="urn:microsoft.com/office/officeart/2009/3/layout/StepUpProcess"/>
    <dgm:cxn modelId="{E6FA00D1-0353-426E-98B4-1D0B40437A1E}" type="presOf" srcId="{C6B0EAD5-2AAF-4343-92AE-AA6CBB21FDAA}" destId="{F5AEC4A8-C34C-4009-B21A-83CDAAAA1571}" srcOrd="0" destOrd="1" presId="urn:microsoft.com/office/officeart/2009/3/layout/StepUpProcess"/>
    <dgm:cxn modelId="{D53F2AA4-32F9-482F-B614-234E0A793EA3}" srcId="{95A773F5-D92E-4799-B927-BB3D35B2D6DD}" destId="{4DC1EECF-F8D9-465D-BDA8-3FF67AA449D9}" srcOrd="1" destOrd="0" parTransId="{D7E40AB7-BC74-4EA3-8811-7F0B59684017}" sibTransId="{E4240CA5-9DE4-469B-8F75-0331369013FC}"/>
    <dgm:cxn modelId="{907B0F6A-79D7-403A-973B-111CFEE02155}" type="presOf" srcId="{B1C6484F-98C7-49F6-BAA7-DEE7F3ECEBB1}" destId="{32629692-EC06-459A-938A-FD50770A9846}" srcOrd="0" destOrd="2" presId="urn:microsoft.com/office/officeart/2009/3/layout/StepUpProcess"/>
    <dgm:cxn modelId="{7A06E087-9D6B-4204-86A7-ECDA56D0AD1B}" srcId="{C48D41D0-749C-434F-AF8E-BE8E62F121EE}" destId="{8949D0F2-3A87-4F81-B4CE-7724E1C349D5}" srcOrd="3" destOrd="0" parTransId="{CFC4E915-5BE7-4D29-9E0B-FE1816946428}" sibTransId="{88BFEEC6-48A5-49D0-B1F6-B1105FE5B896}"/>
    <dgm:cxn modelId="{A9478041-313D-4EB7-883E-0B693ADA4CA3}" srcId="{FDD3859E-6377-453D-B7D3-B1C60AE6A084}" destId="{078AF523-0644-445A-84A8-EEFB3D27803A}" srcOrd="0" destOrd="0" parTransId="{D518D4FB-FC20-4B06-B39D-BAD6B6C67AE2}" sibTransId="{56017632-C85E-4F33-A3DE-F56F26495167}"/>
    <dgm:cxn modelId="{D799DC52-3F0B-4824-AFA0-6081FADAAAAB}" type="presOf" srcId="{C8F009D4-1952-4415-93EC-01A545B3355C}" destId="{F5AEC4A8-C34C-4009-B21A-83CDAAAA1571}" srcOrd="0" destOrd="3" presId="urn:microsoft.com/office/officeart/2009/3/layout/StepUpProcess"/>
    <dgm:cxn modelId="{7AF2E119-481E-4C5A-AC0B-A8A533F27232}" srcId="{8949D0F2-3A87-4F81-B4CE-7724E1C349D5}" destId="{C9B21547-248B-4AEA-9DA8-F2B8261CB5E0}" srcOrd="0" destOrd="0" parTransId="{CBC1088D-7AA0-47F5-8AD9-6E822AFB0AF2}" sibTransId="{75173F46-18A0-4578-9C0D-AADEFA51CEA8}"/>
    <dgm:cxn modelId="{CDF6C1C6-17AD-4D36-966C-394AB804901E}" srcId="{95A773F5-D92E-4799-B927-BB3D35B2D6DD}" destId="{C8F009D4-1952-4415-93EC-01A545B3355C}" srcOrd="2" destOrd="0" parTransId="{78B90CE9-CE5B-4E51-8498-FD60F0E2ABC2}" sibTransId="{B323A5DA-F123-4D8D-BBCF-CFBC662A11A9}"/>
    <dgm:cxn modelId="{553AD692-9C6D-4563-9BBE-99EFD13ED8B0}" srcId="{8949D0F2-3A87-4F81-B4CE-7724E1C349D5}" destId="{CE2A7611-CDB6-4D01-AFD0-99819BB62172}" srcOrd="1" destOrd="0" parTransId="{3C64B638-8CD8-48E8-AF1D-85DAE823C4FB}" sibTransId="{DB10A8C0-CD5F-4AC2-853F-5E1CB26F0513}"/>
    <dgm:cxn modelId="{04DA50BC-A6A4-4ECD-B2F8-01A16EA875B0}" type="presOf" srcId="{23662388-F0B8-4E0E-AFB8-8EDDC8D91F7D}" destId="{F071155E-0BD2-4384-A54B-30634631E704}" srcOrd="0" destOrd="2" presId="urn:microsoft.com/office/officeart/2009/3/layout/StepUpProcess"/>
    <dgm:cxn modelId="{18782CA0-176C-49F8-B36F-B3274B02B508}" srcId="{C48D41D0-749C-434F-AF8E-BE8E62F121EE}" destId="{95A773F5-D92E-4799-B927-BB3D35B2D6DD}" srcOrd="4" destOrd="0" parTransId="{C193D717-252A-4523-8906-DD3175CE170C}" sibTransId="{387B2468-988A-4D98-A9C8-7C855E1ADD38}"/>
    <dgm:cxn modelId="{8E8FCF9B-2971-4154-AF7C-B77A5A9A04B6}" srcId="{C48D41D0-749C-434F-AF8E-BE8E62F121EE}" destId="{5B835B31-F502-46B1-9F26-678904716075}" srcOrd="1" destOrd="0" parTransId="{BFD7D0EC-0D85-4F0A-AEFB-85896BA8620A}" sibTransId="{F1087226-D670-4AC9-BB41-C980298989C5}"/>
    <dgm:cxn modelId="{80F225F3-6579-4018-8953-4DC554A8C1C5}" type="presOf" srcId="{8BF74732-7597-4E9C-A78E-66F55B2D697A}" destId="{3B46E07E-2A3E-4D71-A0E0-9C19E08B5804}" srcOrd="0" destOrd="1" presId="urn:microsoft.com/office/officeart/2009/3/layout/StepUpProcess"/>
    <dgm:cxn modelId="{6992C51B-5E69-492E-B59F-9A1A16C1F0DD}" type="presOf" srcId="{8949D0F2-3A87-4F81-B4CE-7724E1C349D5}" destId="{8C373629-1D06-49D1-8A45-98CD88E6E183}" srcOrd="0" destOrd="0" presId="urn:microsoft.com/office/officeart/2009/3/layout/StepUpProcess"/>
    <dgm:cxn modelId="{CA12BBBB-7D45-4FDE-AB85-F943520B31EE}" srcId="{FDD3859E-6377-453D-B7D3-B1C60AE6A084}" destId="{B1C6484F-98C7-49F6-BAA7-DEE7F3ECEBB1}" srcOrd="1" destOrd="0" parTransId="{884E6F9D-405E-4B8B-A400-15AE9A8A69AB}" sibTransId="{06DF4828-9EF6-4432-974E-35798A1873A5}"/>
    <dgm:cxn modelId="{0442DEE2-57CA-4D32-9C19-30316FA9B590}" type="presOf" srcId="{5B835B31-F502-46B1-9F26-678904716075}" destId="{3B46E07E-2A3E-4D71-A0E0-9C19E08B5804}" srcOrd="0" destOrd="0" presId="urn:microsoft.com/office/officeart/2009/3/layout/StepUpProcess"/>
    <dgm:cxn modelId="{971C06B4-B497-48EB-B127-13FBF44A23CC}" srcId="{5B835B31-F502-46B1-9F26-678904716075}" destId="{8BF74732-7597-4E9C-A78E-66F55B2D697A}" srcOrd="0" destOrd="0" parTransId="{86B25A07-579E-4918-986F-7F7C3D2C4A40}" sibTransId="{2E469E91-7F13-4D67-9F1B-A9D3070955C5}"/>
    <dgm:cxn modelId="{895A04B7-59BA-48A8-9C6F-955036A7EDC9}" srcId="{69AD833D-B422-4A5B-9DDA-EFBB032306BC}" destId="{23662388-F0B8-4E0E-AFB8-8EDDC8D91F7D}" srcOrd="1" destOrd="0" parTransId="{CE562E59-E479-458B-846D-9C30095757AE}" sibTransId="{A5179F90-DEF2-4E17-8A57-D26C9AD1A2C2}"/>
    <dgm:cxn modelId="{D03BF9FC-081B-4FAB-ACEE-9EDA4418D3EE}" type="presOf" srcId="{66B6519C-10C8-43FF-B71F-35D34F010671}" destId="{F071155E-0BD2-4384-A54B-30634631E704}" srcOrd="0" destOrd="1" presId="urn:microsoft.com/office/officeart/2009/3/layout/StepUpProcess"/>
    <dgm:cxn modelId="{6CEC2483-6D37-4013-93C9-5E1D148D4F6C}" type="presOf" srcId="{4DC1EECF-F8D9-465D-BDA8-3FF67AA449D9}" destId="{F5AEC4A8-C34C-4009-B21A-83CDAAAA1571}" srcOrd="0" destOrd="2" presId="urn:microsoft.com/office/officeart/2009/3/layout/StepUpProcess"/>
    <dgm:cxn modelId="{663A77D5-8B12-4B85-934A-4814BED65E52}" type="presOf" srcId="{C48D41D0-749C-434F-AF8E-BE8E62F121EE}" destId="{033B3278-A179-4304-B94E-C5EC8546ECAD}" srcOrd="0" destOrd="0" presId="urn:microsoft.com/office/officeart/2009/3/layout/StepUpProcess"/>
    <dgm:cxn modelId="{5C739C66-58C9-4880-8297-A1378675D36C}" srcId="{95A773F5-D92E-4799-B927-BB3D35B2D6DD}" destId="{C6B0EAD5-2AAF-4343-92AE-AA6CBB21FDAA}" srcOrd="0" destOrd="0" parTransId="{E01695B6-6C3B-4AF9-91BB-AB607560CBB5}" sibTransId="{AE0C7C14-F818-44E1-A970-2485DCB848DE}"/>
    <dgm:cxn modelId="{63B26945-ED72-46E1-BE9E-DB01BBBE9FB1}" type="presOf" srcId="{FDD3859E-6377-453D-B7D3-B1C60AE6A084}" destId="{32629692-EC06-459A-938A-FD50770A9846}" srcOrd="0" destOrd="0" presId="urn:microsoft.com/office/officeart/2009/3/layout/StepUpProcess"/>
    <dgm:cxn modelId="{4420C6E0-77B1-4CD2-9BD6-D5969D615055}" srcId="{C48D41D0-749C-434F-AF8E-BE8E62F121EE}" destId="{FDD3859E-6377-453D-B7D3-B1C60AE6A084}" srcOrd="0" destOrd="0" parTransId="{7C53120D-806E-457D-821D-B28C95022E3C}" sibTransId="{24340BE4-0D33-48C7-8EE4-AB667CE39BC3}"/>
    <dgm:cxn modelId="{2A562535-4D48-4A18-9910-5A25B87783F2}" type="presParOf" srcId="{033B3278-A179-4304-B94E-C5EC8546ECAD}" destId="{ACBF5EB3-A1D0-4EFB-B9EA-27D8632D01F1}" srcOrd="0" destOrd="0" presId="urn:microsoft.com/office/officeart/2009/3/layout/StepUpProcess"/>
    <dgm:cxn modelId="{897555AD-B9F6-45A5-B8E6-671D7E9FC746}" type="presParOf" srcId="{ACBF5EB3-A1D0-4EFB-B9EA-27D8632D01F1}" destId="{73C98FB2-A883-4CFC-AB54-72623716106A}" srcOrd="0" destOrd="0" presId="urn:microsoft.com/office/officeart/2009/3/layout/StepUpProcess"/>
    <dgm:cxn modelId="{8C68E32E-27FA-4013-A791-48DBFC9FD587}" type="presParOf" srcId="{ACBF5EB3-A1D0-4EFB-B9EA-27D8632D01F1}" destId="{32629692-EC06-459A-938A-FD50770A9846}" srcOrd="1" destOrd="0" presId="urn:microsoft.com/office/officeart/2009/3/layout/StepUpProcess"/>
    <dgm:cxn modelId="{5AA6F6D8-1B07-460D-9124-58D676F7666E}" type="presParOf" srcId="{ACBF5EB3-A1D0-4EFB-B9EA-27D8632D01F1}" destId="{9FF700B9-F188-4390-B8C5-9C829F4F19A2}" srcOrd="2" destOrd="0" presId="urn:microsoft.com/office/officeart/2009/3/layout/StepUpProcess"/>
    <dgm:cxn modelId="{78C8A82C-9C5E-4966-A366-C15C0DF9225A}" type="presParOf" srcId="{033B3278-A179-4304-B94E-C5EC8546ECAD}" destId="{D4073012-52F8-4E78-86EA-95C3369F73A7}" srcOrd="1" destOrd="0" presId="urn:microsoft.com/office/officeart/2009/3/layout/StepUpProcess"/>
    <dgm:cxn modelId="{9C8CA92B-67C5-4F14-9A49-997B9644DB86}" type="presParOf" srcId="{D4073012-52F8-4E78-86EA-95C3369F73A7}" destId="{932D930F-0C07-497C-A1FA-C1ABDCFD2127}" srcOrd="0" destOrd="0" presId="urn:microsoft.com/office/officeart/2009/3/layout/StepUpProcess"/>
    <dgm:cxn modelId="{C48873BA-18A0-42E5-B9A8-531CDFA93E02}" type="presParOf" srcId="{033B3278-A179-4304-B94E-C5EC8546ECAD}" destId="{64AD0ADB-1533-4E85-8143-A84CEE1B4A37}" srcOrd="2" destOrd="0" presId="urn:microsoft.com/office/officeart/2009/3/layout/StepUpProcess"/>
    <dgm:cxn modelId="{C7188E98-CF58-4161-BD83-E2A339874F8B}" type="presParOf" srcId="{64AD0ADB-1533-4E85-8143-A84CEE1B4A37}" destId="{A995458A-370E-484A-BEAA-88FA2831AAEE}" srcOrd="0" destOrd="0" presId="urn:microsoft.com/office/officeart/2009/3/layout/StepUpProcess"/>
    <dgm:cxn modelId="{E4EF4A1F-D4A1-476B-B94F-2BF8D5C592F7}" type="presParOf" srcId="{64AD0ADB-1533-4E85-8143-A84CEE1B4A37}" destId="{3B46E07E-2A3E-4D71-A0E0-9C19E08B5804}" srcOrd="1" destOrd="0" presId="urn:microsoft.com/office/officeart/2009/3/layout/StepUpProcess"/>
    <dgm:cxn modelId="{CC07CBE4-64DB-49F5-B057-BAD9DEAE27CB}" type="presParOf" srcId="{64AD0ADB-1533-4E85-8143-A84CEE1B4A37}" destId="{E7183248-6105-426E-9C9D-641C3AC9E7FD}" srcOrd="2" destOrd="0" presId="urn:microsoft.com/office/officeart/2009/3/layout/StepUpProcess"/>
    <dgm:cxn modelId="{812009D5-65C1-4B63-B3F9-336846FB9C1E}" type="presParOf" srcId="{033B3278-A179-4304-B94E-C5EC8546ECAD}" destId="{A0B2BFB5-81D9-4C7C-9E65-D21A1ED0AF00}" srcOrd="3" destOrd="0" presId="urn:microsoft.com/office/officeart/2009/3/layout/StepUpProcess"/>
    <dgm:cxn modelId="{51209330-FBAE-4093-85D7-648ACC237DD0}" type="presParOf" srcId="{A0B2BFB5-81D9-4C7C-9E65-D21A1ED0AF00}" destId="{249C5D8E-73C0-4EE4-B257-D317DCA46845}" srcOrd="0" destOrd="0" presId="urn:microsoft.com/office/officeart/2009/3/layout/StepUpProcess"/>
    <dgm:cxn modelId="{8F1AB9FD-80FF-49E1-8B73-3C3975389C84}" type="presParOf" srcId="{033B3278-A179-4304-B94E-C5EC8546ECAD}" destId="{A691CA64-3D2B-4C85-8B9F-9054E1209FFC}" srcOrd="4" destOrd="0" presId="urn:microsoft.com/office/officeart/2009/3/layout/StepUpProcess"/>
    <dgm:cxn modelId="{B1CA310A-9CC6-4240-807F-B6CFDE27D490}" type="presParOf" srcId="{A691CA64-3D2B-4C85-8B9F-9054E1209FFC}" destId="{91281FF1-DCAD-4768-AC6F-FEFC44D08E6E}" srcOrd="0" destOrd="0" presId="urn:microsoft.com/office/officeart/2009/3/layout/StepUpProcess"/>
    <dgm:cxn modelId="{6789E438-61F4-4508-97D2-B448081554F6}" type="presParOf" srcId="{A691CA64-3D2B-4C85-8B9F-9054E1209FFC}" destId="{F071155E-0BD2-4384-A54B-30634631E704}" srcOrd="1" destOrd="0" presId="urn:microsoft.com/office/officeart/2009/3/layout/StepUpProcess"/>
    <dgm:cxn modelId="{E750A5E1-7251-4ED9-9EE5-D9AF380DA9A7}" type="presParOf" srcId="{A691CA64-3D2B-4C85-8B9F-9054E1209FFC}" destId="{9C4947C1-2295-44AE-8135-E40329570C30}" srcOrd="2" destOrd="0" presId="urn:microsoft.com/office/officeart/2009/3/layout/StepUpProcess"/>
    <dgm:cxn modelId="{67EB9903-BC00-4018-8C9E-31713EF94166}" type="presParOf" srcId="{033B3278-A179-4304-B94E-C5EC8546ECAD}" destId="{AEA939A8-8D79-45A1-8801-E095E36CAFE9}" srcOrd="5" destOrd="0" presId="urn:microsoft.com/office/officeart/2009/3/layout/StepUpProcess"/>
    <dgm:cxn modelId="{6B72BFBC-025B-4943-9532-2B071D4C4812}" type="presParOf" srcId="{AEA939A8-8D79-45A1-8801-E095E36CAFE9}" destId="{0009D7A6-2FA7-4975-9341-CE2F239F7E06}" srcOrd="0" destOrd="0" presId="urn:microsoft.com/office/officeart/2009/3/layout/StepUpProcess"/>
    <dgm:cxn modelId="{47FE15DC-D5F3-4369-AB15-CFAA5CD46B88}" type="presParOf" srcId="{033B3278-A179-4304-B94E-C5EC8546ECAD}" destId="{688AD057-DEF2-4015-8A33-DE198A8120E9}" srcOrd="6" destOrd="0" presId="urn:microsoft.com/office/officeart/2009/3/layout/StepUpProcess"/>
    <dgm:cxn modelId="{DD3BBA5F-FBFC-4E6C-89B7-AEA14D3B47D8}" type="presParOf" srcId="{688AD057-DEF2-4015-8A33-DE198A8120E9}" destId="{844F956C-0CDA-44AA-AA51-C4EF7C781108}" srcOrd="0" destOrd="0" presId="urn:microsoft.com/office/officeart/2009/3/layout/StepUpProcess"/>
    <dgm:cxn modelId="{70D5E87F-ACB0-4C23-B71C-3B088243A23D}" type="presParOf" srcId="{688AD057-DEF2-4015-8A33-DE198A8120E9}" destId="{8C373629-1D06-49D1-8A45-98CD88E6E183}" srcOrd="1" destOrd="0" presId="urn:microsoft.com/office/officeart/2009/3/layout/StepUpProcess"/>
    <dgm:cxn modelId="{A51A5657-4BE6-4B68-A357-ED09EEBE7307}" type="presParOf" srcId="{688AD057-DEF2-4015-8A33-DE198A8120E9}" destId="{994ECA59-7C71-46FC-8215-3CB1115162DE}" srcOrd="2" destOrd="0" presId="urn:microsoft.com/office/officeart/2009/3/layout/StepUpProcess"/>
    <dgm:cxn modelId="{0E50D506-FD12-44C4-894B-3774DC97B73F}" type="presParOf" srcId="{033B3278-A179-4304-B94E-C5EC8546ECAD}" destId="{1D9407E2-0021-46D7-B150-75AC59571CAC}" srcOrd="7" destOrd="0" presId="urn:microsoft.com/office/officeart/2009/3/layout/StepUpProcess"/>
    <dgm:cxn modelId="{D2C31CEE-A605-4668-B443-839591BB16E6}" type="presParOf" srcId="{1D9407E2-0021-46D7-B150-75AC59571CAC}" destId="{E96BBDA3-8535-47CB-9823-DEB79B0BB705}" srcOrd="0" destOrd="0" presId="urn:microsoft.com/office/officeart/2009/3/layout/StepUpProcess"/>
    <dgm:cxn modelId="{5764977A-FEA5-44E7-8E3D-17CD290E2275}" type="presParOf" srcId="{033B3278-A179-4304-B94E-C5EC8546ECAD}" destId="{B2B29DF3-593A-4EF0-8AAB-E0E9E115A743}" srcOrd="8" destOrd="0" presId="urn:microsoft.com/office/officeart/2009/3/layout/StepUpProcess"/>
    <dgm:cxn modelId="{FDC339F4-1BA3-471B-BECB-8D67888AFE27}" type="presParOf" srcId="{B2B29DF3-593A-4EF0-8AAB-E0E9E115A743}" destId="{4A2E3F59-2514-4F93-B278-20D72E677C25}" srcOrd="0" destOrd="0" presId="urn:microsoft.com/office/officeart/2009/3/layout/StepUpProcess"/>
    <dgm:cxn modelId="{4D568B8A-121F-4957-9858-6416848F69EC}" type="presParOf" srcId="{B2B29DF3-593A-4EF0-8AAB-E0E9E115A743}" destId="{F5AEC4A8-C34C-4009-B21A-83CDAAAA15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145377-E271-4B9C-94E4-A3BCD9B06ADE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260C92AD-ABE5-4A04-90A8-2E128E34CF3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400" b="0" dirty="0" smtClean="0">
              <a:latin typeface="+mn-lt"/>
            </a:rPr>
            <a:t>Continue training and enhance  communications materials</a:t>
          </a:r>
          <a:endParaRPr lang="en-US" sz="1400" b="0" dirty="0"/>
        </a:p>
      </dgm:t>
    </dgm:pt>
    <dgm:pt modelId="{9D06D9C9-CA4C-42DC-977B-1980490E79A2}" type="parTrans" cxnId="{7AFE18D8-7EE4-4D59-9C78-9D028BE98326}">
      <dgm:prSet/>
      <dgm:spPr/>
      <dgm:t>
        <a:bodyPr/>
        <a:lstStyle/>
        <a:p>
          <a:endParaRPr lang="en-US" sz="1400" b="0"/>
        </a:p>
      </dgm:t>
    </dgm:pt>
    <dgm:pt modelId="{DE4FC613-5ED6-4667-9FBE-C13B42964AF3}" type="sibTrans" cxnId="{7AFE18D8-7EE4-4D59-9C78-9D028BE98326}">
      <dgm:prSet/>
      <dgm:spPr/>
      <dgm:t>
        <a:bodyPr/>
        <a:lstStyle/>
        <a:p>
          <a:endParaRPr lang="en-US" sz="1400" b="0"/>
        </a:p>
      </dgm:t>
    </dgm:pt>
    <dgm:pt modelId="{C2B6154C-C7DC-4A0D-B9E8-CC76B2C016CD}" type="pres">
      <dgm:prSet presAssocID="{D8145377-E271-4B9C-94E4-A3BCD9B06ADE}" presName="Name0" presStyleCnt="0">
        <dgm:presLayoutVars>
          <dgm:dir/>
          <dgm:animLvl val="lvl"/>
          <dgm:resizeHandles val="exact"/>
        </dgm:presLayoutVars>
      </dgm:prSet>
      <dgm:spPr/>
    </dgm:pt>
    <dgm:pt modelId="{71C8A9A1-25CD-450B-AEF5-BE5AE58D1B0B}" type="pres">
      <dgm:prSet presAssocID="{260C92AD-ABE5-4A04-90A8-2E128E34CF35}" presName="parTxOnly" presStyleLbl="node1" presStyleIdx="0" presStyleCnt="1" custScaleX="100098" custScaleY="41559" custLinFactNeighborX="-4718" custLinFactNeighborY="-3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667763-6036-4D27-8938-5D737E1C061E}" type="presOf" srcId="{260C92AD-ABE5-4A04-90A8-2E128E34CF35}" destId="{71C8A9A1-25CD-450B-AEF5-BE5AE58D1B0B}" srcOrd="0" destOrd="0" presId="urn:microsoft.com/office/officeart/2005/8/layout/chevron1"/>
    <dgm:cxn modelId="{3E4B07CB-1024-4F9E-95E6-7A1D148650E2}" type="presOf" srcId="{D8145377-E271-4B9C-94E4-A3BCD9B06ADE}" destId="{C2B6154C-C7DC-4A0D-B9E8-CC76B2C016CD}" srcOrd="0" destOrd="0" presId="urn:microsoft.com/office/officeart/2005/8/layout/chevron1"/>
    <dgm:cxn modelId="{7AFE18D8-7EE4-4D59-9C78-9D028BE98326}" srcId="{D8145377-E271-4B9C-94E4-A3BCD9B06ADE}" destId="{260C92AD-ABE5-4A04-90A8-2E128E34CF35}" srcOrd="0" destOrd="0" parTransId="{9D06D9C9-CA4C-42DC-977B-1980490E79A2}" sibTransId="{DE4FC613-5ED6-4667-9FBE-C13B42964AF3}"/>
    <dgm:cxn modelId="{DDEAD935-3CE2-41DE-B687-6245234FDA30}" type="presParOf" srcId="{C2B6154C-C7DC-4A0D-B9E8-CC76B2C016CD}" destId="{71C8A9A1-25CD-450B-AEF5-BE5AE58D1B0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6B8DF4-6115-45C9-9168-1E260B20E8F0}" type="doc">
      <dgm:prSet loTypeId="urn:microsoft.com/office/officeart/2008/layout/Lin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25A9B76E-F809-4319-A795-1AE4A42DAA78}">
      <dgm:prSet phldrT="[Text]"/>
      <dgm:spPr>
        <a:solidFill>
          <a:schemeClr val="accent2">
            <a:lumMod val="20000"/>
            <a:lumOff val="80000"/>
          </a:schemeClr>
        </a:solidFill>
        <a:ln>
          <a:solidFill>
            <a:srgbClr val="C7C2BA"/>
          </a:solidFill>
        </a:ln>
      </dgm:spPr>
      <dgm:t>
        <a:bodyPr/>
        <a:lstStyle/>
        <a:p>
          <a:r>
            <a:rPr lang="en-US" dirty="0" smtClean="0"/>
            <a:t>100% Automation</a:t>
          </a:r>
          <a:endParaRPr lang="en-US" dirty="0"/>
        </a:p>
      </dgm:t>
    </dgm:pt>
    <dgm:pt modelId="{144B6C3A-BDBB-441A-8B9E-E5AF3BEA5092}" type="parTrans" cxnId="{AA4E8CF9-0E85-4E72-BAE8-43514BFFE2A8}">
      <dgm:prSet/>
      <dgm:spPr/>
      <dgm:t>
        <a:bodyPr/>
        <a:lstStyle/>
        <a:p>
          <a:endParaRPr lang="en-US"/>
        </a:p>
      </dgm:t>
    </dgm:pt>
    <dgm:pt modelId="{F25459A1-AA5E-414F-85BF-47294AA60F72}" type="sibTrans" cxnId="{AA4E8CF9-0E85-4E72-BAE8-43514BFFE2A8}">
      <dgm:prSet/>
      <dgm:spPr/>
      <dgm:t>
        <a:bodyPr/>
        <a:lstStyle/>
        <a:p>
          <a:endParaRPr lang="en-US"/>
        </a:p>
      </dgm:t>
    </dgm:pt>
    <dgm:pt modelId="{66AEBD5D-34DD-40A0-86F0-5A6D7497A7B5}">
      <dgm:prSet phldrT="[Text]"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Paperless T&amp;E environment</a:t>
          </a:r>
          <a:endParaRPr lang="en-US" sz="1800" dirty="0"/>
        </a:p>
      </dgm:t>
    </dgm:pt>
    <dgm:pt modelId="{644313C9-66EB-423C-9360-EA46ECEF0797}" type="parTrans" cxnId="{479ECC2A-A070-4D53-B89B-318F684022DB}">
      <dgm:prSet/>
      <dgm:spPr/>
      <dgm:t>
        <a:bodyPr/>
        <a:lstStyle/>
        <a:p>
          <a:endParaRPr lang="en-US"/>
        </a:p>
      </dgm:t>
    </dgm:pt>
    <dgm:pt modelId="{0F030976-6894-4D3A-BA11-89B97EE2080E}" type="sibTrans" cxnId="{479ECC2A-A070-4D53-B89B-318F684022DB}">
      <dgm:prSet/>
      <dgm:spPr/>
      <dgm:t>
        <a:bodyPr/>
        <a:lstStyle/>
        <a:p>
          <a:endParaRPr lang="en-US"/>
        </a:p>
      </dgm:t>
    </dgm:pt>
    <dgm:pt modelId="{C96A8B0F-4330-41C3-90DB-72BD314EE8AA}">
      <dgm:prSet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Process visibility – individuals know where their reimbursement is within the approval flow</a:t>
          </a:r>
          <a:endParaRPr lang="en-US" sz="1800" dirty="0">
            <a:latin typeface="Arial Narrow" panose="020B0606020202030204" pitchFamily="34" charset="0"/>
          </a:endParaRPr>
        </a:p>
      </dgm:t>
    </dgm:pt>
    <dgm:pt modelId="{1D324E85-E480-45DB-A7CF-9C754FDC1CEC}" type="parTrans" cxnId="{4C1BB2F8-85D1-47F0-9186-1A76910FC630}">
      <dgm:prSet/>
      <dgm:spPr/>
      <dgm:t>
        <a:bodyPr/>
        <a:lstStyle/>
        <a:p>
          <a:endParaRPr lang="en-US"/>
        </a:p>
      </dgm:t>
    </dgm:pt>
    <dgm:pt modelId="{148C1867-DED8-4219-98FD-78FEAC9990EB}" type="sibTrans" cxnId="{4C1BB2F8-85D1-47F0-9186-1A76910FC630}">
      <dgm:prSet/>
      <dgm:spPr/>
      <dgm:t>
        <a:bodyPr/>
        <a:lstStyle/>
        <a:p>
          <a:endParaRPr lang="en-US"/>
        </a:p>
      </dgm:t>
    </dgm:pt>
    <dgm:pt modelId="{70CA90E2-565A-418A-B02D-77AA654A2888}">
      <dgm:prSet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Faster reimbursement – from 4-11 days to </a:t>
          </a:r>
          <a:r>
            <a:rPr lang="en-US" sz="1800" dirty="0" smtClean="0">
              <a:solidFill>
                <a:schemeClr val="accent5">
                  <a:lumMod val="90000"/>
                  <a:lumOff val="10000"/>
                </a:schemeClr>
              </a:solidFill>
              <a:latin typeface="Arial Narrow" panose="020B0606020202030204" pitchFamily="34" charset="0"/>
            </a:rPr>
            <a:t>1-3 days</a:t>
          </a:r>
        </a:p>
      </dgm:t>
    </dgm:pt>
    <dgm:pt modelId="{7253A4C1-883D-4CD0-A161-E93F15D58D67}" type="parTrans" cxnId="{0D7A4FB5-D2D6-48A1-9979-1E89B6BE3B76}">
      <dgm:prSet/>
      <dgm:spPr/>
      <dgm:t>
        <a:bodyPr/>
        <a:lstStyle/>
        <a:p>
          <a:endParaRPr lang="en-US"/>
        </a:p>
      </dgm:t>
    </dgm:pt>
    <dgm:pt modelId="{01D49A99-8B5D-450A-AA39-4D9BCD66FDB8}" type="sibTrans" cxnId="{0D7A4FB5-D2D6-48A1-9979-1E89B6BE3B76}">
      <dgm:prSet/>
      <dgm:spPr/>
      <dgm:t>
        <a:bodyPr/>
        <a:lstStyle/>
        <a:p>
          <a:endParaRPr lang="en-US"/>
        </a:p>
      </dgm:t>
    </dgm:pt>
    <dgm:pt modelId="{7D1DE9FD-CCBB-483A-A475-976BD46E2E4B}">
      <dgm:prSet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Less returns and follow up – from approximately 25% to </a:t>
          </a:r>
          <a:r>
            <a:rPr lang="en-US" sz="1800" dirty="0" smtClean="0">
              <a:solidFill>
                <a:schemeClr val="accent5">
                  <a:lumMod val="90000"/>
                  <a:lumOff val="10000"/>
                </a:schemeClr>
              </a:solidFill>
              <a:latin typeface="Arial Narrow" panose="020B0606020202030204" pitchFamily="34" charset="0"/>
            </a:rPr>
            <a:t>&lt; 5%</a:t>
          </a:r>
        </a:p>
      </dgm:t>
    </dgm:pt>
    <dgm:pt modelId="{133BFB08-FC5E-4173-88C4-2C7E484CD9B0}" type="parTrans" cxnId="{76536769-CCA1-4674-B844-7759C2F083C0}">
      <dgm:prSet/>
      <dgm:spPr/>
      <dgm:t>
        <a:bodyPr/>
        <a:lstStyle/>
        <a:p>
          <a:endParaRPr lang="en-US"/>
        </a:p>
      </dgm:t>
    </dgm:pt>
    <dgm:pt modelId="{16869AB3-A0AA-468C-BD3C-B3E7FC048605}" type="sibTrans" cxnId="{76536769-CCA1-4674-B844-7759C2F083C0}">
      <dgm:prSet/>
      <dgm:spPr/>
      <dgm:t>
        <a:bodyPr/>
        <a:lstStyle/>
        <a:p>
          <a:endParaRPr lang="en-US"/>
        </a:p>
      </dgm:t>
    </dgm:pt>
    <dgm:pt modelId="{18B9832B-50E5-4340-93D3-2808CE1D2101}">
      <dgm:prSet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Detailed expense reporting available</a:t>
          </a:r>
          <a:endParaRPr lang="en-US" sz="1100" dirty="0" smtClean="0">
            <a:latin typeface="Arial Narrow" panose="020B0606020202030204" pitchFamily="34" charset="0"/>
          </a:endParaRPr>
        </a:p>
      </dgm:t>
    </dgm:pt>
    <dgm:pt modelId="{1533DCAC-D3FC-4CE1-BAE0-DFB34D40971D}" type="parTrans" cxnId="{5F44CDDF-6426-4406-80E1-77CBE6029121}">
      <dgm:prSet/>
      <dgm:spPr/>
      <dgm:t>
        <a:bodyPr/>
        <a:lstStyle/>
        <a:p>
          <a:endParaRPr lang="en-US"/>
        </a:p>
      </dgm:t>
    </dgm:pt>
    <dgm:pt modelId="{2A3443E9-9279-4A82-AE9E-526273E982F6}" type="sibTrans" cxnId="{5F44CDDF-6426-4406-80E1-77CBE6029121}">
      <dgm:prSet/>
      <dgm:spPr/>
      <dgm:t>
        <a:bodyPr/>
        <a:lstStyle/>
        <a:p>
          <a:endParaRPr lang="en-US"/>
        </a:p>
      </dgm:t>
    </dgm:pt>
    <dgm:pt modelId="{68C382DE-7194-4767-88AF-62A211730C74}">
      <dgm:prSet/>
      <dgm:spPr>
        <a:solidFill>
          <a:srgbClr val="E2C381"/>
        </a:solidFill>
      </dgm:spPr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Improved contracts / discounts</a:t>
          </a:r>
        </a:p>
      </dgm:t>
    </dgm:pt>
    <dgm:pt modelId="{7BCDBAB7-BCA3-490A-8D0B-1A101BB6E75F}" type="parTrans" cxnId="{1E59AEDD-AEA9-4153-A135-940C94F51576}">
      <dgm:prSet/>
      <dgm:spPr/>
      <dgm:t>
        <a:bodyPr/>
        <a:lstStyle/>
        <a:p>
          <a:endParaRPr lang="en-US"/>
        </a:p>
      </dgm:t>
    </dgm:pt>
    <dgm:pt modelId="{F5A89CDD-E9EC-4036-B7D2-52A9DCEA594E}" type="sibTrans" cxnId="{1E59AEDD-AEA9-4153-A135-940C94F51576}">
      <dgm:prSet/>
      <dgm:spPr/>
      <dgm:t>
        <a:bodyPr/>
        <a:lstStyle/>
        <a:p>
          <a:endParaRPr lang="en-US"/>
        </a:p>
      </dgm:t>
    </dgm:pt>
    <dgm:pt modelId="{FDAA371C-C7D9-49F8-96AD-AEC5E8596E54}">
      <dgm:prSet phldrT="[Text]" custT="1"/>
      <dgm:spPr/>
      <dgm:t>
        <a:bodyPr/>
        <a:lstStyle/>
        <a:p>
          <a:r>
            <a:rPr lang="en-US" sz="1800" dirty="0" smtClean="0">
              <a:latin typeface="Arial Narrow" panose="020B0606020202030204" pitchFamily="34" charset="0"/>
            </a:rPr>
            <a:t>Negotiated campus-wide card program plus discounts for airfare, rental car, charter buses, charter flights, and local hotels – </a:t>
          </a:r>
          <a:r>
            <a:rPr lang="en-US" sz="1800" b="0" dirty="0" smtClean="0">
              <a:solidFill>
                <a:schemeClr val="accent5">
                  <a:lumMod val="90000"/>
                  <a:lumOff val="10000"/>
                </a:schemeClr>
              </a:solidFill>
              <a:latin typeface="Arial Narrow" panose="020B0606020202030204" pitchFamily="34" charset="0"/>
            </a:rPr>
            <a:t>annual benefit of $1.1M</a:t>
          </a:r>
        </a:p>
      </dgm:t>
    </dgm:pt>
    <dgm:pt modelId="{AF6AB756-D905-4CE0-A1C3-5E0CA1A007FC}" type="parTrans" cxnId="{74D64D68-BBDF-4596-82C0-38EBF03CA4DB}">
      <dgm:prSet/>
      <dgm:spPr/>
      <dgm:t>
        <a:bodyPr/>
        <a:lstStyle/>
        <a:p>
          <a:endParaRPr lang="en-US"/>
        </a:p>
      </dgm:t>
    </dgm:pt>
    <dgm:pt modelId="{62B9D0A3-7F21-449E-9A94-7531D42A70BA}" type="sibTrans" cxnId="{74D64D68-BBDF-4596-82C0-38EBF03CA4DB}">
      <dgm:prSet/>
      <dgm:spPr/>
      <dgm:t>
        <a:bodyPr/>
        <a:lstStyle/>
        <a:p>
          <a:endParaRPr lang="en-US"/>
        </a:p>
      </dgm:t>
    </dgm:pt>
    <dgm:pt modelId="{CF8B3C80-E65E-4D13-9187-F77EDDC6465C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Formalized TMC contract with one provider</a:t>
          </a:r>
          <a:endParaRPr lang="en-US" dirty="0"/>
        </a:p>
      </dgm:t>
    </dgm:pt>
    <dgm:pt modelId="{C4E256CD-5BA0-45EB-8530-EE25220732D1}" type="parTrans" cxnId="{673FAE0B-AF1A-4030-8082-CFBCC1F69C04}">
      <dgm:prSet/>
      <dgm:spPr/>
      <dgm:t>
        <a:bodyPr/>
        <a:lstStyle/>
        <a:p>
          <a:endParaRPr lang="en-US"/>
        </a:p>
      </dgm:t>
    </dgm:pt>
    <dgm:pt modelId="{B67C9483-B8F0-4C82-9E30-52448BB696B5}" type="sibTrans" cxnId="{673FAE0B-AF1A-4030-8082-CFBCC1F69C04}">
      <dgm:prSet/>
      <dgm:spPr/>
      <dgm:t>
        <a:bodyPr/>
        <a:lstStyle/>
        <a:p>
          <a:endParaRPr lang="en-US"/>
        </a:p>
      </dgm:t>
    </dgm:pt>
    <dgm:pt modelId="{C5D32D7F-0E74-40C4-AF10-C22A11F1557E}">
      <dgm:prSet/>
      <dgm:spPr>
        <a:solidFill>
          <a:srgbClr val="D3C19F"/>
        </a:solidFill>
      </dgm:spPr>
      <dgm:t>
        <a:bodyPr/>
        <a:lstStyle/>
        <a:p>
          <a:r>
            <a:rPr lang="en-US" dirty="0" smtClean="0"/>
            <a:t>Other improvements</a:t>
          </a:r>
          <a:endParaRPr lang="en-US" dirty="0"/>
        </a:p>
      </dgm:t>
    </dgm:pt>
    <dgm:pt modelId="{2BBA2E99-DE62-463B-BD4A-089F9CB21627}" type="parTrans" cxnId="{E3FA2924-0025-4666-97E2-D8C4B2427896}">
      <dgm:prSet/>
      <dgm:spPr/>
      <dgm:t>
        <a:bodyPr/>
        <a:lstStyle/>
        <a:p>
          <a:endParaRPr lang="en-US"/>
        </a:p>
      </dgm:t>
    </dgm:pt>
    <dgm:pt modelId="{73F804F3-FBD4-4BD1-931C-F643E2D8681D}" type="sibTrans" cxnId="{E3FA2924-0025-4666-97E2-D8C4B2427896}">
      <dgm:prSet/>
      <dgm:spPr/>
      <dgm:t>
        <a:bodyPr/>
        <a:lstStyle/>
        <a:p>
          <a:endParaRPr lang="en-US"/>
        </a:p>
      </dgm:t>
    </dgm:pt>
    <dgm:pt modelId="{039D4674-91B7-4224-855E-FAAA4E6777ED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Implemented Concur p-card reconciliation to address compliance concerns</a:t>
          </a:r>
          <a:endParaRPr lang="en-US" dirty="0"/>
        </a:p>
      </dgm:t>
    </dgm:pt>
    <dgm:pt modelId="{DC415E59-066B-4C3E-BB97-94DE60BC7655}" type="parTrans" cxnId="{2344F568-54ED-4F2A-BB10-17D1F4B4B24F}">
      <dgm:prSet/>
      <dgm:spPr/>
      <dgm:t>
        <a:bodyPr/>
        <a:lstStyle/>
        <a:p>
          <a:endParaRPr lang="en-US"/>
        </a:p>
      </dgm:t>
    </dgm:pt>
    <dgm:pt modelId="{9DB763B5-ED78-4CA0-AFFB-294BC84D425C}" type="sibTrans" cxnId="{2344F568-54ED-4F2A-BB10-17D1F4B4B24F}">
      <dgm:prSet/>
      <dgm:spPr/>
      <dgm:t>
        <a:bodyPr/>
        <a:lstStyle/>
        <a:p>
          <a:endParaRPr lang="en-US"/>
        </a:p>
      </dgm:t>
    </dgm:pt>
    <dgm:pt modelId="{DEB5DAB8-C4EA-488A-BC4D-85F705188EE7}">
      <dgm:prSet/>
      <dgm:spPr/>
      <dgm:t>
        <a:bodyPr/>
        <a:lstStyle/>
        <a:p>
          <a:r>
            <a:rPr lang="en-US" dirty="0" smtClean="0">
              <a:latin typeface="Arial Narrow" panose="020B0606020202030204" pitchFamily="34" charset="0"/>
            </a:rPr>
            <a:t>Achieved some advances in travel reporting</a:t>
          </a:r>
          <a:endParaRPr lang="en-US" dirty="0">
            <a:latin typeface="Arial Narrow" panose="020B0606020202030204" pitchFamily="34" charset="0"/>
          </a:endParaRPr>
        </a:p>
      </dgm:t>
    </dgm:pt>
    <dgm:pt modelId="{BC1A9859-6480-4FD7-A655-2156C2A5EA4B}" type="parTrans" cxnId="{D178DBD8-F7F8-4280-99F1-43F0B7C3EC9F}">
      <dgm:prSet/>
      <dgm:spPr/>
      <dgm:t>
        <a:bodyPr/>
        <a:lstStyle/>
        <a:p>
          <a:endParaRPr lang="en-US"/>
        </a:p>
      </dgm:t>
    </dgm:pt>
    <dgm:pt modelId="{8DA9609F-74CB-4A59-8237-E1EAB013914B}" type="sibTrans" cxnId="{D178DBD8-F7F8-4280-99F1-43F0B7C3EC9F}">
      <dgm:prSet/>
      <dgm:spPr/>
      <dgm:t>
        <a:bodyPr/>
        <a:lstStyle/>
        <a:p>
          <a:endParaRPr lang="en-US"/>
        </a:p>
      </dgm:t>
    </dgm:pt>
    <dgm:pt modelId="{0CB6D06E-4667-4D14-810F-C24EE28581B0}" type="pres">
      <dgm:prSet presAssocID="{626B8DF4-6115-45C9-9168-1E260B20E8F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AC098EC-03F0-4670-81AA-15F8B9930FD8}" type="pres">
      <dgm:prSet presAssocID="{25A9B76E-F809-4319-A795-1AE4A42DAA78}" presName="thickLine" presStyleLbl="alignNode1" presStyleIdx="0" presStyleCnt="3"/>
      <dgm:spPr/>
    </dgm:pt>
    <dgm:pt modelId="{AA0E47EE-064B-486D-B225-68517E7B8CB6}" type="pres">
      <dgm:prSet presAssocID="{25A9B76E-F809-4319-A795-1AE4A42DAA78}" presName="horz1" presStyleCnt="0"/>
      <dgm:spPr/>
    </dgm:pt>
    <dgm:pt modelId="{9D5E708C-C9AD-4A66-9367-DC10EE7D923A}" type="pres">
      <dgm:prSet presAssocID="{25A9B76E-F809-4319-A795-1AE4A42DAA78}" presName="tx1" presStyleLbl="revTx" presStyleIdx="0" presStyleCnt="12" custScaleY="276430"/>
      <dgm:spPr/>
      <dgm:t>
        <a:bodyPr/>
        <a:lstStyle/>
        <a:p>
          <a:endParaRPr lang="en-US"/>
        </a:p>
      </dgm:t>
    </dgm:pt>
    <dgm:pt modelId="{84898F98-EC62-4AC1-8751-D2F6BC3BEBB0}" type="pres">
      <dgm:prSet presAssocID="{25A9B76E-F809-4319-A795-1AE4A42DAA78}" presName="vert1" presStyleCnt="0"/>
      <dgm:spPr/>
    </dgm:pt>
    <dgm:pt modelId="{57A0A60B-0056-4DBF-992F-D1A6E4CFA9C0}" type="pres">
      <dgm:prSet presAssocID="{66AEBD5D-34DD-40A0-86F0-5A6D7497A7B5}" presName="vertSpace2a" presStyleCnt="0"/>
      <dgm:spPr/>
    </dgm:pt>
    <dgm:pt modelId="{E39AA155-908F-4D58-A715-7423C7D6A53B}" type="pres">
      <dgm:prSet presAssocID="{66AEBD5D-34DD-40A0-86F0-5A6D7497A7B5}" presName="horz2" presStyleCnt="0"/>
      <dgm:spPr/>
    </dgm:pt>
    <dgm:pt modelId="{D0A3240D-DD3F-4902-9367-2541BFAACB33}" type="pres">
      <dgm:prSet presAssocID="{66AEBD5D-34DD-40A0-86F0-5A6D7497A7B5}" presName="horzSpace2" presStyleCnt="0"/>
      <dgm:spPr/>
    </dgm:pt>
    <dgm:pt modelId="{BA6895EF-88C4-4789-B6F6-4679AC9FC216}" type="pres">
      <dgm:prSet presAssocID="{66AEBD5D-34DD-40A0-86F0-5A6D7497A7B5}" presName="tx2" presStyleLbl="revTx" presStyleIdx="1" presStyleCnt="12" custScaleY="879720" custLinFactY="239070" custLinFactNeighborY="300000"/>
      <dgm:spPr/>
      <dgm:t>
        <a:bodyPr/>
        <a:lstStyle/>
        <a:p>
          <a:endParaRPr lang="en-US"/>
        </a:p>
      </dgm:t>
    </dgm:pt>
    <dgm:pt modelId="{2CAD9557-082D-4D69-AB09-ACDDEE0D56FD}" type="pres">
      <dgm:prSet presAssocID="{66AEBD5D-34DD-40A0-86F0-5A6D7497A7B5}" presName="vert2" presStyleCnt="0"/>
      <dgm:spPr/>
    </dgm:pt>
    <dgm:pt modelId="{4543C7FC-ED13-416E-AF67-5E0C3CEF746F}" type="pres">
      <dgm:prSet presAssocID="{66AEBD5D-34DD-40A0-86F0-5A6D7497A7B5}" presName="thinLine2b" presStyleLbl="callout" presStyleIdx="0" presStyleCnt="9" custLinFactY="863794" custLinFactNeighborY="900000"/>
      <dgm:spPr/>
    </dgm:pt>
    <dgm:pt modelId="{D185A8E7-CCAC-4C0C-932D-3DBACFBADAAB}" type="pres">
      <dgm:prSet presAssocID="{66AEBD5D-34DD-40A0-86F0-5A6D7497A7B5}" presName="vertSpace2b" presStyleCnt="0"/>
      <dgm:spPr/>
    </dgm:pt>
    <dgm:pt modelId="{080BB4CD-CF7D-4C90-BF38-0CC145C2CE56}" type="pres">
      <dgm:prSet presAssocID="{C96A8B0F-4330-41C3-90DB-72BD314EE8AA}" presName="horz2" presStyleCnt="0"/>
      <dgm:spPr/>
    </dgm:pt>
    <dgm:pt modelId="{C48DFA39-4BC1-43DE-A4C7-604DE00A1C99}" type="pres">
      <dgm:prSet presAssocID="{C96A8B0F-4330-41C3-90DB-72BD314EE8AA}" presName="horzSpace2" presStyleCnt="0"/>
      <dgm:spPr/>
    </dgm:pt>
    <dgm:pt modelId="{6C5DA2E1-270B-49FA-8309-57D8C211AF7F}" type="pres">
      <dgm:prSet presAssocID="{C96A8B0F-4330-41C3-90DB-72BD314EE8AA}" presName="tx2" presStyleLbl="revTx" presStyleIdx="2" presStyleCnt="12" custScaleY="879720" custLinFactY="600000" custLinFactNeighborY="693768"/>
      <dgm:spPr/>
      <dgm:t>
        <a:bodyPr/>
        <a:lstStyle/>
        <a:p>
          <a:endParaRPr lang="en-US"/>
        </a:p>
      </dgm:t>
    </dgm:pt>
    <dgm:pt modelId="{1014F2C8-6F6A-45DA-B869-9B21E5F91F89}" type="pres">
      <dgm:prSet presAssocID="{C96A8B0F-4330-41C3-90DB-72BD314EE8AA}" presName="vert2" presStyleCnt="0"/>
      <dgm:spPr/>
    </dgm:pt>
    <dgm:pt modelId="{F09E93E4-1E6D-4CEF-B777-984279C96DD0}" type="pres">
      <dgm:prSet presAssocID="{C96A8B0F-4330-41C3-90DB-72BD314EE8AA}" presName="thinLine2b" presStyleLbl="callout" presStyleIdx="1" presStyleCnt="9" custLinFactY="1727588" custLinFactNeighborY="1800000"/>
      <dgm:spPr/>
    </dgm:pt>
    <dgm:pt modelId="{F7D80526-7429-47E8-8A33-45C1EA5546F2}" type="pres">
      <dgm:prSet presAssocID="{C96A8B0F-4330-41C3-90DB-72BD314EE8AA}" presName="vertSpace2b" presStyleCnt="0"/>
      <dgm:spPr/>
    </dgm:pt>
    <dgm:pt modelId="{5E67FC15-CFB5-4D18-95CC-BB7515689AAE}" type="pres">
      <dgm:prSet presAssocID="{70CA90E2-565A-418A-B02D-77AA654A2888}" presName="horz2" presStyleCnt="0"/>
      <dgm:spPr/>
    </dgm:pt>
    <dgm:pt modelId="{BFF7D807-E01B-48D2-9789-A393CC4FD494}" type="pres">
      <dgm:prSet presAssocID="{70CA90E2-565A-418A-B02D-77AA654A2888}" presName="horzSpace2" presStyleCnt="0"/>
      <dgm:spPr/>
    </dgm:pt>
    <dgm:pt modelId="{10BB783C-9B8F-4347-88C4-ED6F9AB45949}" type="pres">
      <dgm:prSet presAssocID="{70CA90E2-565A-418A-B02D-77AA654A2888}" presName="tx2" presStyleLbl="revTx" presStyleIdx="3" presStyleCnt="12" custScaleY="879720" custLinFactY="1580513" custLinFactNeighborY="1600000"/>
      <dgm:spPr/>
      <dgm:t>
        <a:bodyPr/>
        <a:lstStyle/>
        <a:p>
          <a:endParaRPr lang="en-US"/>
        </a:p>
      </dgm:t>
    </dgm:pt>
    <dgm:pt modelId="{91309FDB-6D75-4C44-9888-746BC82D382C}" type="pres">
      <dgm:prSet presAssocID="{70CA90E2-565A-418A-B02D-77AA654A2888}" presName="vert2" presStyleCnt="0"/>
      <dgm:spPr/>
    </dgm:pt>
    <dgm:pt modelId="{8F0133C4-86B5-47DA-B39C-169FF56C5EF5}" type="pres">
      <dgm:prSet presAssocID="{70CA90E2-565A-418A-B02D-77AA654A2888}" presName="thinLine2b" presStyleLbl="callout" presStyleIdx="2" presStyleCnt="9" custLinFactY="2725498" custLinFactNeighborY="2800000"/>
      <dgm:spPr/>
    </dgm:pt>
    <dgm:pt modelId="{BAC491A9-31C2-4807-B8B9-A4F7E3514832}" type="pres">
      <dgm:prSet presAssocID="{70CA90E2-565A-418A-B02D-77AA654A2888}" presName="vertSpace2b" presStyleCnt="0"/>
      <dgm:spPr/>
    </dgm:pt>
    <dgm:pt modelId="{6D45874A-1D93-41E8-A868-2262AEA562F5}" type="pres">
      <dgm:prSet presAssocID="{7D1DE9FD-CCBB-483A-A475-976BD46E2E4B}" presName="horz2" presStyleCnt="0"/>
      <dgm:spPr/>
    </dgm:pt>
    <dgm:pt modelId="{071E3A3B-4263-45D6-9AFB-DD3E8641D110}" type="pres">
      <dgm:prSet presAssocID="{7D1DE9FD-CCBB-483A-A475-976BD46E2E4B}" presName="horzSpace2" presStyleCnt="0"/>
      <dgm:spPr/>
    </dgm:pt>
    <dgm:pt modelId="{8732942B-1F1D-4F4B-A2AC-4648C96A1319}" type="pres">
      <dgm:prSet presAssocID="{7D1DE9FD-CCBB-483A-A475-976BD46E2E4B}" presName="tx2" presStyleLbl="revTx" presStyleIdx="4" presStyleCnt="12" custScaleY="879720" custLinFactY="2500000" custLinFactNeighborY="2567258"/>
      <dgm:spPr/>
      <dgm:t>
        <a:bodyPr/>
        <a:lstStyle/>
        <a:p>
          <a:endParaRPr lang="en-US"/>
        </a:p>
      </dgm:t>
    </dgm:pt>
    <dgm:pt modelId="{90F6B380-4EFE-42AD-9F6E-A4DFABFBCAB8}" type="pres">
      <dgm:prSet presAssocID="{7D1DE9FD-CCBB-483A-A475-976BD46E2E4B}" presName="vert2" presStyleCnt="0"/>
      <dgm:spPr/>
    </dgm:pt>
    <dgm:pt modelId="{784A848A-9BE1-49CA-BF84-6BA07C37140B}" type="pres">
      <dgm:prSet presAssocID="{7D1DE9FD-CCBB-483A-A475-976BD46E2E4B}" presName="thinLine2b" presStyleLbl="callout" presStyleIdx="3" presStyleCnt="9" custLinFactY="3592476" custLinFactNeighborY="3600000"/>
      <dgm:spPr/>
    </dgm:pt>
    <dgm:pt modelId="{0E180AB6-C607-4FA0-9592-71BDEA9D05EB}" type="pres">
      <dgm:prSet presAssocID="{7D1DE9FD-CCBB-483A-A475-976BD46E2E4B}" presName="vertSpace2b" presStyleCnt="0"/>
      <dgm:spPr/>
    </dgm:pt>
    <dgm:pt modelId="{031F17DD-7857-45DE-88FE-C7BDBF2AF846}" type="pres">
      <dgm:prSet presAssocID="{18B9832B-50E5-4340-93D3-2808CE1D2101}" presName="horz2" presStyleCnt="0"/>
      <dgm:spPr/>
    </dgm:pt>
    <dgm:pt modelId="{2436B5FC-270E-4809-AA92-F99E1B636722}" type="pres">
      <dgm:prSet presAssocID="{18B9832B-50E5-4340-93D3-2808CE1D2101}" presName="horzSpace2" presStyleCnt="0"/>
      <dgm:spPr/>
    </dgm:pt>
    <dgm:pt modelId="{4B2BF865-85BF-4CB3-B839-E0EF4EA38DEA}" type="pres">
      <dgm:prSet presAssocID="{18B9832B-50E5-4340-93D3-2808CE1D2101}" presName="tx2" presStyleLbl="revTx" presStyleIdx="5" presStyleCnt="12" custScaleY="879720" custLinFactY="3400096" custLinFactNeighborY="3500000"/>
      <dgm:spPr/>
      <dgm:t>
        <a:bodyPr/>
        <a:lstStyle/>
        <a:p>
          <a:endParaRPr lang="en-US"/>
        </a:p>
      </dgm:t>
    </dgm:pt>
    <dgm:pt modelId="{DEB7495F-8C29-4A06-821F-D0AB91DEA1D5}" type="pres">
      <dgm:prSet presAssocID="{18B9832B-50E5-4340-93D3-2808CE1D2101}" presName="vert2" presStyleCnt="0"/>
      <dgm:spPr/>
    </dgm:pt>
    <dgm:pt modelId="{E19BF963-03E6-4AFF-8DE6-97E141FC85F1}" type="pres">
      <dgm:prSet presAssocID="{18B9832B-50E5-4340-93D3-2808CE1D2101}" presName="thinLine2b" presStyleLbl="callout" presStyleIdx="4" presStyleCnt="9" custLinFactY="4755643" custLinFactNeighborY="4800000"/>
      <dgm:spPr/>
    </dgm:pt>
    <dgm:pt modelId="{EC915CBB-E080-45C4-B0B4-69FD21006C1C}" type="pres">
      <dgm:prSet presAssocID="{18B9832B-50E5-4340-93D3-2808CE1D2101}" presName="vertSpace2b" presStyleCnt="0"/>
      <dgm:spPr/>
    </dgm:pt>
    <dgm:pt modelId="{17DF0828-320B-4EB0-8CB1-280A1CC0A323}" type="pres">
      <dgm:prSet presAssocID="{68C382DE-7194-4767-88AF-62A211730C74}" presName="thickLine" presStyleLbl="alignNode1" presStyleIdx="1" presStyleCnt="3" custLinFactNeighborX="8" custLinFactNeighborY="-3066"/>
      <dgm:spPr/>
    </dgm:pt>
    <dgm:pt modelId="{AEFEEC59-3BC0-4E51-989A-9C224B7E7A52}" type="pres">
      <dgm:prSet presAssocID="{68C382DE-7194-4767-88AF-62A211730C74}" presName="horz1" presStyleCnt="0"/>
      <dgm:spPr/>
    </dgm:pt>
    <dgm:pt modelId="{0852644B-F81D-4F17-9CBF-0BC283D77BC1}" type="pres">
      <dgm:prSet presAssocID="{68C382DE-7194-4767-88AF-62A211730C74}" presName="tx1" presStyleLbl="revTx" presStyleIdx="6" presStyleCnt="12"/>
      <dgm:spPr/>
      <dgm:t>
        <a:bodyPr/>
        <a:lstStyle/>
        <a:p>
          <a:endParaRPr lang="en-US"/>
        </a:p>
      </dgm:t>
    </dgm:pt>
    <dgm:pt modelId="{D452FAAE-F039-4F46-8A13-96F7F5A7B3F0}" type="pres">
      <dgm:prSet presAssocID="{68C382DE-7194-4767-88AF-62A211730C74}" presName="vert1" presStyleCnt="0"/>
      <dgm:spPr/>
    </dgm:pt>
    <dgm:pt modelId="{FA785BAB-4157-46FB-B985-A6008FAA4F72}" type="pres">
      <dgm:prSet presAssocID="{FDAA371C-C7D9-49F8-96AD-AEC5E8596E54}" presName="vertSpace2a" presStyleCnt="0"/>
      <dgm:spPr/>
    </dgm:pt>
    <dgm:pt modelId="{FE7DE7CD-8922-4DA0-9EF1-50B653E082F6}" type="pres">
      <dgm:prSet presAssocID="{FDAA371C-C7D9-49F8-96AD-AEC5E8596E54}" presName="horz2" presStyleCnt="0"/>
      <dgm:spPr/>
    </dgm:pt>
    <dgm:pt modelId="{08D23A39-5512-49E8-8468-11A41F5DEBD4}" type="pres">
      <dgm:prSet presAssocID="{FDAA371C-C7D9-49F8-96AD-AEC5E8596E54}" presName="horzSpace2" presStyleCnt="0"/>
      <dgm:spPr/>
    </dgm:pt>
    <dgm:pt modelId="{7FBDCEB1-960D-4A0C-B49B-DCD49207DF82}" type="pres">
      <dgm:prSet presAssocID="{FDAA371C-C7D9-49F8-96AD-AEC5E8596E54}" presName="tx2" presStyleLbl="revTx" presStyleIdx="7" presStyleCnt="12" custLinFactNeighborY="-13075"/>
      <dgm:spPr/>
      <dgm:t>
        <a:bodyPr/>
        <a:lstStyle/>
        <a:p>
          <a:endParaRPr lang="en-US"/>
        </a:p>
      </dgm:t>
    </dgm:pt>
    <dgm:pt modelId="{C61F3598-ACD5-47D1-94CF-EB10FFB87FC5}" type="pres">
      <dgm:prSet presAssocID="{FDAA371C-C7D9-49F8-96AD-AEC5E8596E54}" presName="vert2" presStyleCnt="0"/>
      <dgm:spPr/>
    </dgm:pt>
    <dgm:pt modelId="{989619F4-A22B-4C36-B0B1-7767AE627251}" type="pres">
      <dgm:prSet presAssocID="{FDAA371C-C7D9-49F8-96AD-AEC5E8596E54}" presName="thinLine2b" presStyleLbl="callout" presStyleIdx="5" presStyleCnt="9" custLinFactY="20970" custLinFactNeighborX="-778" custLinFactNeighborY="100000"/>
      <dgm:spPr/>
    </dgm:pt>
    <dgm:pt modelId="{A9F777DF-2040-4DF5-A79F-0D553B1F4A95}" type="pres">
      <dgm:prSet presAssocID="{FDAA371C-C7D9-49F8-96AD-AEC5E8596E54}" presName="vertSpace2b" presStyleCnt="0"/>
      <dgm:spPr/>
    </dgm:pt>
    <dgm:pt modelId="{1258094C-2E11-485F-B23F-B8C84B0003E5}" type="pres">
      <dgm:prSet presAssocID="{CF8B3C80-E65E-4D13-9187-F77EDDC6465C}" presName="horz2" presStyleCnt="0"/>
      <dgm:spPr/>
    </dgm:pt>
    <dgm:pt modelId="{883B932C-067E-46A0-8D4F-655C1D2A38EB}" type="pres">
      <dgm:prSet presAssocID="{CF8B3C80-E65E-4D13-9187-F77EDDC6465C}" presName="horzSpace2" presStyleCnt="0"/>
      <dgm:spPr/>
    </dgm:pt>
    <dgm:pt modelId="{6824C7A2-FA50-438D-A84B-1B0D59F5C8AE}" type="pres">
      <dgm:prSet presAssocID="{CF8B3C80-E65E-4D13-9187-F77EDDC6465C}" presName="tx2" presStyleLbl="revTx" presStyleIdx="8" presStyleCnt="12"/>
      <dgm:spPr/>
      <dgm:t>
        <a:bodyPr/>
        <a:lstStyle/>
        <a:p>
          <a:endParaRPr lang="en-US"/>
        </a:p>
      </dgm:t>
    </dgm:pt>
    <dgm:pt modelId="{9DB0730B-CCC2-4F8A-ABCE-C56C88B01362}" type="pres">
      <dgm:prSet presAssocID="{CF8B3C80-E65E-4D13-9187-F77EDDC6465C}" presName="vert2" presStyleCnt="0"/>
      <dgm:spPr/>
    </dgm:pt>
    <dgm:pt modelId="{C08F8E62-79CC-47B2-A537-BADF2A20CF58}" type="pres">
      <dgm:prSet presAssocID="{CF8B3C80-E65E-4D13-9187-F77EDDC6465C}" presName="thinLine2b" presStyleLbl="callout" presStyleIdx="6" presStyleCnt="9"/>
      <dgm:spPr/>
    </dgm:pt>
    <dgm:pt modelId="{5996995E-975D-42A2-91F2-8D043E8368A8}" type="pres">
      <dgm:prSet presAssocID="{CF8B3C80-E65E-4D13-9187-F77EDDC6465C}" presName="vertSpace2b" presStyleCnt="0"/>
      <dgm:spPr/>
    </dgm:pt>
    <dgm:pt modelId="{7868D610-D034-4EF0-B4A1-A58A56A4C57A}" type="pres">
      <dgm:prSet presAssocID="{C5D32D7F-0E74-40C4-AF10-C22A11F1557E}" presName="thickLine" presStyleLbl="alignNode1" presStyleIdx="2" presStyleCnt="3"/>
      <dgm:spPr/>
    </dgm:pt>
    <dgm:pt modelId="{52AE238B-2DBD-4B0B-8AAA-F6B8DC8EFCBA}" type="pres">
      <dgm:prSet presAssocID="{C5D32D7F-0E74-40C4-AF10-C22A11F1557E}" presName="horz1" presStyleCnt="0"/>
      <dgm:spPr/>
    </dgm:pt>
    <dgm:pt modelId="{4AD8B3A3-91BB-4D41-AEFB-83B735467EDB}" type="pres">
      <dgm:prSet presAssocID="{C5D32D7F-0E74-40C4-AF10-C22A11F1557E}" presName="tx1" presStyleLbl="revTx" presStyleIdx="9" presStyleCnt="12"/>
      <dgm:spPr/>
      <dgm:t>
        <a:bodyPr/>
        <a:lstStyle/>
        <a:p>
          <a:endParaRPr lang="en-US"/>
        </a:p>
      </dgm:t>
    </dgm:pt>
    <dgm:pt modelId="{DB061794-331B-42C3-9F7B-7DB1DE57E037}" type="pres">
      <dgm:prSet presAssocID="{C5D32D7F-0E74-40C4-AF10-C22A11F1557E}" presName="vert1" presStyleCnt="0"/>
      <dgm:spPr/>
    </dgm:pt>
    <dgm:pt modelId="{B7649999-39D3-4308-98D9-B225664DD288}" type="pres">
      <dgm:prSet presAssocID="{039D4674-91B7-4224-855E-FAAA4E6777ED}" presName="vertSpace2a" presStyleCnt="0"/>
      <dgm:spPr/>
    </dgm:pt>
    <dgm:pt modelId="{74F8B203-7000-4E44-980D-0974AB9894B0}" type="pres">
      <dgm:prSet presAssocID="{039D4674-91B7-4224-855E-FAAA4E6777ED}" presName="horz2" presStyleCnt="0"/>
      <dgm:spPr/>
    </dgm:pt>
    <dgm:pt modelId="{E43CBBA3-61DC-4A39-97FB-BFB8637119F9}" type="pres">
      <dgm:prSet presAssocID="{039D4674-91B7-4224-855E-FAAA4E6777ED}" presName="horzSpace2" presStyleCnt="0"/>
      <dgm:spPr/>
    </dgm:pt>
    <dgm:pt modelId="{9572AE4C-7D2B-4EB0-8F4C-D1C2FDB2083F}" type="pres">
      <dgm:prSet presAssocID="{039D4674-91B7-4224-855E-FAAA4E6777ED}" presName="tx2" presStyleLbl="revTx" presStyleIdx="10" presStyleCnt="12"/>
      <dgm:spPr/>
      <dgm:t>
        <a:bodyPr/>
        <a:lstStyle/>
        <a:p>
          <a:endParaRPr lang="en-US"/>
        </a:p>
      </dgm:t>
    </dgm:pt>
    <dgm:pt modelId="{F1AABFC0-67AE-41F2-B967-5C85B8984088}" type="pres">
      <dgm:prSet presAssocID="{039D4674-91B7-4224-855E-FAAA4E6777ED}" presName="vert2" presStyleCnt="0"/>
      <dgm:spPr/>
    </dgm:pt>
    <dgm:pt modelId="{9DF8988C-08B6-4385-BE71-D78D54651C8F}" type="pres">
      <dgm:prSet presAssocID="{039D4674-91B7-4224-855E-FAAA4E6777ED}" presName="thinLine2b" presStyleLbl="callout" presStyleIdx="7" presStyleCnt="9"/>
      <dgm:spPr/>
    </dgm:pt>
    <dgm:pt modelId="{8C9C1556-400E-4CF1-924D-58760ECCA95A}" type="pres">
      <dgm:prSet presAssocID="{039D4674-91B7-4224-855E-FAAA4E6777ED}" presName="vertSpace2b" presStyleCnt="0"/>
      <dgm:spPr/>
    </dgm:pt>
    <dgm:pt modelId="{172547A6-2E44-4366-A539-4803555F8E43}" type="pres">
      <dgm:prSet presAssocID="{DEB5DAB8-C4EA-488A-BC4D-85F705188EE7}" presName="horz2" presStyleCnt="0"/>
      <dgm:spPr/>
    </dgm:pt>
    <dgm:pt modelId="{4CB81F11-AFCC-48B1-B449-5E87CF9A68D1}" type="pres">
      <dgm:prSet presAssocID="{DEB5DAB8-C4EA-488A-BC4D-85F705188EE7}" presName="horzSpace2" presStyleCnt="0"/>
      <dgm:spPr/>
    </dgm:pt>
    <dgm:pt modelId="{085762FB-57E5-4149-B807-0D8C50DA3504}" type="pres">
      <dgm:prSet presAssocID="{DEB5DAB8-C4EA-488A-BC4D-85F705188EE7}" presName="tx2" presStyleLbl="revTx" presStyleIdx="11" presStyleCnt="12"/>
      <dgm:spPr/>
      <dgm:t>
        <a:bodyPr/>
        <a:lstStyle/>
        <a:p>
          <a:endParaRPr lang="en-US"/>
        </a:p>
      </dgm:t>
    </dgm:pt>
    <dgm:pt modelId="{C05F2E9C-7751-4E67-9259-DF9CEA1A5F8B}" type="pres">
      <dgm:prSet presAssocID="{DEB5DAB8-C4EA-488A-BC4D-85F705188EE7}" presName="vert2" presStyleCnt="0"/>
      <dgm:spPr/>
    </dgm:pt>
    <dgm:pt modelId="{67AD59BD-C86A-48D7-A41C-ADD7231F1EC7}" type="pres">
      <dgm:prSet presAssocID="{DEB5DAB8-C4EA-488A-BC4D-85F705188EE7}" presName="thinLine2b" presStyleLbl="callout" presStyleIdx="8" presStyleCnt="9"/>
      <dgm:spPr/>
    </dgm:pt>
    <dgm:pt modelId="{FB5C75BE-AC11-4E13-98C1-CD680E2E195F}" type="pres">
      <dgm:prSet presAssocID="{DEB5DAB8-C4EA-488A-BC4D-85F705188EE7}" presName="vertSpace2b" presStyleCnt="0"/>
      <dgm:spPr/>
    </dgm:pt>
  </dgm:ptLst>
  <dgm:cxnLst>
    <dgm:cxn modelId="{9BF27AC2-7217-4721-9FEB-2EAC189347FC}" type="presOf" srcId="{FDAA371C-C7D9-49F8-96AD-AEC5E8596E54}" destId="{7FBDCEB1-960D-4A0C-B49B-DCD49207DF82}" srcOrd="0" destOrd="0" presId="urn:microsoft.com/office/officeart/2008/layout/LinedList"/>
    <dgm:cxn modelId="{89B6A463-2013-42AF-8A50-F506355C6754}" type="presOf" srcId="{18B9832B-50E5-4340-93D3-2808CE1D2101}" destId="{4B2BF865-85BF-4CB3-B839-E0EF4EA38DEA}" srcOrd="0" destOrd="0" presId="urn:microsoft.com/office/officeart/2008/layout/LinedList"/>
    <dgm:cxn modelId="{AA4E8CF9-0E85-4E72-BAE8-43514BFFE2A8}" srcId="{626B8DF4-6115-45C9-9168-1E260B20E8F0}" destId="{25A9B76E-F809-4319-A795-1AE4A42DAA78}" srcOrd="0" destOrd="0" parTransId="{144B6C3A-BDBB-441A-8B9E-E5AF3BEA5092}" sibTransId="{F25459A1-AA5E-414F-85BF-47294AA60F72}"/>
    <dgm:cxn modelId="{CAA2E52E-4D34-4F98-9F27-1AEB065868F1}" type="presOf" srcId="{CF8B3C80-E65E-4D13-9187-F77EDDC6465C}" destId="{6824C7A2-FA50-438D-A84B-1B0D59F5C8AE}" srcOrd="0" destOrd="0" presId="urn:microsoft.com/office/officeart/2008/layout/LinedList"/>
    <dgm:cxn modelId="{1297081C-E694-4CF8-AD87-9242A69D67F2}" type="presOf" srcId="{66AEBD5D-34DD-40A0-86F0-5A6D7497A7B5}" destId="{BA6895EF-88C4-4789-B6F6-4679AC9FC216}" srcOrd="0" destOrd="0" presId="urn:microsoft.com/office/officeart/2008/layout/LinedList"/>
    <dgm:cxn modelId="{3D47DE33-C18E-456D-80B1-6E1DF54D41BA}" type="presOf" srcId="{DEB5DAB8-C4EA-488A-BC4D-85F705188EE7}" destId="{085762FB-57E5-4149-B807-0D8C50DA3504}" srcOrd="0" destOrd="0" presId="urn:microsoft.com/office/officeart/2008/layout/LinedList"/>
    <dgm:cxn modelId="{E00DE8B7-827C-4465-9AE6-AFF4189A1BA2}" type="presOf" srcId="{039D4674-91B7-4224-855E-FAAA4E6777ED}" destId="{9572AE4C-7D2B-4EB0-8F4C-D1C2FDB2083F}" srcOrd="0" destOrd="0" presId="urn:microsoft.com/office/officeart/2008/layout/LinedList"/>
    <dgm:cxn modelId="{D178DBD8-F7F8-4280-99F1-43F0B7C3EC9F}" srcId="{C5D32D7F-0E74-40C4-AF10-C22A11F1557E}" destId="{DEB5DAB8-C4EA-488A-BC4D-85F705188EE7}" srcOrd="1" destOrd="0" parTransId="{BC1A9859-6480-4FD7-A655-2156C2A5EA4B}" sibTransId="{8DA9609F-74CB-4A59-8237-E1EAB013914B}"/>
    <dgm:cxn modelId="{76536769-CCA1-4674-B844-7759C2F083C0}" srcId="{25A9B76E-F809-4319-A795-1AE4A42DAA78}" destId="{7D1DE9FD-CCBB-483A-A475-976BD46E2E4B}" srcOrd="3" destOrd="0" parTransId="{133BFB08-FC5E-4173-88C4-2C7E484CD9B0}" sibTransId="{16869AB3-A0AA-468C-BD3C-B3E7FC048605}"/>
    <dgm:cxn modelId="{E3FA2924-0025-4666-97E2-D8C4B2427896}" srcId="{626B8DF4-6115-45C9-9168-1E260B20E8F0}" destId="{C5D32D7F-0E74-40C4-AF10-C22A11F1557E}" srcOrd="2" destOrd="0" parTransId="{2BBA2E99-DE62-463B-BD4A-089F9CB21627}" sibTransId="{73F804F3-FBD4-4BD1-931C-F643E2D8681D}"/>
    <dgm:cxn modelId="{0D7A4FB5-D2D6-48A1-9979-1E89B6BE3B76}" srcId="{25A9B76E-F809-4319-A795-1AE4A42DAA78}" destId="{70CA90E2-565A-418A-B02D-77AA654A2888}" srcOrd="2" destOrd="0" parTransId="{7253A4C1-883D-4CD0-A161-E93F15D58D67}" sibTransId="{01D49A99-8B5D-450A-AA39-4D9BCD66FDB8}"/>
    <dgm:cxn modelId="{E6AD13F2-369E-4DA5-956F-DFD3A72CD536}" type="presOf" srcId="{C5D32D7F-0E74-40C4-AF10-C22A11F1557E}" destId="{4AD8B3A3-91BB-4D41-AEFB-83B735467EDB}" srcOrd="0" destOrd="0" presId="urn:microsoft.com/office/officeart/2008/layout/LinedList"/>
    <dgm:cxn modelId="{673FAE0B-AF1A-4030-8082-CFBCC1F69C04}" srcId="{68C382DE-7194-4767-88AF-62A211730C74}" destId="{CF8B3C80-E65E-4D13-9187-F77EDDC6465C}" srcOrd="1" destOrd="0" parTransId="{C4E256CD-5BA0-45EB-8530-EE25220732D1}" sibTransId="{B67C9483-B8F0-4C82-9E30-52448BB696B5}"/>
    <dgm:cxn modelId="{479ECC2A-A070-4D53-B89B-318F684022DB}" srcId="{25A9B76E-F809-4319-A795-1AE4A42DAA78}" destId="{66AEBD5D-34DD-40A0-86F0-5A6D7497A7B5}" srcOrd="0" destOrd="0" parTransId="{644313C9-66EB-423C-9360-EA46ECEF0797}" sibTransId="{0F030976-6894-4D3A-BA11-89B97EE2080E}"/>
    <dgm:cxn modelId="{D22FAED7-F90F-4B0D-BB62-6AEA9D514249}" type="presOf" srcId="{7D1DE9FD-CCBB-483A-A475-976BD46E2E4B}" destId="{8732942B-1F1D-4F4B-A2AC-4648C96A1319}" srcOrd="0" destOrd="0" presId="urn:microsoft.com/office/officeart/2008/layout/LinedList"/>
    <dgm:cxn modelId="{4C1BB2F8-85D1-47F0-9186-1A76910FC630}" srcId="{25A9B76E-F809-4319-A795-1AE4A42DAA78}" destId="{C96A8B0F-4330-41C3-90DB-72BD314EE8AA}" srcOrd="1" destOrd="0" parTransId="{1D324E85-E480-45DB-A7CF-9C754FDC1CEC}" sibTransId="{148C1867-DED8-4219-98FD-78FEAC9990EB}"/>
    <dgm:cxn modelId="{2344F568-54ED-4F2A-BB10-17D1F4B4B24F}" srcId="{C5D32D7F-0E74-40C4-AF10-C22A11F1557E}" destId="{039D4674-91B7-4224-855E-FAAA4E6777ED}" srcOrd="0" destOrd="0" parTransId="{DC415E59-066B-4C3E-BB97-94DE60BC7655}" sibTransId="{9DB763B5-ED78-4CA0-AFFB-294BC84D425C}"/>
    <dgm:cxn modelId="{A4754158-C705-4348-8342-9016FEFAC439}" type="presOf" srcId="{68C382DE-7194-4767-88AF-62A211730C74}" destId="{0852644B-F81D-4F17-9CBF-0BC283D77BC1}" srcOrd="0" destOrd="0" presId="urn:microsoft.com/office/officeart/2008/layout/LinedList"/>
    <dgm:cxn modelId="{5F44CDDF-6426-4406-80E1-77CBE6029121}" srcId="{25A9B76E-F809-4319-A795-1AE4A42DAA78}" destId="{18B9832B-50E5-4340-93D3-2808CE1D2101}" srcOrd="4" destOrd="0" parTransId="{1533DCAC-D3FC-4CE1-BAE0-DFB34D40971D}" sibTransId="{2A3443E9-9279-4A82-AE9E-526273E982F6}"/>
    <dgm:cxn modelId="{188A980B-94A6-4806-B16E-9312577FB940}" type="presOf" srcId="{C96A8B0F-4330-41C3-90DB-72BD314EE8AA}" destId="{6C5DA2E1-270B-49FA-8309-57D8C211AF7F}" srcOrd="0" destOrd="0" presId="urn:microsoft.com/office/officeart/2008/layout/LinedList"/>
    <dgm:cxn modelId="{517F859E-3661-4B59-94FA-829E348F43AC}" type="presOf" srcId="{70CA90E2-565A-418A-B02D-77AA654A2888}" destId="{10BB783C-9B8F-4347-88C4-ED6F9AB45949}" srcOrd="0" destOrd="0" presId="urn:microsoft.com/office/officeart/2008/layout/LinedList"/>
    <dgm:cxn modelId="{4BEE50C3-5C67-4622-BF9A-95A895004E76}" type="presOf" srcId="{25A9B76E-F809-4319-A795-1AE4A42DAA78}" destId="{9D5E708C-C9AD-4A66-9367-DC10EE7D923A}" srcOrd="0" destOrd="0" presId="urn:microsoft.com/office/officeart/2008/layout/LinedList"/>
    <dgm:cxn modelId="{69C2926B-F024-4C26-81AB-98085FA273CF}" type="presOf" srcId="{626B8DF4-6115-45C9-9168-1E260B20E8F0}" destId="{0CB6D06E-4667-4D14-810F-C24EE28581B0}" srcOrd="0" destOrd="0" presId="urn:microsoft.com/office/officeart/2008/layout/LinedList"/>
    <dgm:cxn modelId="{74D64D68-BBDF-4596-82C0-38EBF03CA4DB}" srcId="{68C382DE-7194-4767-88AF-62A211730C74}" destId="{FDAA371C-C7D9-49F8-96AD-AEC5E8596E54}" srcOrd="0" destOrd="0" parTransId="{AF6AB756-D905-4CE0-A1C3-5E0CA1A007FC}" sibTransId="{62B9D0A3-7F21-449E-9A94-7531D42A70BA}"/>
    <dgm:cxn modelId="{1E59AEDD-AEA9-4153-A135-940C94F51576}" srcId="{626B8DF4-6115-45C9-9168-1E260B20E8F0}" destId="{68C382DE-7194-4767-88AF-62A211730C74}" srcOrd="1" destOrd="0" parTransId="{7BCDBAB7-BCA3-490A-8D0B-1A101BB6E75F}" sibTransId="{F5A89CDD-E9EC-4036-B7D2-52A9DCEA594E}"/>
    <dgm:cxn modelId="{5548CCCE-26A0-42CA-A997-CFCFFD21DA29}" type="presParOf" srcId="{0CB6D06E-4667-4D14-810F-C24EE28581B0}" destId="{8AC098EC-03F0-4670-81AA-15F8B9930FD8}" srcOrd="0" destOrd="0" presId="urn:microsoft.com/office/officeart/2008/layout/LinedList"/>
    <dgm:cxn modelId="{86083A61-F59D-42FE-9D8D-26064FC8C1A6}" type="presParOf" srcId="{0CB6D06E-4667-4D14-810F-C24EE28581B0}" destId="{AA0E47EE-064B-486D-B225-68517E7B8CB6}" srcOrd="1" destOrd="0" presId="urn:microsoft.com/office/officeart/2008/layout/LinedList"/>
    <dgm:cxn modelId="{E09F3DA1-3455-4CF2-B265-A0B6CD5CAE01}" type="presParOf" srcId="{AA0E47EE-064B-486D-B225-68517E7B8CB6}" destId="{9D5E708C-C9AD-4A66-9367-DC10EE7D923A}" srcOrd="0" destOrd="0" presId="urn:microsoft.com/office/officeart/2008/layout/LinedList"/>
    <dgm:cxn modelId="{6CBD899D-305B-4783-851A-8D52EA9CFB61}" type="presParOf" srcId="{AA0E47EE-064B-486D-B225-68517E7B8CB6}" destId="{84898F98-EC62-4AC1-8751-D2F6BC3BEBB0}" srcOrd="1" destOrd="0" presId="urn:microsoft.com/office/officeart/2008/layout/LinedList"/>
    <dgm:cxn modelId="{36B19C6F-3311-4FCD-AE03-FF7E053E84F6}" type="presParOf" srcId="{84898F98-EC62-4AC1-8751-D2F6BC3BEBB0}" destId="{57A0A60B-0056-4DBF-992F-D1A6E4CFA9C0}" srcOrd="0" destOrd="0" presId="urn:microsoft.com/office/officeart/2008/layout/LinedList"/>
    <dgm:cxn modelId="{9880D236-88A9-424C-9094-8657A2278BAA}" type="presParOf" srcId="{84898F98-EC62-4AC1-8751-D2F6BC3BEBB0}" destId="{E39AA155-908F-4D58-A715-7423C7D6A53B}" srcOrd="1" destOrd="0" presId="urn:microsoft.com/office/officeart/2008/layout/LinedList"/>
    <dgm:cxn modelId="{9F3DD5AF-F01E-4D32-BEE6-1E1BFCA7DCDE}" type="presParOf" srcId="{E39AA155-908F-4D58-A715-7423C7D6A53B}" destId="{D0A3240D-DD3F-4902-9367-2541BFAACB33}" srcOrd="0" destOrd="0" presId="urn:microsoft.com/office/officeart/2008/layout/LinedList"/>
    <dgm:cxn modelId="{0B4FA458-5433-45E1-AC3D-05ADC339D836}" type="presParOf" srcId="{E39AA155-908F-4D58-A715-7423C7D6A53B}" destId="{BA6895EF-88C4-4789-B6F6-4679AC9FC216}" srcOrd="1" destOrd="0" presId="urn:microsoft.com/office/officeart/2008/layout/LinedList"/>
    <dgm:cxn modelId="{AA3DAC97-629B-4A32-90F9-0220841B65E6}" type="presParOf" srcId="{E39AA155-908F-4D58-A715-7423C7D6A53B}" destId="{2CAD9557-082D-4D69-AB09-ACDDEE0D56FD}" srcOrd="2" destOrd="0" presId="urn:microsoft.com/office/officeart/2008/layout/LinedList"/>
    <dgm:cxn modelId="{469AC667-94B9-4AAF-B3BA-91C61A65DB55}" type="presParOf" srcId="{84898F98-EC62-4AC1-8751-D2F6BC3BEBB0}" destId="{4543C7FC-ED13-416E-AF67-5E0C3CEF746F}" srcOrd="2" destOrd="0" presId="urn:microsoft.com/office/officeart/2008/layout/LinedList"/>
    <dgm:cxn modelId="{98E92118-48AD-4F98-A970-7920E2F88C5A}" type="presParOf" srcId="{84898F98-EC62-4AC1-8751-D2F6BC3BEBB0}" destId="{D185A8E7-CCAC-4C0C-932D-3DBACFBADAAB}" srcOrd="3" destOrd="0" presId="urn:microsoft.com/office/officeart/2008/layout/LinedList"/>
    <dgm:cxn modelId="{C439911B-ED6D-4DA4-88CA-EE1481BAB26D}" type="presParOf" srcId="{84898F98-EC62-4AC1-8751-D2F6BC3BEBB0}" destId="{080BB4CD-CF7D-4C90-BF38-0CC145C2CE56}" srcOrd="4" destOrd="0" presId="urn:microsoft.com/office/officeart/2008/layout/LinedList"/>
    <dgm:cxn modelId="{3A27DFFB-6F1C-4644-B42B-B815BB61D274}" type="presParOf" srcId="{080BB4CD-CF7D-4C90-BF38-0CC145C2CE56}" destId="{C48DFA39-4BC1-43DE-A4C7-604DE00A1C99}" srcOrd="0" destOrd="0" presId="urn:microsoft.com/office/officeart/2008/layout/LinedList"/>
    <dgm:cxn modelId="{4E9CF3B8-8CD7-46BF-80E5-5FB0E40573E0}" type="presParOf" srcId="{080BB4CD-CF7D-4C90-BF38-0CC145C2CE56}" destId="{6C5DA2E1-270B-49FA-8309-57D8C211AF7F}" srcOrd="1" destOrd="0" presId="urn:microsoft.com/office/officeart/2008/layout/LinedList"/>
    <dgm:cxn modelId="{1A2DA6BA-8F9D-4E35-A987-2A517EC21312}" type="presParOf" srcId="{080BB4CD-CF7D-4C90-BF38-0CC145C2CE56}" destId="{1014F2C8-6F6A-45DA-B869-9B21E5F91F89}" srcOrd="2" destOrd="0" presId="urn:microsoft.com/office/officeart/2008/layout/LinedList"/>
    <dgm:cxn modelId="{F165945A-EA3F-4C59-AF8B-34B3B8F162A4}" type="presParOf" srcId="{84898F98-EC62-4AC1-8751-D2F6BC3BEBB0}" destId="{F09E93E4-1E6D-4CEF-B777-984279C96DD0}" srcOrd="5" destOrd="0" presId="urn:microsoft.com/office/officeart/2008/layout/LinedList"/>
    <dgm:cxn modelId="{EBD39C32-EBCB-41F4-8B87-8ACB4F9A7318}" type="presParOf" srcId="{84898F98-EC62-4AC1-8751-D2F6BC3BEBB0}" destId="{F7D80526-7429-47E8-8A33-45C1EA5546F2}" srcOrd="6" destOrd="0" presId="urn:microsoft.com/office/officeart/2008/layout/LinedList"/>
    <dgm:cxn modelId="{DC646AC1-DCAD-4552-B15D-106C4E1FE8E2}" type="presParOf" srcId="{84898F98-EC62-4AC1-8751-D2F6BC3BEBB0}" destId="{5E67FC15-CFB5-4D18-95CC-BB7515689AAE}" srcOrd="7" destOrd="0" presId="urn:microsoft.com/office/officeart/2008/layout/LinedList"/>
    <dgm:cxn modelId="{9C73F5C8-5E20-462A-8F4E-F873343AA802}" type="presParOf" srcId="{5E67FC15-CFB5-4D18-95CC-BB7515689AAE}" destId="{BFF7D807-E01B-48D2-9789-A393CC4FD494}" srcOrd="0" destOrd="0" presId="urn:microsoft.com/office/officeart/2008/layout/LinedList"/>
    <dgm:cxn modelId="{75E098DF-A960-476F-829B-C6B22D2B55FE}" type="presParOf" srcId="{5E67FC15-CFB5-4D18-95CC-BB7515689AAE}" destId="{10BB783C-9B8F-4347-88C4-ED6F9AB45949}" srcOrd="1" destOrd="0" presId="urn:microsoft.com/office/officeart/2008/layout/LinedList"/>
    <dgm:cxn modelId="{569C5DB8-2159-48EA-BCAE-DF01F6F6E737}" type="presParOf" srcId="{5E67FC15-CFB5-4D18-95CC-BB7515689AAE}" destId="{91309FDB-6D75-4C44-9888-746BC82D382C}" srcOrd="2" destOrd="0" presId="urn:microsoft.com/office/officeart/2008/layout/LinedList"/>
    <dgm:cxn modelId="{BE075944-DEF9-496E-BB9B-88F7EDE5F7B7}" type="presParOf" srcId="{84898F98-EC62-4AC1-8751-D2F6BC3BEBB0}" destId="{8F0133C4-86B5-47DA-B39C-169FF56C5EF5}" srcOrd="8" destOrd="0" presId="urn:microsoft.com/office/officeart/2008/layout/LinedList"/>
    <dgm:cxn modelId="{014C052A-BC65-4A46-8B94-D529194287DE}" type="presParOf" srcId="{84898F98-EC62-4AC1-8751-D2F6BC3BEBB0}" destId="{BAC491A9-31C2-4807-B8B9-A4F7E3514832}" srcOrd="9" destOrd="0" presId="urn:microsoft.com/office/officeart/2008/layout/LinedList"/>
    <dgm:cxn modelId="{F1417EE3-FA44-4934-BC1B-F9FFEBF9A821}" type="presParOf" srcId="{84898F98-EC62-4AC1-8751-D2F6BC3BEBB0}" destId="{6D45874A-1D93-41E8-A868-2262AEA562F5}" srcOrd="10" destOrd="0" presId="urn:microsoft.com/office/officeart/2008/layout/LinedList"/>
    <dgm:cxn modelId="{D919933C-0CC2-4C43-A6DE-4EB214A27985}" type="presParOf" srcId="{6D45874A-1D93-41E8-A868-2262AEA562F5}" destId="{071E3A3B-4263-45D6-9AFB-DD3E8641D110}" srcOrd="0" destOrd="0" presId="urn:microsoft.com/office/officeart/2008/layout/LinedList"/>
    <dgm:cxn modelId="{17A26C25-5277-4F9C-8F88-EAF71D83305A}" type="presParOf" srcId="{6D45874A-1D93-41E8-A868-2262AEA562F5}" destId="{8732942B-1F1D-4F4B-A2AC-4648C96A1319}" srcOrd="1" destOrd="0" presId="urn:microsoft.com/office/officeart/2008/layout/LinedList"/>
    <dgm:cxn modelId="{191DADAE-B433-443A-BA51-5A2490A9FB1B}" type="presParOf" srcId="{6D45874A-1D93-41E8-A868-2262AEA562F5}" destId="{90F6B380-4EFE-42AD-9F6E-A4DFABFBCAB8}" srcOrd="2" destOrd="0" presId="urn:microsoft.com/office/officeart/2008/layout/LinedList"/>
    <dgm:cxn modelId="{074BE478-707F-4ECE-AE84-DA4A57954CDF}" type="presParOf" srcId="{84898F98-EC62-4AC1-8751-D2F6BC3BEBB0}" destId="{784A848A-9BE1-49CA-BF84-6BA07C37140B}" srcOrd="11" destOrd="0" presId="urn:microsoft.com/office/officeart/2008/layout/LinedList"/>
    <dgm:cxn modelId="{7BD9CD91-0021-4120-AE95-BF3E31A3B047}" type="presParOf" srcId="{84898F98-EC62-4AC1-8751-D2F6BC3BEBB0}" destId="{0E180AB6-C607-4FA0-9592-71BDEA9D05EB}" srcOrd="12" destOrd="0" presId="urn:microsoft.com/office/officeart/2008/layout/LinedList"/>
    <dgm:cxn modelId="{A0CCB692-5539-446C-9374-6F101DEA8F05}" type="presParOf" srcId="{84898F98-EC62-4AC1-8751-D2F6BC3BEBB0}" destId="{031F17DD-7857-45DE-88FE-C7BDBF2AF846}" srcOrd="13" destOrd="0" presId="urn:microsoft.com/office/officeart/2008/layout/LinedList"/>
    <dgm:cxn modelId="{6A675FAD-99A0-472E-9B9E-0D3A1F2C395C}" type="presParOf" srcId="{031F17DD-7857-45DE-88FE-C7BDBF2AF846}" destId="{2436B5FC-270E-4809-AA92-F99E1B636722}" srcOrd="0" destOrd="0" presId="urn:microsoft.com/office/officeart/2008/layout/LinedList"/>
    <dgm:cxn modelId="{C909BE79-89D4-4D42-95F6-6FC7C2898D1A}" type="presParOf" srcId="{031F17DD-7857-45DE-88FE-C7BDBF2AF846}" destId="{4B2BF865-85BF-4CB3-B839-E0EF4EA38DEA}" srcOrd="1" destOrd="0" presId="urn:microsoft.com/office/officeart/2008/layout/LinedList"/>
    <dgm:cxn modelId="{2263F1E9-A945-406E-AB58-BE365BB6C4AB}" type="presParOf" srcId="{031F17DD-7857-45DE-88FE-C7BDBF2AF846}" destId="{DEB7495F-8C29-4A06-821F-D0AB91DEA1D5}" srcOrd="2" destOrd="0" presId="urn:microsoft.com/office/officeart/2008/layout/LinedList"/>
    <dgm:cxn modelId="{A4DDC16D-4C5E-4A0F-928C-24E359198E98}" type="presParOf" srcId="{84898F98-EC62-4AC1-8751-D2F6BC3BEBB0}" destId="{E19BF963-03E6-4AFF-8DE6-97E141FC85F1}" srcOrd="14" destOrd="0" presId="urn:microsoft.com/office/officeart/2008/layout/LinedList"/>
    <dgm:cxn modelId="{5416AE52-FECF-4796-A379-BAA428B3BF58}" type="presParOf" srcId="{84898F98-EC62-4AC1-8751-D2F6BC3BEBB0}" destId="{EC915CBB-E080-45C4-B0B4-69FD21006C1C}" srcOrd="15" destOrd="0" presId="urn:microsoft.com/office/officeart/2008/layout/LinedList"/>
    <dgm:cxn modelId="{79C6A609-4793-4D1C-AAF8-141205C492DC}" type="presParOf" srcId="{0CB6D06E-4667-4D14-810F-C24EE28581B0}" destId="{17DF0828-320B-4EB0-8CB1-280A1CC0A323}" srcOrd="2" destOrd="0" presId="urn:microsoft.com/office/officeart/2008/layout/LinedList"/>
    <dgm:cxn modelId="{58914510-64CD-4F48-8D47-FE5907B395FF}" type="presParOf" srcId="{0CB6D06E-4667-4D14-810F-C24EE28581B0}" destId="{AEFEEC59-3BC0-4E51-989A-9C224B7E7A52}" srcOrd="3" destOrd="0" presId="urn:microsoft.com/office/officeart/2008/layout/LinedList"/>
    <dgm:cxn modelId="{FC5278B9-9BDC-49DE-BFDE-A6E1AD5BBB45}" type="presParOf" srcId="{AEFEEC59-3BC0-4E51-989A-9C224B7E7A52}" destId="{0852644B-F81D-4F17-9CBF-0BC283D77BC1}" srcOrd="0" destOrd="0" presId="urn:microsoft.com/office/officeart/2008/layout/LinedList"/>
    <dgm:cxn modelId="{7052FC63-9BEC-4A08-91C6-AF8F1AC3B5CD}" type="presParOf" srcId="{AEFEEC59-3BC0-4E51-989A-9C224B7E7A52}" destId="{D452FAAE-F039-4F46-8A13-96F7F5A7B3F0}" srcOrd="1" destOrd="0" presId="urn:microsoft.com/office/officeart/2008/layout/LinedList"/>
    <dgm:cxn modelId="{2D33C855-2BE2-4E8C-A2A1-5E93E8C86131}" type="presParOf" srcId="{D452FAAE-F039-4F46-8A13-96F7F5A7B3F0}" destId="{FA785BAB-4157-46FB-B985-A6008FAA4F72}" srcOrd="0" destOrd="0" presId="urn:microsoft.com/office/officeart/2008/layout/LinedList"/>
    <dgm:cxn modelId="{EBEC9CAB-F264-4715-8D0A-F738206F2E34}" type="presParOf" srcId="{D452FAAE-F039-4F46-8A13-96F7F5A7B3F0}" destId="{FE7DE7CD-8922-4DA0-9EF1-50B653E082F6}" srcOrd="1" destOrd="0" presId="urn:microsoft.com/office/officeart/2008/layout/LinedList"/>
    <dgm:cxn modelId="{62B1B1D7-8C71-41AA-A7B3-C9379BA65738}" type="presParOf" srcId="{FE7DE7CD-8922-4DA0-9EF1-50B653E082F6}" destId="{08D23A39-5512-49E8-8468-11A41F5DEBD4}" srcOrd="0" destOrd="0" presId="urn:microsoft.com/office/officeart/2008/layout/LinedList"/>
    <dgm:cxn modelId="{44A94DBF-2B2D-48CB-A9FA-0D38EF723B1B}" type="presParOf" srcId="{FE7DE7CD-8922-4DA0-9EF1-50B653E082F6}" destId="{7FBDCEB1-960D-4A0C-B49B-DCD49207DF82}" srcOrd="1" destOrd="0" presId="urn:microsoft.com/office/officeart/2008/layout/LinedList"/>
    <dgm:cxn modelId="{F520493C-1B69-47A4-99EF-E47B8CFB06EF}" type="presParOf" srcId="{FE7DE7CD-8922-4DA0-9EF1-50B653E082F6}" destId="{C61F3598-ACD5-47D1-94CF-EB10FFB87FC5}" srcOrd="2" destOrd="0" presId="urn:microsoft.com/office/officeart/2008/layout/LinedList"/>
    <dgm:cxn modelId="{36C27581-DFD4-43E6-962D-55B11DC25589}" type="presParOf" srcId="{D452FAAE-F039-4F46-8A13-96F7F5A7B3F0}" destId="{989619F4-A22B-4C36-B0B1-7767AE627251}" srcOrd="2" destOrd="0" presId="urn:microsoft.com/office/officeart/2008/layout/LinedList"/>
    <dgm:cxn modelId="{AD4BFACB-9ED1-449D-9393-57D956A9A088}" type="presParOf" srcId="{D452FAAE-F039-4F46-8A13-96F7F5A7B3F0}" destId="{A9F777DF-2040-4DF5-A79F-0D553B1F4A95}" srcOrd="3" destOrd="0" presId="urn:microsoft.com/office/officeart/2008/layout/LinedList"/>
    <dgm:cxn modelId="{B8971E34-7225-4738-8023-AF4DD8DB810F}" type="presParOf" srcId="{D452FAAE-F039-4F46-8A13-96F7F5A7B3F0}" destId="{1258094C-2E11-485F-B23F-B8C84B0003E5}" srcOrd="4" destOrd="0" presId="urn:microsoft.com/office/officeart/2008/layout/LinedList"/>
    <dgm:cxn modelId="{08A6D961-067F-4FCF-AE57-06892CE1F6AF}" type="presParOf" srcId="{1258094C-2E11-485F-B23F-B8C84B0003E5}" destId="{883B932C-067E-46A0-8D4F-655C1D2A38EB}" srcOrd="0" destOrd="0" presId="urn:microsoft.com/office/officeart/2008/layout/LinedList"/>
    <dgm:cxn modelId="{B818B484-5BA5-4F97-88F7-DDF7E8481378}" type="presParOf" srcId="{1258094C-2E11-485F-B23F-B8C84B0003E5}" destId="{6824C7A2-FA50-438D-A84B-1B0D59F5C8AE}" srcOrd="1" destOrd="0" presId="urn:microsoft.com/office/officeart/2008/layout/LinedList"/>
    <dgm:cxn modelId="{54C9A795-BD90-4AA4-9AE8-22A9A7E95A84}" type="presParOf" srcId="{1258094C-2E11-485F-B23F-B8C84B0003E5}" destId="{9DB0730B-CCC2-4F8A-ABCE-C56C88B01362}" srcOrd="2" destOrd="0" presId="urn:microsoft.com/office/officeart/2008/layout/LinedList"/>
    <dgm:cxn modelId="{F36B75AD-3ED8-4576-804B-9F3107E61989}" type="presParOf" srcId="{D452FAAE-F039-4F46-8A13-96F7F5A7B3F0}" destId="{C08F8E62-79CC-47B2-A537-BADF2A20CF58}" srcOrd="5" destOrd="0" presId="urn:microsoft.com/office/officeart/2008/layout/LinedList"/>
    <dgm:cxn modelId="{21AB33AF-DE65-4FF6-9C86-D678CC330ADA}" type="presParOf" srcId="{D452FAAE-F039-4F46-8A13-96F7F5A7B3F0}" destId="{5996995E-975D-42A2-91F2-8D043E8368A8}" srcOrd="6" destOrd="0" presId="urn:microsoft.com/office/officeart/2008/layout/LinedList"/>
    <dgm:cxn modelId="{5B19CDEC-6E48-4230-8132-07C6A599E56F}" type="presParOf" srcId="{0CB6D06E-4667-4D14-810F-C24EE28581B0}" destId="{7868D610-D034-4EF0-B4A1-A58A56A4C57A}" srcOrd="4" destOrd="0" presId="urn:microsoft.com/office/officeart/2008/layout/LinedList"/>
    <dgm:cxn modelId="{FB005908-D1B9-427E-9E25-77B6F5FC9FBA}" type="presParOf" srcId="{0CB6D06E-4667-4D14-810F-C24EE28581B0}" destId="{52AE238B-2DBD-4B0B-8AAA-F6B8DC8EFCBA}" srcOrd="5" destOrd="0" presId="urn:microsoft.com/office/officeart/2008/layout/LinedList"/>
    <dgm:cxn modelId="{DB769E56-6197-4C84-8AE9-B91EA4BD7497}" type="presParOf" srcId="{52AE238B-2DBD-4B0B-8AAA-F6B8DC8EFCBA}" destId="{4AD8B3A3-91BB-4D41-AEFB-83B735467EDB}" srcOrd="0" destOrd="0" presId="urn:microsoft.com/office/officeart/2008/layout/LinedList"/>
    <dgm:cxn modelId="{D45B0840-77AA-4877-BD6E-B3A5160B2B13}" type="presParOf" srcId="{52AE238B-2DBD-4B0B-8AAA-F6B8DC8EFCBA}" destId="{DB061794-331B-42C3-9F7B-7DB1DE57E037}" srcOrd="1" destOrd="0" presId="urn:microsoft.com/office/officeart/2008/layout/LinedList"/>
    <dgm:cxn modelId="{07990075-932B-4551-83E3-407004C69551}" type="presParOf" srcId="{DB061794-331B-42C3-9F7B-7DB1DE57E037}" destId="{B7649999-39D3-4308-98D9-B225664DD288}" srcOrd="0" destOrd="0" presId="urn:microsoft.com/office/officeart/2008/layout/LinedList"/>
    <dgm:cxn modelId="{B370A63B-8C7A-4BF1-ACEF-0DA5899EDAC6}" type="presParOf" srcId="{DB061794-331B-42C3-9F7B-7DB1DE57E037}" destId="{74F8B203-7000-4E44-980D-0974AB9894B0}" srcOrd="1" destOrd="0" presId="urn:microsoft.com/office/officeart/2008/layout/LinedList"/>
    <dgm:cxn modelId="{C10222F6-8AAD-4DFC-B66C-466E2E1746A5}" type="presParOf" srcId="{74F8B203-7000-4E44-980D-0974AB9894B0}" destId="{E43CBBA3-61DC-4A39-97FB-BFB8637119F9}" srcOrd="0" destOrd="0" presId="urn:microsoft.com/office/officeart/2008/layout/LinedList"/>
    <dgm:cxn modelId="{13E68AB2-E82F-40D8-B052-7343BB8272AE}" type="presParOf" srcId="{74F8B203-7000-4E44-980D-0974AB9894B0}" destId="{9572AE4C-7D2B-4EB0-8F4C-D1C2FDB2083F}" srcOrd="1" destOrd="0" presId="urn:microsoft.com/office/officeart/2008/layout/LinedList"/>
    <dgm:cxn modelId="{4023AD72-29AA-4348-B611-7F91B4DD3909}" type="presParOf" srcId="{74F8B203-7000-4E44-980D-0974AB9894B0}" destId="{F1AABFC0-67AE-41F2-B967-5C85B8984088}" srcOrd="2" destOrd="0" presId="urn:microsoft.com/office/officeart/2008/layout/LinedList"/>
    <dgm:cxn modelId="{FED06BFB-26CD-424E-9A88-BBBD5D19C8BB}" type="presParOf" srcId="{DB061794-331B-42C3-9F7B-7DB1DE57E037}" destId="{9DF8988C-08B6-4385-BE71-D78D54651C8F}" srcOrd="2" destOrd="0" presId="urn:microsoft.com/office/officeart/2008/layout/LinedList"/>
    <dgm:cxn modelId="{E81E922C-93C9-4B13-8A61-39E7152C9B7C}" type="presParOf" srcId="{DB061794-331B-42C3-9F7B-7DB1DE57E037}" destId="{8C9C1556-400E-4CF1-924D-58760ECCA95A}" srcOrd="3" destOrd="0" presId="urn:microsoft.com/office/officeart/2008/layout/LinedList"/>
    <dgm:cxn modelId="{E6B6CFE5-C87E-40E2-8C1E-16EDB5FEA63D}" type="presParOf" srcId="{DB061794-331B-42C3-9F7B-7DB1DE57E037}" destId="{172547A6-2E44-4366-A539-4803555F8E43}" srcOrd="4" destOrd="0" presId="urn:microsoft.com/office/officeart/2008/layout/LinedList"/>
    <dgm:cxn modelId="{A545C1FC-564A-41D6-AC04-F1A17BAB80F9}" type="presParOf" srcId="{172547A6-2E44-4366-A539-4803555F8E43}" destId="{4CB81F11-AFCC-48B1-B449-5E87CF9A68D1}" srcOrd="0" destOrd="0" presId="urn:microsoft.com/office/officeart/2008/layout/LinedList"/>
    <dgm:cxn modelId="{6F387067-1945-47A6-A6CB-9D109051BD66}" type="presParOf" srcId="{172547A6-2E44-4366-A539-4803555F8E43}" destId="{085762FB-57E5-4149-B807-0D8C50DA3504}" srcOrd="1" destOrd="0" presId="urn:microsoft.com/office/officeart/2008/layout/LinedList"/>
    <dgm:cxn modelId="{E437DB20-71EC-4CF8-90F6-8E27CEFE0E00}" type="presParOf" srcId="{172547A6-2E44-4366-A539-4803555F8E43}" destId="{C05F2E9C-7751-4E67-9259-DF9CEA1A5F8B}" srcOrd="2" destOrd="0" presId="urn:microsoft.com/office/officeart/2008/layout/LinedList"/>
    <dgm:cxn modelId="{7DDDF317-FDAF-4384-B264-8573D54CB405}" type="presParOf" srcId="{DB061794-331B-42C3-9F7B-7DB1DE57E037}" destId="{67AD59BD-C86A-48D7-A41C-ADD7231F1EC7}" srcOrd="5" destOrd="0" presId="urn:microsoft.com/office/officeart/2008/layout/LinedList"/>
    <dgm:cxn modelId="{2FAB5288-D93A-4BC1-AD2F-9606C7618236}" type="presParOf" srcId="{DB061794-331B-42C3-9F7B-7DB1DE57E037}" destId="{FB5C75BE-AC11-4E13-98C1-CD680E2E195F}" srcOrd="6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9A1602-2109-4233-B9DD-F69F1E0F3CC6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C7EFD7-E0EE-46F2-ACFF-DB00490EF43A}">
      <dgm:prSet phldrT="[Text]" custT="1"/>
      <dgm:spPr>
        <a:solidFill>
          <a:srgbClr val="E2C381"/>
        </a:solidFill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Preparing for Change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86B08AB-4436-4FBB-9E89-013395BD81EC}" type="parTrans" cxnId="{BF46FE16-0EE2-4D18-9EC0-09CCD26FE4CC}">
      <dgm:prSet/>
      <dgm:spPr/>
      <dgm:t>
        <a:bodyPr/>
        <a:lstStyle/>
        <a:p>
          <a:endParaRPr lang="en-US" sz="1600"/>
        </a:p>
      </dgm:t>
    </dgm:pt>
    <dgm:pt modelId="{0ECDD0BF-C7DE-4FD0-802E-1DDB75E68AD8}" type="sibTrans" cxnId="{BF46FE16-0EE2-4D18-9EC0-09CCD26FE4CC}">
      <dgm:prSet/>
      <dgm:spPr/>
      <dgm:t>
        <a:bodyPr/>
        <a:lstStyle/>
        <a:p>
          <a:endParaRPr lang="en-US" sz="1600"/>
        </a:p>
      </dgm:t>
    </dgm:pt>
    <dgm:pt modelId="{441E0481-5A0C-460D-9D3B-8452F2CEFCD7}">
      <dgm:prSet phldrT="[Text]" custT="1"/>
      <dgm:spPr/>
      <dgm:t>
        <a:bodyPr/>
        <a:lstStyle/>
        <a:p>
          <a:r>
            <a:rPr lang="en-US" sz="2400" dirty="0" smtClean="0"/>
            <a:t>Strategy</a:t>
          </a:r>
          <a:endParaRPr lang="en-US" sz="2400" dirty="0"/>
        </a:p>
      </dgm:t>
    </dgm:pt>
    <dgm:pt modelId="{23432BB4-8F1F-4AF0-A8B3-D8B0E7EB010E}" type="parTrans" cxnId="{A073131C-C3A8-46C7-910F-E47CD6474775}">
      <dgm:prSet/>
      <dgm:spPr/>
      <dgm:t>
        <a:bodyPr/>
        <a:lstStyle/>
        <a:p>
          <a:endParaRPr lang="en-US" sz="1600"/>
        </a:p>
      </dgm:t>
    </dgm:pt>
    <dgm:pt modelId="{61E00705-1A67-4E99-AA2A-9300AAF2456F}" type="sibTrans" cxnId="{A073131C-C3A8-46C7-910F-E47CD6474775}">
      <dgm:prSet/>
      <dgm:spPr/>
      <dgm:t>
        <a:bodyPr/>
        <a:lstStyle/>
        <a:p>
          <a:endParaRPr lang="en-US" sz="1600"/>
        </a:p>
      </dgm:t>
    </dgm:pt>
    <dgm:pt modelId="{AE9B893A-1AE2-41A7-9FF6-D0165197F9E0}">
      <dgm:prSet phldrT="[Text]" custT="1"/>
      <dgm:spPr>
        <a:solidFill>
          <a:srgbClr val="D3C19F"/>
        </a:solidFill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Managing Change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50240DD-647B-40CD-B470-244F29DA5602}" type="parTrans" cxnId="{E7F04AF6-0088-4170-A8AB-B66E7D72BD74}">
      <dgm:prSet/>
      <dgm:spPr/>
      <dgm:t>
        <a:bodyPr/>
        <a:lstStyle/>
        <a:p>
          <a:endParaRPr lang="en-US" sz="1600"/>
        </a:p>
      </dgm:t>
    </dgm:pt>
    <dgm:pt modelId="{DE530BD0-0565-496C-B6AE-BEBEA1356F71}" type="sibTrans" cxnId="{E7F04AF6-0088-4170-A8AB-B66E7D72BD74}">
      <dgm:prSet/>
      <dgm:spPr/>
      <dgm:t>
        <a:bodyPr/>
        <a:lstStyle/>
        <a:p>
          <a:endParaRPr lang="en-US" sz="1600"/>
        </a:p>
      </dgm:t>
    </dgm:pt>
    <dgm:pt modelId="{B223E0B0-4713-4A21-8294-489BD9D2C5AB}">
      <dgm:prSet phldrT="[Text]" custT="1"/>
      <dgm:spPr/>
      <dgm:t>
        <a:bodyPr/>
        <a:lstStyle/>
        <a:p>
          <a:r>
            <a:rPr lang="en-US" sz="2400" dirty="0" smtClean="0"/>
            <a:t>Configure balanced solution</a:t>
          </a:r>
        </a:p>
      </dgm:t>
    </dgm:pt>
    <dgm:pt modelId="{27C736AB-CBED-4D38-8FEF-64CF1ADCA7D6}" type="parTrans" cxnId="{C2CBAEE7-7CD0-4A7D-9F85-59CE03644416}">
      <dgm:prSet/>
      <dgm:spPr/>
      <dgm:t>
        <a:bodyPr/>
        <a:lstStyle/>
        <a:p>
          <a:endParaRPr lang="en-US" sz="1600"/>
        </a:p>
      </dgm:t>
    </dgm:pt>
    <dgm:pt modelId="{40A90C12-B6BE-4CF5-838B-AFD20E81A738}" type="sibTrans" cxnId="{C2CBAEE7-7CD0-4A7D-9F85-59CE03644416}">
      <dgm:prSet/>
      <dgm:spPr/>
      <dgm:t>
        <a:bodyPr/>
        <a:lstStyle/>
        <a:p>
          <a:endParaRPr lang="en-US" sz="1600"/>
        </a:p>
      </dgm:t>
    </dgm:pt>
    <dgm:pt modelId="{72A9FFBA-5E91-4CB3-BFF2-523CADBFA4B4}">
      <dgm:prSet phldrT="[Text]" custT="1"/>
      <dgm:spPr/>
      <dgm:t>
        <a:bodyPr/>
        <a:lstStyle/>
        <a:p>
          <a:r>
            <a:rPr lang="en-US" sz="2400" dirty="0" smtClean="0"/>
            <a:t>Audit compliance</a:t>
          </a:r>
          <a:endParaRPr lang="en-US" sz="2400" dirty="0"/>
        </a:p>
      </dgm:t>
    </dgm:pt>
    <dgm:pt modelId="{AAA9062D-91F2-466B-B31C-F2D4537D828F}" type="parTrans" cxnId="{658AF844-1113-44F5-B6BC-07C789C65B14}">
      <dgm:prSet/>
      <dgm:spPr/>
      <dgm:t>
        <a:bodyPr/>
        <a:lstStyle/>
        <a:p>
          <a:endParaRPr lang="en-US" sz="1600"/>
        </a:p>
      </dgm:t>
    </dgm:pt>
    <dgm:pt modelId="{B084CFDA-3343-47B8-BD9D-442DA6FB5BBD}" type="sibTrans" cxnId="{658AF844-1113-44F5-B6BC-07C789C65B14}">
      <dgm:prSet/>
      <dgm:spPr/>
      <dgm:t>
        <a:bodyPr/>
        <a:lstStyle/>
        <a:p>
          <a:endParaRPr lang="en-US" sz="1600"/>
        </a:p>
      </dgm:t>
    </dgm:pt>
    <dgm:pt modelId="{6FFC62E3-28C3-403F-B7BB-D37C71D5B448}">
      <dgm:prSet phldrT="[Text]" custT="1"/>
      <dgm:spPr/>
      <dgm:t>
        <a:bodyPr/>
        <a:lstStyle/>
        <a:p>
          <a:r>
            <a:rPr lang="en-US" sz="2400" dirty="0" smtClean="0"/>
            <a:t>Educate team</a:t>
          </a:r>
          <a:endParaRPr lang="en-US" sz="2400" dirty="0"/>
        </a:p>
      </dgm:t>
    </dgm:pt>
    <dgm:pt modelId="{E107106F-393E-4548-B164-BF12D3A3BBEB}" type="parTrans" cxnId="{EE8C4510-AC45-4DC9-B9B6-8E17A01D6ACC}">
      <dgm:prSet/>
      <dgm:spPr/>
      <dgm:t>
        <a:bodyPr/>
        <a:lstStyle/>
        <a:p>
          <a:endParaRPr lang="en-US" sz="1600"/>
        </a:p>
      </dgm:t>
    </dgm:pt>
    <dgm:pt modelId="{03FEC31D-1628-4F93-821C-EB7E413103BF}" type="sibTrans" cxnId="{EE8C4510-AC45-4DC9-B9B6-8E17A01D6ACC}">
      <dgm:prSet/>
      <dgm:spPr/>
      <dgm:t>
        <a:bodyPr/>
        <a:lstStyle/>
        <a:p>
          <a:endParaRPr lang="en-US" sz="1600"/>
        </a:p>
      </dgm:t>
    </dgm:pt>
    <dgm:pt modelId="{5C463044-8BDD-4637-9EFB-8F3186E79A47}">
      <dgm:prSet phldrT="[Text]" custT="1"/>
      <dgm:spPr/>
      <dgm:t>
        <a:bodyPr/>
        <a:lstStyle/>
        <a:p>
          <a:r>
            <a:rPr lang="en-US" sz="2400" dirty="0" smtClean="0"/>
            <a:t>Establish stakeholders</a:t>
          </a:r>
          <a:endParaRPr lang="en-US" sz="2400" dirty="0"/>
        </a:p>
      </dgm:t>
    </dgm:pt>
    <dgm:pt modelId="{75BAB1E3-2B8B-4946-A59C-130AB9B4479D}" type="parTrans" cxnId="{BC1336E7-1E92-439E-B940-BF90E0E59954}">
      <dgm:prSet/>
      <dgm:spPr/>
      <dgm:t>
        <a:bodyPr/>
        <a:lstStyle/>
        <a:p>
          <a:endParaRPr lang="en-US" sz="1600"/>
        </a:p>
      </dgm:t>
    </dgm:pt>
    <dgm:pt modelId="{41835CA2-6C37-45D4-9DDE-B619B5E1F347}" type="sibTrans" cxnId="{BC1336E7-1E92-439E-B940-BF90E0E59954}">
      <dgm:prSet/>
      <dgm:spPr/>
      <dgm:t>
        <a:bodyPr/>
        <a:lstStyle/>
        <a:p>
          <a:endParaRPr lang="en-US" sz="1600"/>
        </a:p>
      </dgm:t>
    </dgm:pt>
    <dgm:pt modelId="{4AC0C6A9-79D5-4F75-B9CC-907F5A67B32B}">
      <dgm:prSet phldrT="[Text]" custT="1"/>
      <dgm:spPr/>
      <dgm:t>
        <a:bodyPr/>
        <a:lstStyle/>
        <a:p>
          <a:r>
            <a:rPr lang="en-US" sz="2400" dirty="0" smtClean="0"/>
            <a:t>Communicate and train</a:t>
          </a:r>
        </a:p>
      </dgm:t>
    </dgm:pt>
    <dgm:pt modelId="{2FA0D615-E376-471E-B9A5-483FD7D96EE5}" type="parTrans" cxnId="{F04294FF-5220-46CC-994C-F38DA692D470}">
      <dgm:prSet/>
      <dgm:spPr/>
      <dgm:t>
        <a:bodyPr/>
        <a:lstStyle/>
        <a:p>
          <a:endParaRPr lang="en-US" sz="1600"/>
        </a:p>
      </dgm:t>
    </dgm:pt>
    <dgm:pt modelId="{89444640-68CB-4DE4-92B1-841C442FA328}" type="sibTrans" cxnId="{F04294FF-5220-46CC-994C-F38DA692D470}">
      <dgm:prSet/>
      <dgm:spPr/>
      <dgm:t>
        <a:bodyPr/>
        <a:lstStyle/>
        <a:p>
          <a:endParaRPr lang="en-US" sz="1600"/>
        </a:p>
      </dgm:t>
    </dgm:pt>
    <dgm:pt modelId="{FDB86D11-41C2-4308-A3D7-CF98275C1F7F}">
      <dgm:prSet phldrT="[Text]" custT="1"/>
      <dgm:spPr/>
      <dgm:t>
        <a:bodyPr/>
        <a:lstStyle/>
        <a:p>
          <a:r>
            <a:rPr lang="en-US" sz="2400" dirty="0" smtClean="0"/>
            <a:t>Establish plan</a:t>
          </a:r>
        </a:p>
      </dgm:t>
    </dgm:pt>
    <dgm:pt modelId="{2627F662-BAEB-40CB-B5FA-94C8B583FF95}" type="parTrans" cxnId="{129AE02D-9E87-4B04-BBB1-B18DC166F028}">
      <dgm:prSet/>
      <dgm:spPr/>
      <dgm:t>
        <a:bodyPr/>
        <a:lstStyle/>
        <a:p>
          <a:endParaRPr lang="en-US" sz="1600"/>
        </a:p>
      </dgm:t>
    </dgm:pt>
    <dgm:pt modelId="{53D236AA-96F5-4075-B6A7-30B91350C360}" type="sibTrans" cxnId="{129AE02D-9E87-4B04-BBB1-B18DC166F028}">
      <dgm:prSet/>
      <dgm:spPr/>
      <dgm:t>
        <a:bodyPr/>
        <a:lstStyle/>
        <a:p>
          <a:endParaRPr lang="en-US" sz="1600"/>
        </a:p>
      </dgm:t>
    </dgm:pt>
    <dgm:pt modelId="{F1381777-347A-4C15-9C01-97F39B3A2D28}">
      <dgm:prSet phldrT="[Text]" custT="1"/>
      <dgm:spPr>
        <a:solidFill>
          <a:srgbClr val="C7C2BA"/>
        </a:solidFill>
      </dgm:spPr>
      <dgm:t>
        <a:bodyPr/>
        <a:lstStyle/>
        <a:p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Reinforcing Change</a:t>
          </a:r>
          <a:endParaRPr lang="en-US" sz="2400" dirty="0" smtClean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CA9114B-9F1C-4753-A709-A92A2C7F437E}" type="sibTrans" cxnId="{B1A2DB57-3CBF-4ACE-9DFA-42ACD63B5621}">
      <dgm:prSet/>
      <dgm:spPr/>
      <dgm:t>
        <a:bodyPr/>
        <a:lstStyle/>
        <a:p>
          <a:endParaRPr lang="en-US" sz="1600"/>
        </a:p>
      </dgm:t>
    </dgm:pt>
    <dgm:pt modelId="{CA0FD2F4-991B-4490-99D2-B7ECD4B4D236}" type="parTrans" cxnId="{B1A2DB57-3CBF-4ACE-9DFA-42ACD63B5621}">
      <dgm:prSet/>
      <dgm:spPr/>
      <dgm:t>
        <a:bodyPr/>
        <a:lstStyle/>
        <a:p>
          <a:endParaRPr lang="en-US" sz="1600"/>
        </a:p>
      </dgm:t>
    </dgm:pt>
    <dgm:pt modelId="{49509977-E0C0-4BAD-B31B-F6921B7AAA1D}">
      <dgm:prSet phldrT="[Text]" custT="1"/>
      <dgm:spPr/>
      <dgm:t>
        <a:bodyPr/>
        <a:lstStyle/>
        <a:p>
          <a:r>
            <a:rPr lang="en-US" sz="2400" dirty="0" smtClean="0"/>
            <a:t>Manage resistance</a:t>
          </a:r>
          <a:endParaRPr lang="en-US" sz="2400" dirty="0"/>
        </a:p>
      </dgm:t>
    </dgm:pt>
    <dgm:pt modelId="{F1CE16A6-6FB4-4445-90B4-48B7F3FF8699}" type="parTrans" cxnId="{1983909E-D868-45B6-AE39-615869A942FB}">
      <dgm:prSet/>
      <dgm:spPr/>
      <dgm:t>
        <a:bodyPr/>
        <a:lstStyle/>
        <a:p>
          <a:endParaRPr lang="en-US" sz="1600"/>
        </a:p>
      </dgm:t>
    </dgm:pt>
    <dgm:pt modelId="{1A979BF7-B740-4C19-8038-61348DFCC99E}" type="sibTrans" cxnId="{1983909E-D868-45B6-AE39-615869A942FB}">
      <dgm:prSet/>
      <dgm:spPr/>
      <dgm:t>
        <a:bodyPr/>
        <a:lstStyle/>
        <a:p>
          <a:endParaRPr lang="en-US" sz="1600"/>
        </a:p>
      </dgm:t>
    </dgm:pt>
    <dgm:pt modelId="{FCAFA7AF-458D-47A1-ADE4-AF6F3B780E15}">
      <dgm:prSet phldrT="[Text]" custT="1"/>
      <dgm:spPr/>
      <dgm:t>
        <a:bodyPr/>
        <a:lstStyle/>
        <a:p>
          <a:r>
            <a:rPr lang="en-US" sz="2400" smtClean="0"/>
            <a:t>Analyze </a:t>
          </a:r>
          <a:r>
            <a:rPr lang="en-US" sz="2400" dirty="0" smtClean="0"/>
            <a:t>feedback</a:t>
          </a:r>
          <a:endParaRPr lang="en-US" sz="2400" dirty="0"/>
        </a:p>
      </dgm:t>
    </dgm:pt>
    <dgm:pt modelId="{0B9FB1CF-943F-40D1-BD86-3DA08293FAEA}" type="parTrans" cxnId="{738DF928-29CC-4732-8F93-88879AE97DC4}">
      <dgm:prSet/>
      <dgm:spPr/>
      <dgm:t>
        <a:bodyPr/>
        <a:lstStyle/>
        <a:p>
          <a:endParaRPr lang="en-US" sz="1600"/>
        </a:p>
      </dgm:t>
    </dgm:pt>
    <dgm:pt modelId="{7763C3C2-AD38-4104-B62D-43C9FEB853A3}" type="sibTrans" cxnId="{738DF928-29CC-4732-8F93-88879AE97DC4}">
      <dgm:prSet/>
      <dgm:spPr/>
      <dgm:t>
        <a:bodyPr/>
        <a:lstStyle/>
        <a:p>
          <a:endParaRPr lang="en-US" sz="1600"/>
        </a:p>
      </dgm:t>
    </dgm:pt>
    <dgm:pt modelId="{B2BED173-FF6B-40E9-B911-578E5D763582}">
      <dgm:prSet phldrT="[Text]" custT="1"/>
      <dgm:spPr/>
      <dgm:t>
        <a:bodyPr/>
        <a:lstStyle/>
        <a:p>
          <a:r>
            <a:rPr lang="en-US" sz="2400" dirty="0" smtClean="0"/>
            <a:t>Implement improvements</a:t>
          </a:r>
          <a:endParaRPr lang="en-US" sz="2400" dirty="0"/>
        </a:p>
      </dgm:t>
    </dgm:pt>
    <dgm:pt modelId="{B2B52955-E2C0-43E1-989F-CB7D26C2D3F4}" type="parTrans" cxnId="{C55D45C3-E6F3-4A6A-B5CF-FC0966D2851C}">
      <dgm:prSet/>
      <dgm:spPr/>
      <dgm:t>
        <a:bodyPr/>
        <a:lstStyle/>
        <a:p>
          <a:endParaRPr lang="en-US" sz="1600"/>
        </a:p>
      </dgm:t>
    </dgm:pt>
    <dgm:pt modelId="{E57E2B09-4521-439A-8DFF-7723F847BC64}" type="sibTrans" cxnId="{C55D45C3-E6F3-4A6A-B5CF-FC0966D2851C}">
      <dgm:prSet/>
      <dgm:spPr/>
      <dgm:t>
        <a:bodyPr/>
        <a:lstStyle/>
        <a:p>
          <a:endParaRPr lang="en-US" sz="1600"/>
        </a:p>
      </dgm:t>
    </dgm:pt>
    <dgm:pt modelId="{551CFAF4-7C8E-4BED-B47B-42EA579DA5FF}" type="pres">
      <dgm:prSet presAssocID="{549A1602-2109-4233-B9DD-F69F1E0F3C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B4348-8993-4767-8EC6-706B215F8DEF}" type="pres">
      <dgm:prSet presAssocID="{F1C7EFD7-E0EE-46F2-ACFF-DB00490EF43A}" presName="compositeNode" presStyleCnt="0">
        <dgm:presLayoutVars>
          <dgm:bulletEnabled val="1"/>
        </dgm:presLayoutVars>
      </dgm:prSet>
      <dgm:spPr/>
    </dgm:pt>
    <dgm:pt modelId="{25399A58-4341-4CA3-B6E7-7ED1C38816CC}" type="pres">
      <dgm:prSet presAssocID="{F1C7EFD7-E0EE-46F2-ACFF-DB00490EF43A}" presName="bgRect" presStyleLbl="node1" presStyleIdx="0" presStyleCnt="3" custScaleX="132509" custScaleY="210418"/>
      <dgm:spPr/>
      <dgm:t>
        <a:bodyPr/>
        <a:lstStyle/>
        <a:p>
          <a:endParaRPr lang="en-US"/>
        </a:p>
      </dgm:t>
    </dgm:pt>
    <dgm:pt modelId="{F573238C-6833-479D-86EC-DD236E79C773}" type="pres">
      <dgm:prSet presAssocID="{F1C7EFD7-E0EE-46F2-ACFF-DB00490EF43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3A9D9-9772-4E53-B358-DC1CD6E1B911}" type="pres">
      <dgm:prSet presAssocID="{F1C7EFD7-E0EE-46F2-ACFF-DB00490EF43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FDEA4-988F-4F89-B421-73523AF8C0A2}" type="pres">
      <dgm:prSet presAssocID="{0ECDD0BF-C7DE-4FD0-802E-1DDB75E68AD8}" presName="hSp" presStyleCnt="0"/>
      <dgm:spPr/>
    </dgm:pt>
    <dgm:pt modelId="{D8445AE6-4771-4D81-8F91-C43207078540}" type="pres">
      <dgm:prSet presAssocID="{0ECDD0BF-C7DE-4FD0-802E-1DDB75E68AD8}" presName="vProcSp" presStyleCnt="0"/>
      <dgm:spPr/>
    </dgm:pt>
    <dgm:pt modelId="{69485DDB-A39C-45D5-8912-27794853E100}" type="pres">
      <dgm:prSet presAssocID="{0ECDD0BF-C7DE-4FD0-802E-1DDB75E68AD8}" presName="vSp1" presStyleCnt="0"/>
      <dgm:spPr/>
    </dgm:pt>
    <dgm:pt modelId="{86A42B85-9701-4772-9C4C-CC52E2611EE7}" type="pres">
      <dgm:prSet presAssocID="{0ECDD0BF-C7DE-4FD0-802E-1DDB75E68AD8}" presName="simulatedConn" presStyleLbl="solidFgAcc1" presStyleIdx="0" presStyleCnt="2" custLinFactNeighborY="81116"/>
      <dgm:spPr/>
    </dgm:pt>
    <dgm:pt modelId="{C263C7A8-6C70-488A-A9D3-86D86ECE1156}" type="pres">
      <dgm:prSet presAssocID="{0ECDD0BF-C7DE-4FD0-802E-1DDB75E68AD8}" presName="vSp2" presStyleCnt="0"/>
      <dgm:spPr/>
    </dgm:pt>
    <dgm:pt modelId="{2C5BF295-F86E-4466-A9CF-8D94D47EA93C}" type="pres">
      <dgm:prSet presAssocID="{0ECDD0BF-C7DE-4FD0-802E-1DDB75E68AD8}" presName="sibTrans" presStyleCnt="0"/>
      <dgm:spPr/>
    </dgm:pt>
    <dgm:pt modelId="{DE54D05B-634C-4FC3-9427-9BF1D96A3086}" type="pres">
      <dgm:prSet presAssocID="{AE9B893A-1AE2-41A7-9FF6-D0165197F9E0}" presName="compositeNode" presStyleCnt="0">
        <dgm:presLayoutVars>
          <dgm:bulletEnabled val="1"/>
        </dgm:presLayoutVars>
      </dgm:prSet>
      <dgm:spPr/>
    </dgm:pt>
    <dgm:pt modelId="{B365FD45-7597-4169-A8F4-3D7466DAE092}" type="pres">
      <dgm:prSet presAssocID="{AE9B893A-1AE2-41A7-9FF6-D0165197F9E0}" presName="bgRect" presStyleLbl="node1" presStyleIdx="1" presStyleCnt="3" custScaleX="132296" custScaleY="210350"/>
      <dgm:spPr/>
      <dgm:t>
        <a:bodyPr/>
        <a:lstStyle/>
        <a:p>
          <a:endParaRPr lang="en-US"/>
        </a:p>
      </dgm:t>
    </dgm:pt>
    <dgm:pt modelId="{7D35D2CA-E9E0-4884-B0C2-050B86E0419C}" type="pres">
      <dgm:prSet presAssocID="{AE9B893A-1AE2-41A7-9FF6-D0165197F9E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C5920-1014-4F8E-A492-8889F6747625}" type="pres">
      <dgm:prSet presAssocID="{AE9B893A-1AE2-41A7-9FF6-D0165197F9E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652EC-2AFD-4E8F-945B-15D219200C83}" type="pres">
      <dgm:prSet presAssocID="{DE530BD0-0565-496C-B6AE-BEBEA1356F71}" presName="hSp" presStyleCnt="0"/>
      <dgm:spPr/>
    </dgm:pt>
    <dgm:pt modelId="{F17113B3-0504-4265-AE7C-2ED7E5826342}" type="pres">
      <dgm:prSet presAssocID="{DE530BD0-0565-496C-B6AE-BEBEA1356F71}" presName="vProcSp" presStyleCnt="0"/>
      <dgm:spPr/>
    </dgm:pt>
    <dgm:pt modelId="{9DA58371-A8E2-4F76-A75B-A34B7D2D4831}" type="pres">
      <dgm:prSet presAssocID="{DE530BD0-0565-496C-B6AE-BEBEA1356F71}" presName="vSp1" presStyleCnt="0"/>
      <dgm:spPr/>
    </dgm:pt>
    <dgm:pt modelId="{853003E9-804C-48A0-9C20-67973C8BFD92}" type="pres">
      <dgm:prSet presAssocID="{DE530BD0-0565-496C-B6AE-BEBEA1356F71}" presName="simulatedConn" presStyleLbl="solidFgAcc1" presStyleIdx="1" presStyleCnt="2" custLinFactNeighborY="81116"/>
      <dgm:spPr/>
    </dgm:pt>
    <dgm:pt modelId="{7F7B1E05-16A9-4ACF-8EF7-5605BC11A653}" type="pres">
      <dgm:prSet presAssocID="{DE530BD0-0565-496C-B6AE-BEBEA1356F71}" presName="vSp2" presStyleCnt="0"/>
      <dgm:spPr/>
    </dgm:pt>
    <dgm:pt modelId="{A3EA4385-9B5C-4980-8392-88C42EABD50C}" type="pres">
      <dgm:prSet presAssocID="{DE530BD0-0565-496C-B6AE-BEBEA1356F71}" presName="sibTrans" presStyleCnt="0"/>
      <dgm:spPr/>
    </dgm:pt>
    <dgm:pt modelId="{2AB414E4-4809-4438-B17B-063052476F92}" type="pres">
      <dgm:prSet presAssocID="{F1381777-347A-4C15-9C01-97F39B3A2D28}" presName="compositeNode" presStyleCnt="0">
        <dgm:presLayoutVars>
          <dgm:bulletEnabled val="1"/>
        </dgm:presLayoutVars>
      </dgm:prSet>
      <dgm:spPr/>
    </dgm:pt>
    <dgm:pt modelId="{BE805D4D-874E-4047-8633-5C01D34C3952}" type="pres">
      <dgm:prSet presAssocID="{F1381777-347A-4C15-9C01-97F39B3A2D28}" presName="bgRect" presStyleLbl="node1" presStyleIdx="2" presStyleCnt="3" custScaleX="127598" custScaleY="210350"/>
      <dgm:spPr/>
      <dgm:t>
        <a:bodyPr/>
        <a:lstStyle/>
        <a:p>
          <a:endParaRPr lang="en-US"/>
        </a:p>
      </dgm:t>
    </dgm:pt>
    <dgm:pt modelId="{2E40852F-840C-457A-A9A1-F38F178AFD8E}" type="pres">
      <dgm:prSet presAssocID="{F1381777-347A-4C15-9C01-97F39B3A2D2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76E51-3CC4-4EE0-8A24-06016A7CB48E}" type="pres">
      <dgm:prSet presAssocID="{F1381777-347A-4C15-9C01-97F39B3A2D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95988E-5580-4D69-B957-BD64C86BE170}" type="presOf" srcId="{F1381777-347A-4C15-9C01-97F39B3A2D28}" destId="{BE805D4D-874E-4047-8633-5C01D34C3952}" srcOrd="0" destOrd="0" presId="urn:microsoft.com/office/officeart/2005/8/layout/hProcess7"/>
    <dgm:cxn modelId="{C2CBAEE7-7CD0-4A7D-9F85-59CE03644416}" srcId="{AE9B893A-1AE2-41A7-9FF6-D0165197F9E0}" destId="{B223E0B0-4713-4A21-8294-489BD9D2C5AB}" srcOrd="1" destOrd="0" parTransId="{27C736AB-CBED-4D38-8FEF-64CF1ADCA7D6}" sibTransId="{40A90C12-B6BE-4CF5-838B-AFD20E81A738}"/>
    <dgm:cxn modelId="{A073131C-C3A8-46C7-910F-E47CD6474775}" srcId="{F1C7EFD7-E0EE-46F2-ACFF-DB00490EF43A}" destId="{441E0481-5A0C-460D-9D3B-8452F2CEFCD7}" srcOrd="0" destOrd="0" parTransId="{23432BB4-8F1F-4AF0-A8B3-D8B0E7EB010E}" sibTransId="{61E00705-1A67-4E99-AA2A-9300AAF2456F}"/>
    <dgm:cxn modelId="{3836925A-72EA-4B9D-9003-217B87E65A1D}" type="presOf" srcId="{B223E0B0-4713-4A21-8294-489BD9D2C5AB}" destId="{9C2C5920-1014-4F8E-A492-8889F6747625}" srcOrd="0" destOrd="1" presId="urn:microsoft.com/office/officeart/2005/8/layout/hProcess7"/>
    <dgm:cxn modelId="{C55D45C3-E6F3-4A6A-B5CF-FC0966D2851C}" srcId="{F1381777-347A-4C15-9C01-97F39B3A2D28}" destId="{B2BED173-FF6B-40E9-B911-578E5D763582}" srcOrd="3" destOrd="0" parTransId="{B2B52955-E2C0-43E1-989F-CB7D26C2D3F4}" sibTransId="{E57E2B09-4521-439A-8DFF-7723F847BC64}"/>
    <dgm:cxn modelId="{5BB2D584-0D20-460B-8FDA-34740D93A7B4}" type="presOf" srcId="{AE9B893A-1AE2-41A7-9FF6-D0165197F9E0}" destId="{7D35D2CA-E9E0-4884-B0C2-050B86E0419C}" srcOrd="1" destOrd="0" presId="urn:microsoft.com/office/officeart/2005/8/layout/hProcess7"/>
    <dgm:cxn modelId="{8BA61562-218C-4C66-A58E-72CD07C3B916}" type="presOf" srcId="{4AC0C6A9-79D5-4F75-B9CC-907F5A67B32B}" destId="{9C2C5920-1014-4F8E-A492-8889F6747625}" srcOrd="0" destOrd="2" presId="urn:microsoft.com/office/officeart/2005/8/layout/hProcess7"/>
    <dgm:cxn modelId="{658AF844-1113-44F5-B6BC-07C789C65B14}" srcId="{F1381777-347A-4C15-9C01-97F39B3A2D28}" destId="{72A9FFBA-5E91-4CB3-BFF2-523CADBFA4B4}" srcOrd="0" destOrd="0" parTransId="{AAA9062D-91F2-466B-B31C-F2D4537D828F}" sibTransId="{B084CFDA-3343-47B8-BD9D-442DA6FB5BBD}"/>
    <dgm:cxn modelId="{741DCCAE-0917-4249-82C2-C3044E1F8108}" type="presOf" srcId="{72A9FFBA-5E91-4CB3-BFF2-523CADBFA4B4}" destId="{2F676E51-3CC4-4EE0-8A24-06016A7CB48E}" srcOrd="0" destOrd="0" presId="urn:microsoft.com/office/officeart/2005/8/layout/hProcess7"/>
    <dgm:cxn modelId="{F8A1DA04-51F0-420C-A1F7-69577164A66A}" type="presOf" srcId="{49509977-E0C0-4BAD-B31B-F6921B7AAA1D}" destId="{2F676E51-3CC4-4EE0-8A24-06016A7CB48E}" srcOrd="0" destOrd="2" presId="urn:microsoft.com/office/officeart/2005/8/layout/hProcess7"/>
    <dgm:cxn modelId="{738DF928-29CC-4732-8F93-88879AE97DC4}" srcId="{F1381777-347A-4C15-9C01-97F39B3A2D28}" destId="{FCAFA7AF-458D-47A1-ADE4-AF6F3B780E15}" srcOrd="1" destOrd="0" parTransId="{0B9FB1CF-943F-40D1-BD86-3DA08293FAEA}" sibTransId="{7763C3C2-AD38-4104-B62D-43C9FEB853A3}"/>
    <dgm:cxn modelId="{EE8C4510-AC45-4DC9-B9B6-8E17A01D6ACC}" srcId="{F1C7EFD7-E0EE-46F2-ACFF-DB00490EF43A}" destId="{6FFC62E3-28C3-403F-B7BB-D37C71D5B448}" srcOrd="1" destOrd="0" parTransId="{E107106F-393E-4548-B164-BF12D3A3BBEB}" sibTransId="{03FEC31D-1628-4F93-821C-EB7E413103BF}"/>
    <dgm:cxn modelId="{BF46FE16-0EE2-4D18-9EC0-09CCD26FE4CC}" srcId="{549A1602-2109-4233-B9DD-F69F1E0F3CC6}" destId="{F1C7EFD7-E0EE-46F2-ACFF-DB00490EF43A}" srcOrd="0" destOrd="0" parTransId="{486B08AB-4436-4FBB-9E89-013395BD81EC}" sibTransId="{0ECDD0BF-C7DE-4FD0-802E-1DDB75E68AD8}"/>
    <dgm:cxn modelId="{BC1336E7-1E92-439E-B940-BF90E0E59954}" srcId="{F1C7EFD7-E0EE-46F2-ACFF-DB00490EF43A}" destId="{5C463044-8BDD-4637-9EFB-8F3186E79A47}" srcOrd="2" destOrd="0" parTransId="{75BAB1E3-2B8B-4946-A59C-130AB9B4479D}" sibTransId="{41835CA2-6C37-45D4-9DDE-B619B5E1F347}"/>
    <dgm:cxn modelId="{42B7E146-73ED-4051-A0DC-597E14882637}" type="presOf" srcId="{F1381777-347A-4C15-9C01-97F39B3A2D28}" destId="{2E40852F-840C-457A-A9A1-F38F178AFD8E}" srcOrd="1" destOrd="0" presId="urn:microsoft.com/office/officeart/2005/8/layout/hProcess7"/>
    <dgm:cxn modelId="{DB468A68-3357-4584-91DB-F6FFAA795EB7}" type="presOf" srcId="{AE9B893A-1AE2-41A7-9FF6-D0165197F9E0}" destId="{B365FD45-7597-4169-A8F4-3D7466DAE092}" srcOrd="0" destOrd="0" presId="urn:microsoft.com/office/officeart/2005/8/layout/hProcess7"/>
    <dgm:cxn modelId="{C4982ED8-3D87-4FA9-8E7C-337A4E6FCAAB}" type="presOf" srcId="{6FFC62E3-28C3-403F-B7BB-D37C71D5B448}" destId="{4053A9D9-9772-4E53-B358-DC1CD6E1B911}" srcOrd="0" destOrd="1" presId="urn:microsoft.com/office/officeart/2005/8/layout/hProcess7"/>
    <dgm:cxn modelId="{58B40DCE-E3EC-4FE3-9675-928D187211FE}" type="presOf" srcId="{F1C7EFD7-E0EE-46F2-ACFF-DB00490EF43A}" destId="{25399A58-4341-4CA3-B6E7-7ED1C38816CC}" srcOrd="0" destOrd="0" presId="urn:microsoft.com/office/officeart/2005/8/layout/hProcess7"/>
    <dgm:cxn modelId="{B1A2DB57-3CBF-4ACE-9DFA-42ACD63B5621}" srcId="{549A1602-2109-4233-B9DD-F69F1E0F3CC6}" destId="{F1381777-347A-4C15-9C01-97F39B3A2D28}" srcOrd="2" destOrd="0" parTransId="{CA0FD2F4-991B-4490-99D2-B7ECD4B4D236}" sibTransId="{BCA9114B-9F1C-4753-A709-A92A2C7F437E}"/>
    <dgm:cxn modelId="{E7F04AF6-0088-4170-A8AB-B66E7D72BD74}" srcId="{549A1602-2109-4233-B9DD-F69F1E0F3CC6}" destId="{AE9B893A-1AE2-41A7-9FF6-D0165197F9E0}" srcOrd="1" destOrd="0" parTransId="{550240DD-647B-40CD-B470-244F29DA5602}" sibTransId="{DE530BD0-0565-496C-B6AE-BEBEA1356F71}"/>
    <dgm:cxn modelId="{5CF035CC-0DDF-4CED-B54F-ED8A2C545A3F}" type="presOf" srcId="{B2BED173-FF6B-40E9-B911-578E5D763582}" destId="{2F676E51-3CC4-4EE0-8A24-06016A7CB48E}" srcOrd="0" destOrd="3" presId="urn:microsoft.com/office/officeart/2005/8/layout/hProcess7"/>
    <dgm:cxn modelId="{D39794C9-798C-4DEB-B2A4-FC2D2EEC0829}" type="presOf" srcId="{FDB86D11-41C2-4308-A3D7-CF98275C1F7F}" destId="{9C2C5920-1014-4F8E-A492-8889F6747625}" srcOrd="0" destOrd="0" presId="urn:microsoft.com/office/officeart/2005/8/layout/hProcess7"/>
    <dgm:cxn modelId="{B9810ED7-D0C2-488F-89ED-D93665D2DC0F}" type="presOf" srcId="{F1C7EFD7-E0EE-46F2-ACFF-DB00490EF43A}" destId="{F573238C-6833-479D-86EC-DD236E79C773}" srcOrd="1" destOrd="0" presId="urn:microsoft.com/office/officeart/2005/8/layout/hProcess7"/>
    <dgm:cxn modelId="{146F2C29-DC07-4E30-B0E3-95A9DD831D4B}" type="presOf" srcId="{5C463044-8BDD-4637-9EFB-8F3186E79A47}" destId="{4053A9D9-9772-4E53-B358-DC1CD6E1B911}" srcOrd="0" destOrd="2" presId="urn:microsoft.com/office/officeart/2005/8/layout/hProcess7"/>
    <dgm:cxn modelId="{1983909E-D868-45B6-AE39-615869A942FB}" srcId="{F1381777-347A-4C15-9C01-97F39B3A2D28}" destId="{49509977-E0C0-4BAD-B31B-F6921B7AAA1D}" srcOrd="2" destOrd="0" parTransId="{F1CE16A6-6FB4-4445-90B4-48B7F3FF8699}" sibTransId="{1A979BF7-B740-4C19-8038-61348DFCC99E}"/>
    <dgm:cxn modelId="{39D29212-B09D-4B5D-8D70-C1AE46487F42}" type="presOf" srcId="{441E0481-5A0C-460D-9D3B-8452F2CEFCD7}" destId="{4053A9D9-9772-4E53-B358-DC1CD6E1B911}" srcOrd="0" destOrd="0" presId="urn:microsoft.com/office/officeart/2005/8/layout/hProcess7"/>
    <dgm:cxn modelId="{26D571A6-FC2B-43F5-8297-F3DC36850E91}" type="presOf" srcId="{FCAFA7AF-458D-47A1-ADE4-AF6F3B780E15}" destId="{2F676E51-3CC4-4EE0-8A24-06016A7CB48E}" srcOrd="0" destOrd="1" presId="urn:microsoft.com/office/officeart/2005/8/layout/hProcess7"/>
    <dgm:cxn modelId="{70145057-FFD7-48DF-9AE4-6CBBC74094D3}" type="presOf" srcId="{549A1602-2109-4233-B9DD-F69F1E0F3CC6}" destId="{551CFAF4-7C8E-4BED-B47B-42EA579DA5FF}" srcOrd="0" destOrd="0" presId="urn:microsoft.com/office/officeart/2005/8/layout/hProcess7"/>
    <dgm:cxn modelId="{F04294FF-5220-46CC-994C-F38DA692D470}" srcId="{AE9B893A-1AE2-41A7-9FF6-D0165197F9E0}" destId="{4AC0C6A9-79D5-4F75-B9CC-907F5A67B32B}" srcOrd="2" destOrd="0" parTransId="{2FA0D615-E376-471E-B9A5-483FD7D96EE5}" sibTransId="{89444640-68CB-4DE4-92B1-841C442FA328}"/>
    <dgm:cxn modelId="{129AE02D-9E87-4B04-BBB1-B18DC166F028}" srcId="{AE9B893A-1AE2-41A7-9FF6-D0165197F9E0}" destId="{FDB86D11-41C2-4308-A3D7-CF98275C1F7F}" srcOrd="0" destOrd="0" parTransId="{2627F662-BAEB-40CB-B5FA-94C8B583FF95}" sibTransId="{53D236AA-96F5-4075-B6A7-30B91350C360}"/>
    <dgm:cxn modelId="{64F69D1E-0436-4324-A89B-F842A07FE0C5}" type="presParOf" srcId="{551CFAF4-7C8E-4BED-B47B-42EA579DA5FF}" destId="{2E0B4348-8993-4767-8EC6-706B215F8DEF}" srcOrd="0" destOrd="0" presId="urn:microsoft.com/office/officeart/2005/8/layout/hProcess7"/>
    <dgm:cxn modelId="{870C0EF8-DF07-426F-BC81-3227A2C5878E}" type="presParOf" srcId="{2E0B4348-8993-4767-8EC6-706B215F8DEF}" destId="{25399A58-4341-4CA3-B6E7-7ED1C38816CC}" srcOrd="0" destOrd="0" presId="urn:microsoft.com/office/officeart/2005/8/layout/hProcess7"/>
    <dgm:cxn modelId="{6BD214E1-DF52-4B3F-8CA9-3DE8FF0C1763}" type="presParOf" srcId="{2E0B4348-8993-4767-8EC6-706B215F8DEF}" destId="{F573238C-6833-479D-86EC-DD236E79C773}" srcOrd="1" destOrd="0" presId="urn:microsoft.com/office/officeart/2005/8/layout/hProcess7"/>
    <dgm:cxn modelId="{42C1EEA7-B956-480D-856D-B17FADF18082}" type="presParOf" srcId="{2E0B4348-8993-4767-8EC6-706B215F8DEF}" destId="{4053A9D9-9772-4E53-B358-DC1CD6E1B911}" srcOrd="2" destOrd="0" presId="urn:microsoft.com/office/officeart/2005/8/layout/hProcess7"/>
    <dgm:cxn modelId="{647ADF06-442A-4948-978D-4BFA44DDDAA6}" type="presParOf" srcId="{551CFAF4-7C8E-4BED-B47B-42EA579DA5FF}" destId="{001FDEA4-988F-4F89-B421-73523AF8C0A2}" srcOrd="1" destOrd="0" presId="urn:microsoft.com/office/officeart/2005/8/layout/hProcess7"/>
    <dgm:cxn modelId="{3538186A-D95A-4E5C-922C-EB2AEA331B09}" type="presParOf" srcId="{551CFAF4-7C8E-4BED-B47B-42EA579DA5FF}" destId="{D8445AE6-4771-4D81-8F91-C43207078540}" srcOrd="2" destOrd="0" presId="urn:microsoft.com/office/officeart/2005/8/layout/hProcess7"/>
    <dgm:cxn modelId="{762B3AF7-958D-4CBF-8C8E-3CC03B4C671A}" type="presParOf" srcId="{D8445AE6-4771-4D81-8F91-C43207078540}" destId="{69485DDB-A39C-45D5-8912-27794853E100}" srcOrd="0" destOrd="0" presId="urn:microsoft.com/office/officeart/2005/8/layout/hProcess7"/>
    <dgm:cxn modelId="{58AD6D3C-CE37-4A09-963C-1855FE71F1DB}" type="presParOf" srcId="{D8445AE6-4771-4D81-8F91-C43207078540}" destId="{86A42B85-9701-4772-9C4C-CC52E2611EE7}" srcOrd="1" destOrd="0" presId="urn:microsoft.com/office/officeart/2005/8/layout/hProcess7"/>
    <dgm:cxn modelId="{4627725C-3114-4DAE-8977-ED8EF0CDF421}" type="presParOf" srcId="{D8445AE6-4771-4D81-8F91-C43207078540}" destId="{C263C7A8-6C70-488A-A9D3-86D86ECE1156}" srcOrd="2" destOrd="0" presId="urn:microsoft.com/office/officeart/2005/8/layout/hProcess7"/>
    <dgm:cxn modelId="{CEED29DC-09A6-4BBB-A2F2-2E8F4B7BBB48}" type="presParOf" srcId="{551CFAF4-7C8E-4BED-B47B-42EA579DA5FF}" destId="{2C5BF295-F86E-4466-A9CF-8D94D47EA93C}" srcOrd="3" destOrd="0" presId="urn:microsoft.com/office/officeart/2005/8/layout/hProcess7"/>
    <dgm:cxn modelId="{A1B33CC3-5B31-4C60-9ABD-B28D9360ECF3}" type="presParOf" srcId="{551CFAF4-7C8E-4BED-B47B-42EA579DA5FF}" destId="{DE54D05B-634C-4FC3-9427-9BF1D96A3086}" srcOrd="4" destOrd="0" presId="urn:microsoft.com/office/officeart/2005/8/layout/hProcess7"/>
    <dgm:cxn modelId="{F2081BE1-6323-43FB-9821-D052EF993E0E}" type="presParOf" srcId="{DE54D05B-634C-4FC3-9427-9BF1D96A3086}" destId="{B365FD45-7597-4169-A8F4-3D7466DAE092}" srcOrd="0" destOrd="0" presId="urn:microsoft.com/office/officeart/2005/8/layout/hProcess7"/>
    <dgm:cxn modelId="{0DAB042F-EF7C-4B68-B3FC-8718FC8ADD7B}" type="presParOf" srcId="{DE54D05B-634C-4FC3-9427-9BF1D96A3086}" destId="{7D35D2CA-E9E0-4884-B0C2-050B86E0419C}" srcOrd="1" destOrd="0" presId="urn:microsoft.com/office/officeart/2005/8/layout/hProcess7"/>
    <dgm:cxn modelId="{28DD761F-B1FE-44C0-A43A-9E4DFB3A799C}" type="presParOf" srcId="{DE54D05B-634C-4FC3-9427-9BF1D96A3086}" destId="{9C2C5920-1014-4F8E-A492-8889F6747625}" srcOrd="2" destOrd="0" presId="urn:microsoft.com/office/officeart/2005/8/layout/hProcess7"/>
    <dgm:cxn modelId="{0312C6EC-31FF-4F21-8C03-70DF91640238}" type="presParOf" srcId="{551CFAF4-7C8E-4BED-B47B-42EA579DA5FF}" destId="{C63652EC-2AFD-4E8F-945B-15D219200C83}" srcOrd="5" destOrd="0" presId="urn:microsoft.com/office/officeart/2005/8/layout/hProcess7"/>
    <dgm:cxn modelId="{663FE9DD-D029-4031-BA80-495D9B9D0F17}" type="presParOf" srcId="{551CFAF4-7C8E-4BED-B47B-42EA579DA5FF}" destId="{F17113B3-0504-4265-AE7C-2ED7E5826342}" srcOrd="6" destOrd="0" presId="urn:microsoft.com/office/officeart/2005/8/layout/hProcess7"/>
    <dgm:cxn modelId="{CB4EDB4F-63F9-4923-AD30-036BF845B56D}" type="presParOf" srcId="{F17113B3-0504-4265-AE7C-2ED7E5826342}" destId="{9DA58371-A8E2-4F76-A75B-A34B7D2D4831}" srcOrd="0" destOrd="0" presId="urn:microsoft.com/office/officeart/2005/8/layout/hProcess7"/>
    <dgm:cxn modelId="{473B5056-E3DE-49C8-BE3D-EE082B78A709}" type="presParOf" srcId="{F17113B3-0504-4265-AE7C-2ED7E5826342}" destId="{853003E9-804C-48A0-9C20-67973C8BFD92}" srcOrd="1" destOrd="0" presId="urn:microsoft.com/office/officeart/2005/8/layout/hProcess7"/>
    <dgm:cxn modelId="{869F3B62-394A-42A5-B5B3-7EAC93875298}" type="presParOf" srcId="{F17113B3-0504-4265-AE7C-2ED7E5826342}" destId="{7F7B1E05-16A9-4ACF-8EF7-5605BC11A653}" srcOrd="2" destOrd="0" presId="urn:microsoft.com/office/officeart/2005/8/layout/hProcess7"/>
    <dgm:cxn modelId="{DF59BAF7-9AEE-434C-9025-6DA0C1625F1B}" type="presParOf" srcId="{551CFAF4-7C8E-4BED-B47B-42EA579DA5FF}" destId="{A3EA4385-9B5C-4980-8392-88C42EABD50C}" srcOrd="7" destOrd="0" presId="urn:microsoft.com/office/officeart/2005/8/layout/hProcess7"/>
    <dgm:cxn modelId="{99586DBC-441E-4715-887C-529C087182A5}" type="presParOf" srcId="{551CFAF4-7C8E-4BED-B47B-42EA579DA5FF}" destId="{2AB414E4-4809-4438-B17B-063052476F92}" srcOrd="8" destOrd="0" presId="urn:microsoft.com/office/officeart/2005/8/layout/hProcess7"/>
    <dgm:cxn modelId="{438D0ED4-5F33-4EC9-8017-1997A544665C}" type="presParOf" srcId="{2AB414E4-4809-4438-B17B-063052476F92}" destId="{BE805D4D-874E-4047-8633-5C01D34C3952}" srcOrd="0" destOrd="0" presId="urn:microsoft.com/office/officeart/2005/8/layout/hProcess7"/>
    <dgm:cxn modelId="{339E32DA-53CF-4C7F-B60F-F0495CBC9D62}" type="presParOf" srcId="{2AB414E4-4809-4438-B17B-063052476F92}" destId="{2E40852F-840C-457A-A9A1-F38F178AFD8E}" srcOrd="1" destOrd="0" presId="urn:microsoft.com/office/officeart/2005/8/layout/hProcess7"/>
    <dgm:cxn modelId="{CBD56123-856D-415F-8D2B-B37A5EC15DED}" type="presParOf" srcId="{2AB414E4-4809-4438-B17B-063052476F92}" destId="{2F676E51-3CC4-4EE0-8A24-06016A7CB48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A1602-2109-4233-B9DD-F69F1E0F3CC6}" type="doc">
      <dgm:prSet loTypeId="urn:microsoft.com/office/officeart/2005/8/layout/hProcess7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F1C7EFD7-E0EE-46F2-ACFF-DB00490EF43A}">
      <dgm:prSet phldrT="[Text]" custT="1"/>
      <dgm:spPr>
        <a:gradFill rotWithShape="0">
          <a:gsLst>
            <a:gs pos="0">
              <a:srgbClr val="E2C381"/>
            </a:gs>
            <a:gs pos="77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Preparing for Change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86B08AB-4436-4FBB-9E89-013395BD81EC}" type="parTrans" cxnId="{BF46FE16-0EE2-4D18-9EC0-09CCD26FE4CC}">
      <dgm:prSet/>
      <dgm:spPr/>
      <dgm:t>
        <a:bodyPr/>
        <a:lstStyle/>
        <a:p>
          <a:endParaRPr lang="en-US" sz="1600"/>
        </a:p>
      </dgm:t>
    </dgm:pt>
    <dgm:pt modelId="{0ECDD0BF-C7DE-4FD0-802E-1DDB75E68AD8}" type="sibTrans" cxnId="{BF46FE16-0EE2-4D18-9EC0-09CCD26FE4CC}">
      <dgm:prSet/>
      <dgm:spPr/>
      <dgm:t>
        <a:bodyPr/>
        <a:lstStyle/>
        <a:p>
          <a:endParaRPr lang="en-US" sz="1600"/>
        </a:p>
      </dgm:t>
    </dgm:pt>
    <dgm:pt modelId="{441E0481-5A0C-460D-9D3B-8452F2CEFCD7}">
      <dgm:prSet phldrT="[Text]" custT="1"/>
      <dgm:spPr/>
      <dgm:t>
        <a:bodyPr/>
        <a:lstStyle/>
        <a:p>
          <a:r>
            <a:rPr lang="en-US" sz="2400" dirty="0" smtClean="0"/>
            <a:t>Strategy</a:t>
          </a:r>
          <a:endParaRPr lang="en-US" sz="2400" dirty="0"/>
        </a:p>
      </dgm:t>
    </dgm:pt>
    <dgm:pt modelId="{23432BB4-8F1F-4AF0-A8B3-D8B0E7EB010E}" type="parTrans" cxnId="{A073131C-C3A8-46C7-910F-E47CD6474775}">
      <dgm:prSet/>
      <dgm:spPr/>
      <dgm:t>
        <a:bodyPr/>
        <a:lstStyle/>
        <a:p>
          <a:endParaRPr lang="en-US" sz="1600"/>
        </a:p>
      </dgm:t>
    </dgm:pt>
    <dgm:pt modelId="{61E00705-1A67-4E99-AA2A-9300AAF2456F}" type="sibTrans" cxnId="{A073131C-C3A8-46C7-910F-E47CD6474775}">
      <dgm:prSet/>
      <dgm:spPr/>
      <dgm:t>
        <a:bodyPr/>
        <a:lstStyle/>
        <a:p>
          <a:endParaRPr lang="en-US" sz="1600"/>
        </a:p>
      </dgm:t>
    </dgm:pt>
    <dgm:pt modelId="{AE9B893A-1AE2-41A7-9FF6-D0165197F9E0}">
      <dgm:prSet phldrT="[Text]" custT="1"/>
      <dgm:spPr>
        <a:gradFill rotWithShape="0">
          <a:gsLst>
            <a:gs pos="0">
              <a:srgbClr val="D3C19F"/>
            </a:gs>
            <a:gs pos="77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Managing Change</a:t>
          </a:r>
          <a:endParaRPr lang="en-US" sz="2000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50240DD-647B-40CD-B470-244F29DA5602}" type="parTrans" cxnId="{E7F04AF6-0088-4170-A8AB-B66E7D72BD74}">
      <dgm:prSet/>
      <dgm:spPr/>
      <dgm:t>
        <a:bodyPr/>
        <a:lstStyle/>
        <a:p>
          <a:endParaRPr lang="en-US" sz="1600"/>
        </a:p>
      </dgm:t>
    </dgm:pt>
    <dgm:pt modelId="{DE530BD0-0565-496C-B6AE-BEBEA1356F71}" type="sibTrans" cxnId="{E7F04AF6-0088-4170-A8AB-B66E7D72BD74}">
      <dgm:prSet/>
      <dgm:spPr/>
      <dgm:t>
        <a:bodyPr/>
        <a:lstStyle/>
        <a:p>
          <a:endParaRPr lang="en-US" sz="1600"/>
        </a:p>
      </dgm:t>
    </dgm:pt>
    <dgm:pt modelId="{B223E0B0-4713-4A21-8294-489BD9D2C5AB}">
      <dgm:prSet phldrT="[Text]" custT="1"/>
      <dgm:spPr/>
      <dgm:t>
        <a:bodyPr/>
        <a:lstStyle/>
        <a:p>
          <a:r>
            <a:rPr lang="en-US" sz="2400" dirty="0" smtClean="0"/>
            <a:t>Configure balanced solution</a:t>
          </a:r>
        </a:p>
      </dgm:t>
    </dgm:pt>
    <dgm:pt modelId="{27C736AB-CBED-4D38-8FEF-64CF1ADCA7D6}" type="parTrans" cxnId="{C2CBAEE7-7CD0-4A7D-9F85-59CE03644416}">
      <dgm:prSet/>
      <dgm:spPr/>
      <dgm:t>
        <a:bodyPr/>
        <a:lstStyle/>
        <a:p>
          <a:endParaRPr lang="en-US" sz="1600"/>
        </a:p>
      </dgm:t>
    </dgm:pt>
    <dgm:pt modelId="{40A90C12-B6BE-4CF5-838B-AFD20E81A738}" type="sibTrans" cxnId="{C2CBAEE7-7CD0-4A7D-9F85-59CE03644416}">
      <dgm:prSet/>
      <dgm:spPr/>
      <dgm:t>
        <a:bodyPr/>
        <a:lstStyle/>
        <a:p>
          <a:endParaRPr lang="en-US" sz="1600"/>
        </a:p>
      </dgm:t>
    </dgm:pt>
    <dgm:pt modelId="{72A9FFBA-5E91-4CB3-BFF2-523CADBFA4B4}">
      <dgm:prSet phldrT="[Text]" custT="1"/>
      <dgm:spPr/>
      <dgm:t>
        <a:bodyPr/>
        <a:lstStyle/>
        <a:p>
          <a:r>
            <a:rPr lang="en-US" sz="2400" dirty="0" smtClean="0"/>
            <a:t>Audit compliance</a:t>
          </a:r>
          <a:endParaRPr lang="en-US" sz="2400" dirty="0"/>
        </a:p>
      </dgm:t>
    </dgm:pt>
    <dgm:pt modelId="{AAA9062D-91F2-466B-B31C-F2D4537D828F}" type="parTrans" cxnId="{658AF844-1113-44F5-B6BC-07C789C65B14}">
      <dgm:prSet/>
      <dgm:spPr/>
      <dgm:t>
        <a:bodyPr/>
        <a:lstStyle/>
        <a:p>
          <a:endParaRPr lang="en-US" sz="1600"/>
        </a:p>
      </dgm:t>
    </dgm:pt>
    <dgm:pt modelId="{B084CFDA-3343-47B8-BD9D-442DA6FB5BBD}" type="sibTrans" cxnId="{658AF844-1113-44F5-B6BC-07C789C65B14}">
      <dgm:prSet/>
      <dgm:spPr/>
      <dgm:t>
        <a:bodyPr/>
        <a:lstStyle/>
        <a:p>
          <a:endParaRPr lang="en-US" sz="1600"/>
        </a:p>
      </dgm:t>
    </dgm:pt>
    <dgm:pt modelId="{6FFC62E3-28C3-403F-B7BB-D37C71D5B448}">
      <dgm:prSet phldrT="[Text]" custT="1"/>
      <dgm:spPr/>
      <dgm:t>
        <a:bodyPr/>
        <a:lstStyle/>
        <a:p>
          <a:r>
            <a:rPr lang="en-US" sz="2400" dirty="0" smtClean="0"/>
            <a:t>Educate team</a:t>
          </a:r>
          <a:endParaRPr lang="en-US" sz="2400" dirty="0"/>
        </a:p>
      </dgm:t>
    </dgm:pt>
    <dgm:pt modelId="{E107106F-393E-4548-B164-BF12D3A3BBEB}" type="parTrans" cxnId="{EE8C4510-AC45-4DC9-B9B6-8E17A01D6ACC}">
      <dgm:prSet/>
      <dgm:spPr/>
      <dgm:t>
        <a:bodyPr/>
        <a:lstStyle/>
        <a:p>
          <a:endParaRPr lang="en-US" sz="1600"/>
        </a:p>
      </dgm:t>
    </dgm:pt>
    <dgm:pt modelId="{03FEC31D-1628-4F93-821C-EB7E413103BF}" type="sibTrans" cxnId="{EE8C4510-AC45-4DC9-B9B6-8E17A01D6ACC}">
      <dgm:prSet/>
      <dgm:spPr/>
      <dgm:t>
        <a:bodyPr/>
        <a:lstStyle/>
        <a:p>
          <a:endParaRPr lang="en-US" sz="1600"/>
        </a:p>
      </dgm:t>
    </dgm:pt>
    <dgm:pt modelId="{5C463044-8BDD-4637-9EFB-8F3186E79A47}">
      <dgm:prSet phldrT="[Text]" custT="1"/>
      <dgm:spPr/>
      <dgm:t>
        <a:bodyPr/>
        <a:lstStyle/>
        <a:p>
          <a:r>
            <a:rPr lang="en-US" sz="2400" dirty="0" smtClean="0"/>
            <a:t>Establish stakeholders</a:t>
          </a:r>
          <a:endParaRPr lang="en-US" sz="2400" dirty="0"/>
        </a:p>
      </dgm:t>
    </dgm:pt>
    <dgm:pt modelId="{75BAB1E3-2B8B-4946-A59C-130AB9B4479D}" type="parTrans" cxnId="{BC1336E7-1E92-439E-B940-BF90E0E59954}">
      <dgm:prSet/>
      <dgm:spPr/>
      <dgm:t>
        <a:bodyPr/>
        <a:lstStyle/>
        <a:p>
          <a:endParaRPr lang="en-US" sz="1600"/>
        </a:p>
      </dgm:t>
    </dgm:pt>
    <dgm:pt modelId="{41835CA2-6C37-45D4-9DDE-B619B5E1F347}" type="sibTrans" cxnId="{BC1336E7-1E92-439E-B940-BF90E0E59954}">
      <dgm:prSet/>
      <dgm:spPr/>
      <dgm:t>
        <a:bodyPr/>
        <a:lstStyle/>
        <a:p>
          <a:endParaRPr lang="en-US" sz="1600"/>
        </a:p>
      </dgm:t>
    </dgm:pt>
    <dgm:pt modelId="{4AC0C6A9-79D5-4F75-B9CC-907F5A67B32B}">
      <dgm:prSet phldrT="[Text]" custT="1"/>
      <dgm:spPr/>
      <dgm:t>
        <a:bodyPr/>
        <a:lstStyle/>
        <a:p>
          <a:r>
            <a:rPr lang="en-US" sz="2400" dirty="0" smtClean="0"/>
            <a:t>Communicate and train</a:t>
          </a:r>
        </a:p>
      </dgm:t>
    </dgm:pt>
    <dgm:pt modelId="{2FA0D615-E376-471E-B9A5-483FD7D96EE5}" type="parTrans" cxnId="{F04294FF-5220-46CC-994C-F38DA692D470}">
      <dgm:prSet/>
      <dgm:spPr/>
      <dgm:t>
        <a:bodyPr/>
        <a:lstStyle/>
        <a:p>
          <a:endParaRPr lang="en-US" sz="1600"/>
        </a:p>
      </dgm:t>
    </dgm:pt>
    <dgm:pt modelId="{89444640-68CB-4DE4-92B1-841C442FA328}" type="sibTrans" cxnId="{F04294FF-5220-46CC-994C-F38DA692D470}">
      <dgm:prSet/>
      <dgm:spPr/>
      <dgm:t>
        <a:bodyPr/>
        <a:lstStyle/>
        <a:p>
          <a:endParaRPr lang="en-US" sz="1600"/>
        </a:p>
      </dgm:t>
    </dgm:pt>
    <dgm:pt modelId="{FDB86D11-41C2-4308-A3D7-CF98275C1F7F}">
      <dgm:prSet phldrT="[Text]" custT="1"/>
      <dgm:spPr/>
      <dgm:t>
        <a:bodyPr/>
        <a:lstStyle/>
        <a:p>
          <a:r>
            <a:rPr lang="en-US" sz="2400" dirty="0" smtClean="0"/>
            <a:t>Establish plan</a:t>
          </a:r>
        </a:p>
      </dgm:t>
    </dgm:pt>
    <dgm:pt modelId="{2627F662-BAEB-40CB-B5FA-94C8B583FF95}" type="parTrans" cxnId="{129AE02D-9E87-4B04-BBB1-B18DC166F028}">
      <dgm:prSet/>
      <dgm:spPr/>
      <dgm:t>
        <a:bodyPr/>
        <a:lstStyle/>
        <a:p>
          <a:endParaRPr lang="en-US" sz="1600"/>
        </a:p>
      </dgm:t>
    </dgm:pt>
    <dgm:pt modelId="{53D236AA-96F5-4075-B6A7-30B91350C360}" type="sibTrans" cxnId="{129AE02D-9E87-4B04-BBB1-B18DC166F028}">
      <dgm:prSet/>
      <dgm:spPr/>
      <dgm:t>
        <a:bodyPr/>
        <a:lstStyle/>
        <a:p>
          <a:endParaRPr lang="en-US" sz="1600"/>
        </a:p>
      </dgm:t>
    </dgm:pt>
    <dgm:pt modelId="{F1381777-347A-4C15-9C01-97F39B3A2D28}">
      <dgm:prSet phldrT="[Text]" custT="1"/>
      <dgm:spPr>
        <a:gradFill rotWithShape="0">
          <a:gsLst>
            <a:gs pos="0">
              <a:srgbClr val="C7C2BA"/>
            </a:gs>
            <a:gs pos="77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20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Reinforcing Change</a:t>
          </a:r>
          <a:endParaRPr lang="en-US" sz="2400" dirty="0" smtClean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CA9114B-9F1C-4753-A709-A92A2C7F437E}" type="sibTrans" cxnId="{B1A2DB57-3CBF-4ACE-9DFA-42ACD63B5621}">
      <dgm:prSet/>
      <dgm:spPr/>
      <dgm:t>
        <a:bodyPr/>
        <a:lstStyle/>
        <a:p>
          <a:endParaRPr lang="en-US" sz="1600"/>
        </a:p>
      </dgm:t>
    </dgm:pt>
    <dgm:pt modelId="{CA0FD2F4-991B-4490-99D2-B7ECD4B4D236}" type="parTrans" cxnId="{B1A2DB57-3CBF-4ACE-9DFA-42ACD63B5621}">
      <dgm:prSet/>
      <dgm:spPr/>
      <dgm:t>
        <a:bodyPr/>
        <a:lstStyle/>
        <a:p>
          <a:endParaRPr lang="en-US" sz="1600"/>
        </a:p>
      </dgm:t>
    </dgm:pt>
    <dgm:pt modelId="{49509977-E0C0-4BAD-B31B-F6921B7AAA1D}">
      <dgm:prSet phldrT="[Text]" custT="1"/>
      <dgm:spPr/>
      <dgm:t>
        <a:bodyPr/>
        <a:lstStyle/>
        <a:p>
          <a:r>
            <a:rPr lang="en-US" sz="2400" dirty="0" smtClean="0"/>
            <a:t>Manage resistance</a:t>
          </a:r>
          <a:endParaRPr lang="en-US" sz="2400" dirty="0"/>
        </a:p>
      </dgm:t>
    </dgm:pt>
    <dgm:pt modelId="{F1CE16A6-6FB4-4445-90B4-48B7F3FF8699}" type="parTrans" cxnId="{1983909E-D868-45B6-AE39-615869A942FB}">
      <dgm:prSet/>
      <dgm:spPr/>
      <dgm:t>
        <a:bodyPr/>
        <a:lstStyle/>
        <a:p>
          <a:endParaRPr lang="en-US" sz="1600"/>
        </a:p>
      </dgm:t>
    </dgm:pt>
    <dgm:pt modelId="{1A979BF7-B740-4C19-8038-61348DFCC99E}" type="sibTrans" cxnId="{1983909E-D868-45B6-AE39-615869A942FB}">
      <dgm:prSet/>
      <dgm:spPr/>
      <dgm:t>
        <a:bodyPr/>
        <a:lstStyle/>
        <a:p>
          <a:endParaRPr lang="en-US" sz="1600"/>
        </a:p>
      </dgm:t>
    </dgm:pt>
    <dgm:pt modelId="{FCAFA7AF-458D-47A1-ADE4-AF6F3B780E15}">
      <dgm:prSet phldrT="[Text]" custT="1"/>
      <dgm:spPr/>
      <dgm:t>
        <a:bodyPr/>
        <a:lstStyle/>
        <a:p>
          <a:r>
            <a:rPr lang="en-US" sz="2400" smtClean="0"/>
            <a:t>Analyze </a:t>
          </a:r>
          <a:r>
            <a:rPr lang="en-US" sz="2400" dirty="0" smtClean="0"/>
            <a:t>feedback</a:t>
          </a:r>
          <a:endParaRPr lang="en-US" sz="2400" dirty="0"/>
        </a:p>
      </dgm:t>
    </dgm:pt>
    <dgm:pt modelId="{0B9FB1CF-943F-40D1-BD86-3DA08293FAEA}" type="parTrans" cxnId="{738DF928-29CC-4732-8F93-88879AE97DC4}">
      <dgm:prSet/>
      <dgm:spPr/>
      <dgm:t>
        <a:bodyPr/>
        <a:lstStyle/>
        <a:p>
          <a:endParaRPr lang="en-US" sz="1600"/>
        </a:p>
      </dgm:t>
    </dgm:pt>
    <dgm:pt modelId="{7763C3C2-AD38-4104-B62D-43C9FEB853A3}" type="sibTrans" cxnId="{738DF928-29CC-4732-8F93-88879AE97DC4}">
      <dgm:prSet/>
      <dgm:spPr/>
      <dgm:t>
        <a:bodyPr/>
        <a:lstStyle/>
        <a:p>
          <a:endParaRPr lang="en-US" sz="1600"/>
        </a:p>
      </dgm:t>
    </dgm:pt>
    <dgm:pt modelId="{B2BED173-FF6B-40E9-B911-578E5D763582}">
      <dgm:prSet phldrT="[Text]" custT="1"/>
      <dgm:spPr/>
      <dgm:t>
        <a:bodyPr/>
        <a:lstStyle/>
        <a:p>
          <a:r>
            <a:rPr lang="en-US" sz="2400" dirty="0" smtClean="0"/>
            <a:t>Implement improvements</a:t>
          </a:r>
          <a:endParaRPr lang="en-US" sz="2400" dirty="0"/>
        </a:p>
      </dgm:t>
    </dgm:pt>
    <dgm:pt modelId="{B2B52955-E2C0-43E1-989F-CB7D26C2D3F4}" type="parTrans" cxnId="{C55D45C3-E6F3-4A6A-B5CF-FC0966D2851C}">
      <dgm:prSet/>
      <dgm:spPr/>
      <dgm:t>
        <a:bodyPr/>
        <a:lstStyle/>
        <a:p>
          <a:endParaRPr lang="en-US" sz="1600"/>
        </a:p>
      </dgm:t>
    </dgm:pt>
    <dgm:pt modelId="{E57E2B09-4521-439A-8DFF-7723F847BC64}" type="sibTrans" cxnId="{C55D45C3-E6F3-4A6A-B5CF-FC0966D2851C}">
      <dgm:prSet/>
      <dgm:spPr/>
      <dgm:t>
        <a:bodyPr/>
        <a:lstStyle/>
        <a:p>
          <a:endParaRPr lang="en-US" sz="1600"/>
        </a:p>
      </dgm:t>
    </dgm:pt>
    <dgm:pt modelId="{551CFAF4-7C8E-4BED-B47B-42EA579DA5FF}" type="pres">
      <dgm:prSet presAssocID="{549A1602-2109-4233-B9DD-F69F1E0F3CC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0B4348-8993-4767-8EC6-706B215F8DEF}" type="pres">
      <dgm:prSet presAssocID="{F1C7EFD7-E0EE-46F2-ACFF-DB00490EF43A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99A58-4341-4CA3-B6E7-7ED1C38816CC}" type="pres">
      <dgm:prSet presAssocID="{F1C7EFD7-E0EE-46F2-ACFF-DB00490EF43A}" presName="bgRect" presStyleLbl="node1" presStyleIdx="0" presStyleCnt="3" custScaleX="132509" custScaleY="210418"/>
      <dgm:spPr/>
      <dgm:t>
        <a:bodyPr/>
        <a:lstStyle/>
        <a:p>
          <a:endParaRPr lang="en-US"/>
        </a:p>
      </dgm:t>
    </dgm:pt>
    <dgm:pt modelId="{F573238C-6833-479D-86EC-DD236E79C773}" type="pres">
      <dgm:prSet presAssocID="{F1C7EFD7-E0EE-46F2-ACFF-DB00490EF43A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53A9D9-9772-4E53-B358-DC1CD6E1B911}" type="pres">
      <dgm:prSet presAssocID="{F1C7EFD7-E0EE-46F2-ACFF-DB00490EF43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1FDEA4-988F-4F89-B421-73523AF8C0A2}" type="pres">
      <dgm:prSet presAssocID="{0ECDD0BF-C7DE-4FD0-802E-1DDB75E68AD8}" presName="hSp" presStyleCnt="0"/>
      <dgm:spPr/>
      <dgm:t>
        <a:bodyPr/>
        <a:lstStyle/>
        <a:p>
          <a:endParaRPr lang="en-US"/>
        </a:p>
      </dgm:t>
    </dgm:pt>
    <dgm:pt modelId="{D8445AE6-4771-4D81-8F91-C43207078540}" type="pres">
      <dgm:prSet presAssocID="{0ECDD0BF-C7DE-4FD0-802E-1DDB75E68AD8}" presName="vProcSp" presStyleCnt="0"/>
      <dgm:spPr/>
      <dgm:t>
        <a:bodyPr/>
        <a:lstStyle/>
        <a:p>
          <a:endParaRPr lang="en-US"/>
        </a:p>
      </dgm:t>
    </dgm:pt>
    <dgm:pt modelId="{69485DDB-A39C-45D5-8912-27794853E100}" type="pres">
      <dgm:prSet presAssocID="{0ECDD0BF-C7DE-4FD0-802E-1DDB75E68AD8}" presName="vSp1" presStyleCnt="0"/>
      <dgm:spPr/>
      <dgm:t>
        <a:bodyPr/>
        <a:lstStyle/>
        <a:p>
          <a:endParaRPr lang="en-US"/>
        </a:p>
      </dgm:t>
    </dgm:pt>
    <dgm:pt modelId="{86A42B85-9701-4772-9C4C-CC52E2611EE7}" type="pres">
      <dgm:prSet presAssocID="{0ECDD0BF-C7DE-4FD0-802E-1DDB75E68AD8}" presName="simulatedConn" presStyleLbl="solidFgAcc1" presStyleIdx="0" presStyleCnt="2" custLinFactNeighborY="81116"/>
      <dgm:spPr/>
      <dgm:t>
        <a:bodyPr/>
        <a:lstStyle/>
        <a:p>
          <a:endParaRPr lang="en-US"/>
        </a:p>
      </dgm:t>
    </dgm:pt>
    <dgm:pt modelId="{C263C7A8-6C70-488A-A9D3-86D86ECE1156}" type="pres">
      <dgm:prSet presAssocID="{0ECDD0BF-C7DE-4FD0-802E-1DDB75E68AD8}" presName="vSp2" presStyleCnt="0"/>
      <dgm:spPr/>
      <dgm:t>
        <a:bodyPr/>
        <a:lstStyle/>
        <a:p>
          <a:endParaRPr lang="en-US"/>
        </a:p>
      </dgm:t>
    </dgm:pt>
    <dgm:pt modelId="{2C5BF295-F86E-4466-A9CF-8D94D47EA93C}" type="pres">
      <dgm:prSet presAssocID="{0ECDD0BF-C7DE-4FD0-802E-1DDB75E68AD8}" presName="sibTrans" presStyleCnt="0"/>
      <dgm:spPr/>
      <dgm:t>
        <a:bodyPr/>
        <a:lstStyle/>
        <a:p>
          <a:endParaRPr lang="en-US"/>
        </a:p>
      </dgm:t>
    </dgm:pt>
    <dgm:pt modelId="{DE54D05B-634C-4FC3-9427-9BF1D96A3086}" type="pres">
      <dgm:prSet presAssocID="{AE9B893A-1AE2-41A7-9FF6-D0165197F9E0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65FD45-7597-4169-A8F4-3D7466DAE092}" type="pres">
      <dgm:prSet presAssocID="{AE9B893A-1AE2-41A7-9FF6-D0165197F9E0}" presName="bgRect" presStyleLbl="node1" presStyleIdx="1" presStyleCnt="3" custScaleX="132296" custScaleY="210350"/>
      <dgm:spPr/>
      <dgm:t>
        <a:bodyPr/>
        <a:lstStyle/>
        <a:p>
          <a:endParaRPr lang="en-US"/>
        </a:p>
      </dgm:t>
    </dgm:pt>
    <dgm:pt modelId="{7D35D2CA-E9E0-4884-B0C2-050B86E0419C}" type="pres">
      <dgm:prSet presAssocID="{AE9B893A-1AE2-41A7-9FF6-D0165197F9E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C5920-1014-4F8E-A492-8889F6747625}" type="pres">
      <dgm:prSet presAssocID="{AE9B893A-1AE2-41A7-9FF6-D0165197F9E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3652EC-2AFD-4E8F-945B-15D219200C83}" type="pres">
      <dgm:prSet presAssocID="{DE530BD0-0565-496C-B6AE-BEBEA1356F71}" presName="hSp" presStyleCnt="0"/>
      <dgm:spPr/>
      <dgm:t>
        <a:bodyPr/>
        <a:lstStyle/>
        <a:p>
          <a:endParaRPr lang="en-US"/>
        </a:p>
      </dgm:t>
    </dgm:pt>
    <dgm:pt modelId="{F17113B3-0504-4265-AE7C-2ED7E5826342}" type="pres">
      <dgm:prSet presAssocID="{DE530BD0-0565-496C-B6AE-BEBEA1356F71}" presName="vProcSp" presStyleCnt="0"/>
      <dgm:spPr/>
      <dgm:t>
        <a:bodyPr/>
        <a:lstStyle/>
        <a:p>
          <a:endParaRPr lang="en-US"/>
        </a:p>
      </dgm:t>
    </dgm:pt>
    <dgm:pt modelId="{9DA58371-A8E2-4F76-A75B-A34B7D2D4831}" type="pres">
      <dgm:prSet presAssocID="{DE530BD0-0565-496C-B6AE-BEBEA1356F71}" presName="vSp1" presStyleCnt="0"/>
      <dgm:spPr/>
      <dgm:t>
        <a:bodyPr/>
        <a:lstStyle/>
        <a:p>
          <a:endParaRPr lang="en-US"/>
        </a:p>
      </dgm:t>
    </dgm:pt>
    <dgm:pt modelId="{853003E9-804C-48A0-9C20-67973C8BFD92}" type="pres">
      <dgm:prSet presAssocID="{DE530BD0-0565-496C-B6AE-BEBEA1356F71}" presName="simulatedConn" presStyleLbl="solidFgAcc1" presStyleIdx="1" presStyleCnt="2" custLinFactNeighborY="81116"/>
      <dgm:spPr/>
      <dgm:t>
        <a:bodyPr/>
        <a:lstStyle/>
        <a:p>
          <a:endParaRPr lang="en-US"/>
        </a:p>
      </dgm:t>
    </dgm:pt>
    <dgm:pt modelId="{7F7B1E05-16A9-4ACF-8EF7-5605BC11A653}" type="pres">
      <dgm:prSet presAssocID="{DE530BD0-0565-496C-B6AE-BEBEA1356F71}" presName="vSp2" presStyleCnt="0"/>
      <dgm:spPr/>
      <dgm:t>
        <a:bodyPr/>
        <a:lstStyle/>
        <a:p>
          <a:endParaRPr lang="en-US"/>
        </a:p>
      </dgm:t>
    </dgm:pt>
    <dgm:pt modelId="{A3EA4385-9B5C-4980-8392-88C42EABD50C}" type="pres">
      <dgm:prSet presAssocID="{DE530BD0-0565-496C-B6AE-BEBEA1356F71}" presName="sibTrans" presStyleCnt="0"/>
      <dgm:spPr/>
      <dgm:t>
        <a:bodyPr/>
        <a:lstStyle/>
        <a:p>
          <a:endParaRPr lang="en-US"/>
        </a:p>
      </dgm:t>
    </dgm:pt>
    <dgm:pt modelId="{2AB414E4-4809-4438-B17B-063052476F92}" type="pres">
      <dgm:prSet presAssocID="{F1381777-347A-4C15-9C01-97F39B3A2D28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805D4D-874E-4047-8633-5C01D34C3952}" type="pres">
      <dgm:prSet presAssocID="{F1381777-347A-4C15-9C01-97F39B3A2D28}" presName="bgRect" presStyleLbl="node1" presStyleIdx="2" presStyleCnt="3" custScaleX="127598" custScaleY="210350"/>
      <dgm:spPr/>
      <dgm:t>
        <a:bodyPr/>
        <a:lstStyle/>
        <a:p>
          <a:endParaRPr lang="en-US"/>
        </a:p>
      </dgm:t>
    </dgm:pt>
    <dgm:pt modelId="{2E40852F-840C-457A-A9A1-F38F178AFD8E}" type="pres">
      <dgm:prSet presAssocID="{F1381777-347A-4C15-9C01-97F39B3A2D28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76E51-3CC4-4EE0-8A24-06016A7CB48E}" type="pres">
      <dgm:prSet presAssocID="{F1381777-347A-4C15-9C01-97F39B3A2D28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9374EA-0A23-439A-88EF-BEC87A65F8A2}" type="presOf" srcId="{6FFC62E3-28C3-403F-B7BB-D37C71D5B448}" destId="{4053A9D9-9772-4E53-B358-DC1CD6E1B911}" srcOrd="0" destOrd="1" presId="urn:microsoft.com/office/officeart/2005/8/layout/hProcess7"/>
    <dgm:cxn modelId="{0BDF5DA3-7CD5-4C27-8F5F-7E63DE50DA38}" type="presOf" srcId="{AE9B893A-1AE2-41A7-9FF6-D0165197F9E0}" destId="{B365FD45-7597-4169-A8F4-3D7466DAE092}" srcOrd="0" destOrd="0" presId="urn:microsoft.com/office/officeart/2005/8/layout/hProcess7"/>
    <dgm:cxn modelId="{F04294FF-5220-46CC-994C-F38DA692D470}" srcId="{AE9B893A-1AE2-41A7-9FF6-D0165197F9E0}" destId="{4AC0C6A9-79D5-4F75-B9CC-907F5A67B32B}" srcOrd="2" destOrd="0" parTransId="{2FA0D615-E376-471E-B9A5-483FD7D96EE5}" sibTransId="{89444640-68CB-4DE4-92B1-841C442FA328}"/>
    <dgm:cxn modelId="{F130B3C4-9274-41AB-B344-BE22ED5796AB}" type="presOf" srcId="{F1C7EFD7-E0EE-46F2-ACFF-DB00490EF43A}" destId="{25399A58-4341-4CA3-B6E7-7ED1C38816CC}" srcOrd="0" destOrd="0" presId="urn:microsoft.com/office/officeart/2005/8/layout/hProcess7"/>
    <dgm:cxn modelId="{FA7669EC-6FB0-4582-9C52-8F8961B0C59C}" type="presOf" srcId="{F1381777-347A-4C15-9C01-97F39B3A2D28}" destId="{2E40852F-840C-457A-A9A1-F38F178AFD8E}" srcOrd="1" destOrd="0" presId="urn:microsoft.com/office/officeart/2005/8/layout/hProcess7"/>
    <dgm:cxn modelId="{BF46FE16-0EE2-4D18-9EC0-09CCD26FE4CC}" srcId="{549A1602-2109-4233-B9DD-F69F1E0F3CC6}" destId="{F1C7EFD7-E0EE-46F2-ACFF-DB00490EF43A}" srcOrd="0" destOrd="0" parTransId="{486B08AB-4436-4FBB-9E89-013395BD81EC}" sibTransId="{0ECDD0BF-C7DE-4FD0-802E-1DDB75E68AD8}"/>
    <dgm:cxn modelId="{E7F04AF6-0088-4170-A8AB-B66E7D72BD74}" srcId="{549A1602-2109-4233-B9DD-F69F1E0F3CC6}" destId="{AE9B893A-1AE2-41A7-9FF6-D0165197F9E0}" srcOrd="1" destOrd="0" parTransId="{550240DD-647B-40CD-B470-244F29DA5602}" sibTransId="{DE530BD0-0565-496C-B6AE-BEBEA1356F71}"/>
    <dgm:cxn modelId="{98227693-A533-4804-AA3E-EAB7E07767C5}" type="presOf" srcId="{49509977-E0C0-4BAD-B31B-F6921B7AAA1D}" destId="{2F676E51-3CC4-4EE0-8A24-06016A7CB48E}" srcOrd="0" destOrd="2" presId="urn:microsoft.com/office/officeart/2005/8/layout/hProcess7"/>
    <dgm:cxn modelId="{738DF928-29CC-4732-8F93-88879AE97DC4}" srcId="{F1381777-347A-4C15-9C01-97F39B3A2D28}" destId="{FCAFA7AF-458D-47A1-ADE4-AF6F3B780E15}" srcOrd="1" destOrd="0" parTransId="{0B9FB1CF-943F-40D1-BD86-3DA08293FAEA}" sibTransId="{7763C3C2-AD38-4104-B62D-43C9FEB853A3}"/>
    <dgm:cxn modelId="{B1A2DB57-3CBF-4ACE-9DFA-42ACD63B5621}" srcId="{549A1602-2109-4233-B9DD-F69F1E0F3CC6}" destId="{F1381777-347A-4C15-9C01-97F39B3A2D28}" srcOrd="2" destOrd="0" parTransId="{CA0FD2F4-991B-4490-99D2-B7ECD4B4D236}" sibTransId="{BCA9114B-9F1C-4753-A709-A92A2C7F437E}"/>
    <dgm:cxn modelId="{BC1336E7-1E92-439E-B940-BF90E0E59954}" srcId="{F1C7EFD7-E0EE-46F2-ACFF-DB00490EF43A}" destId="{5C463044-8BDD-4637-9EFB-8F3186E79A47}" srcOrd="2" destOrd="0" parTransId="{75BAB1E3-2B8B-4946-A59C-130AB9B4479D}" sibTransId="{41835CA2-6C37-45D4-9DDE-B619B5E1F347}"/>
    <dgm:cxn modelId="{EE8C4510-AC45-4DC9-B9B6-8E17A01D6ACC}" srcId="{F1C7EFD7-E0EE-46F2-ACFF-DB00490EF43A}" destId="{6FFC62E3-28C3-403F-B7BB-D37C71D5B448}" srcOrd="1" destOrd="0" parTransId="{E107106F-393E-4548-B164-BF12D3A3BBEB}" sibTransId="{03FEC31D-1628-4F93-821C-EB7E413103BF}"/>
    <dgm:cxn modelId="{C55D45C3-E6F3-4A6A-B5CF-FC0966D2851C}" srcId="{F1381777-347A-4C15-9C01-97F39B3A2D28}" destId="{B2BED173-FF6B-40E9-B911-578E5D763582}" srcOrd="3" destOrd="0" parTransId="{B2B52955-E2C0-43E1-989F-CB7D26C2D3F4}" sibTransId="{E57E2B09-4521-439A-8DFF-7723F847BC64}"/>
    <dgm:cxn modelId="{1983909E-D868-45B6-AE39-615869A942FB}" srcId="{F1381777-347A-4C15-9C01-97F39B3A2D28}" destId="{49509977-E0C0-4BAD-B31B-F6921B7AAA1D}" srcOrd="2" destOrd="0" parTransId="{F1CE16A6-6FB4-4445-90B4-48B7F3FF8699}" sibTransId="{1A979BF7-B740-4C19-8038-61348DFCC99E}"/>
    <dgm:cxn modelId="{EF4866EF-7705-4ABC-8E0E-B81364803A0E}" type="presOf" srcId="{F1C7EFD7-E0EE-46F2-ACFF-DB00490EF43A}" destId="{F573238C-6833-479D-86EC-DD236E79C773}" srcOrd="1" destOrd="0" presId="urn:microsoft.com/office/officeart/2005/8/layout/hProcess7"/>
    <dgm:cxn modelId="{A073131C-C3A8-46C7-910F-E47CD6474775}" srcId="{F1C7EFD7-E0EE-46F2-ACFF-DB00490EF43A}" destId="{441E0481-5A0C-460D-9D3B-8452F2CEFCD7}" srcOrd="0" destOrd="0" parTransId="{23432BB4-8F1F-4AF0-A8B3-D8B0E7EB010E}" sibTransId="{61E00705-1A67-4E99-AA2A-9300AAF2456F}"/>
    <dgm:cxn modelId="{658AF844-1113-44F5-B6BC-07C789C65B14}" srcId="{F1381777-347A-4C15-9C01-97F39B3A2D28}" destId="{72A9FFBA-5E91-4CB3-BFF2-523CADBFA4B4}" srcOrd="0" destOrd="0" parTransId="{AAA9062D-91F2-466B-B31C-F2D4537D828F}" sibTransId="{B084CFDA-3343-47B8-BD9D-442DA6FB5BBD}"/>
    <dgm:cxn modelId="{129AE02D-9E87-4B04-BBB1-B18DC166F028}" srcId="{AE9B893A-1AE2-41A7-9FF6-D0165197F9E0}" destId="{FDB86D11-41C2-4308-A3D7-CF98275C1F7F}" srcOrd="0" destOrd="0" parTransId="{2627F662-BAEB-40CB-B5FA-94C8B583FF95}" sibTransId="{53D236AA-96F5-4075-B6A7-30B91350C360}"/>
    <dgm:cxn modelId="{E98D6093-DEFD-47C1-911A-BA5A80088A2B}" type="presOf" srcId="{549A1602-2109-4233-B9DD-F69F1E0F3CC6}" destId="{551CFAF4-7C8E-4BED-B47B-42EA579DA5FF}" srcOrd="0" destOrd="0" presId="urn:microsoft.com/office/officeart/2005/8/layout/hProcess7"/>
    <dgm:cxn modelId="{8D21197F-D663-4B64-A495-0D62FDF849D8}" type="presOf" srcId="{FDB86D11-41C2-4308-A3D7-CF98275C1F7F}" destId="{9C2C5920-1014-4F8E-A492-8889F6747625}" srcOrd="0" destOrd="0" presId="urn:microsoft.com/office/officeart/2005/8/layout/hProcess7"/>
    <dgm:cxn modelId="{743ABB98-7057-4E9E-933A-85FE12939D83}" type="presOf" srcId="{AE9B893A-1AE2-41A7-9FF6-D0165197F9E0}" destId="{7D35D2CA-E9E0-4884-B0C2-050B86E0419C}" srcOrd="1" destOrd="0" presId="urn:microsoft.com/office/officeart/2005/8/layout/hProcess7"/>
    <dgm:cxn modelId="{87BF7492-8BFA-4EA2-A38C-872C58ABB6DE}" type="presOf" srcId="{B223E0B0-4713-4A21-8294-489BD9D2C5AB}" destId="{9C2C5920-1014-4F8E-A492-8889F6747625}" srcOrd="0" destOrd="1" presId="urn:microsoft.com/office/officeart/2005/8/layout/hProcess7"/>
    <dgm:cxn modelId="{C2CBAEE7-7CD0-4A7D-9F85-59CE03644416}" srcId="{AE9B893A-1AE2-41A7-9FF6-D0165197F9E0}" destId="{B223E0B0-4713-4A21-8294-489BD9D2C5AB}" srcOrd="1" destOrd="0" parTransId="{27C736AB-CBED-4D38-8FEF-64CF1ADCA7D6}" sibTransId="{40A90C12-B6BE-4CF5-838B-AFD20E81A738}"/>
    <dgm:cxn modelId="{2488C6BC-43DB-44BD-9539-18618B58325C}" type="presOf" srcId="{72A9FFBA-5E91-4CB3-BFF2-523CADBFA4B4}" destId="{2F676E51-3CC4-4EE0-8A24-06016A7CB48E}" srcOrd="0" destOrd="0" presId="urn:microsoft.com/office/officeart/2005/8/layout/hProcess7"/>
    <dgm:cxn modelId="{E4D08B23-CAB3-4E2A-97DF-BB48703687CE}" type="presOf" srcId="{5C463044-8BDD-4637-9EFB-8F3186E79A47}" destId="{4053A9D9-9772-4E53-B358-DC1CD6E1B911}" srcOrd="0" destOrd="2" presId="urn:microsoft.com/office/officeart/2005/8/layout/hProcess7"/>
    <dgm:cxn modelId="{ECB92A31-4E59-49FC-A9E7-CB123AC0831F}" type="presOf" srcId="{FCAFA7AF-458D-47A1-ADE4-AF6F3B780E15}" destId="{2F676E51-3CC4-4EE0-8A24-06016A7CB48E}" srcOrd="0" destOrd="1" presId="urn:microsoft.com/office/officeart/2005/8/layout/hProcess7"/>
    <dgm:cxn modelId="{5DE1B8CC-70C7-4FCC-A2A8-5DCE1A9FC1A8}" type="presOf" srcId="{4AC0C6A9-79D5-4F75-B9CC-907F5A67B32B}" destId="{9C2C5920-1014-4F8E-A492-8889F6747625}" srcOrd="0" destOrd="2" presId="urn:microsoft.com/office/officeart/2005/8/layout/hProcess7"/>
    <dgm:cxn modelId="{5167421A-FA95-4271-881B-B048649DE6A4}" type="presOf" srcId="{F1381777-347A-4C15-9C01-97F39B3A2D28}" destId="{BE805D4D-874E-4047-8633-5C01D34C3952}" srcOrd="0" destOrd="0" presId="urn:microsoft.com/office/officeart/2005/8/layout/hProcess7"/>
    <dgm:cxn modelId="{C48BB325-DDCA-4F56-B09C-6101CE78044A}" type="presOf" srcId="{441E0481-5A0C-460D-9D3B-8452F2CEFCD7}" destId="{4053A9D9-9772-4E53-B358-DC1CD6E1B911}" srcOrd="0" destOrd="0" presId="urn:microsoft.com/office/officeart/2005/8/layout/hProcess7"/>
    <dgm:cxn modelId="{F305F7BC-196A-4A02-99CF-7B6BCA1C8454}" type="presOf" srcId="{B2BED173-FF6B-40E9-B911-578E5D763582}" destId="{2F676E51-3CC4-4EE0-8A24-06016A7CB48E}" srcOrd="0" destOrd="3" presId="urn:microsoft.com/office/officeart/2005/8/layout/hProcess7"/>
    <dgm:cxn modelId="{FF4E494C-897D-4C29-892D-A5EF3F60999B}" type="presParOf" srcId="{551CFAF4-7C8E-4BED-B47B-42EA579DA5FF}" destId="{2E0B4348-8993-4767-8EC6-706B215F8DEF}" srcOrd="0" destOrd="0" presId="urn:microsoft.com/office/officeart/2005/8/layout/hProcess7"/>
    <dgm:cxn modelId="{D88EE6EB-BB32-4940-8F2A-9B57B3187331}" type="presParOf" srcId="{2E0B4348-8993-4767-8EC6-706B215F8DEF}" destId="{25399A58-4341-4CA3-B6E7-7ED1C38816CC}" srcOrd="0" destOrd="0" presId="urn:microsoft.com/office/officeart/2005/8/layout/hProcess7"/>
    <dgm:cxn modelId="{5C449D5E-1B2A-41C2-A2DC-E6E7CAF184DC}" type="presParOf" srcId="{2E0B4348-8993-4767-8EC6-706B215F8DEF}" destId="{F573238C-6833-479D-86EC-DD236E79C773}" srcOrd="1" destOrd="0" presId="urn:microsoft.com/office/officeart/2005/8/layout/hProcess7"/>
    <dgm:cxn modelId="{9C14EC1B-B078-4FA1-9F2D-28EEC77A23BF}" type="presParOf" srcId="{2E0B4348-8993-4767-8EC6-706B215F8DEF}" destId="{4053A9D9-9772-4E53-B358-DC1CD6E1B911}" srcOrd="2" destOrd="0" presId="urn:microsoft.com/office/officeart/2005/8/layout/hProcess7"/>
    <dgm:cxn modelId="{1E33578D-4781-4CE0-93BB-7E19203B5A0B}" type="presParOf" srcId="{551CFAF4-7C8E-4BED-B47B-42EA579DA5FF}" destId="{001FDEA4-988F-4F89-B421-73523AF8C0A2}" srcOrd="1" destOrd="0" presId="urn:microsoft.com/office/officeart/2005/8/layout/hProcess7"/>
    <dgm:cxn modelId="{4FD8EA88-A0FF-4990-BF91-A4DF6C7B860F}" type="presParOf" srcId="{551CFAF4-7C8E-4BED-B47B-42EA579DA5FF}" destId="{D8445AE6-4771-4D81-8F91-C43207078540}" srcOrd="2" destOrd="0" presId="urn:microsoft.com/office/officeart/2005/8/layout/hProcess7"/>
    <dgm:cxn modelId="{D7F2A79C-C030-413F-A79C-5E9219929154}" type="presParOf" srcId="{D8445AE6-4771-4D81-8F91-C43207078540}" destId="{69485DDB-A39C-45D5-8912-27794853E100}" srcOrd="0" destOrd="0" presId="urn:microsoft.com/office/officeart/2005/8/layout/hProcess7"/>
    <dgm:cxn modelId="{B9349E9B-A6F4-4F31-8A8A-3B3CF9B36772}" type="presParOf" srcId="{D8445AE6-4771-4D81-8F91-C43207078540}" destId="{86A42B85-9701-4772-9C4C-CC52E2611EE7}" srcOrd="1" destOrd="0" presId="urn:microsoft.com/office/officeart/2005/8/layout/hProcess7"/>
    <dgm:cxn modelId="{8DF91ECE-FCEB-41EE-B62C-604424775765}" type="presParOf" srcId="{D8445AE6-4771-4D81-8F91-C43207078540}" destId="{C263C7A8-6C70-488A-A9D3-86D86ECE1156}" srcOrd="2" destOrd="0" presId="urn:microsoft.com/office/officeart/2005/8/layout/hProcess7"/>
    <dgm:cxn modelId="{786653F4-A861-48EB-BC1B-65D96C1BB8C3}" type="presParOf" srcId="{551CFAF4-7C8E-4BED-B47B-42EA579DA5FF}" destId="{2C5BF295-F86E-4466-A9CF-8D94D47EA93C}" srcOrd="3" destOrd="0" presId="urn:microsoft.com/office/officeart/2005/8/layout/hProcess7"/>
    <dgm:cxn modelId="{FD78889E-442C-4990-8721-149E0927C6AC}" type="presParOf" srcId="{551CFAF4-7C8E-4BED-B47B-42EA579DA5FF}" destId="{DE54D05B-634C-4FC3-9427-9BF1D96A3086}" srcOrd="4" destOrd="0" presId="urn:microsoft.com/office/officeart/2005/8/layout/hProcess7"/>
    <dgm:cxn modelId="{F3220119-1EA6-41E9-8AE5-32B2CA61A811}" type="presParOf" srcId="{DE54D05B-634C-4FC3-9427-9BF1D96A3086}" destId="{B365FD45-7597-4169-A8F4-3D7466DAE092}" srcOrd="0" destOrd="0" presId="urn:microsoft.com/office/officeart/2005/8/layout/hProcess7"/>
    <dgm:cxn modelId="{B2A14803-A9B0-422D-8D02-D7AC3B1C84E3}" type="presParOf" srcId="{DE54D05B-634C-4FC3-9427-9BF1D96A3086}" destId="{7D35D2CA-E9E0-4884-B0C2-050B86E0419C}" srcOrd="1" destOrd="0" presId="urn:microsoft.com/office/officeart/2005/8/layout/hProcess7"/>
    <dgm:cxn modelId="{A52557AE-468D-4B22-9758-5F4583391A63}" type="presParOf" srcId="{DE54D05B-634C-4FC3-9427-9BF1D96A3086}" destId="{9C2C5920-1014-4F8E-A492-8889F6747625}" srcOrd="2" destOrd="0" presId="urn:microsoft.com/office/officeart/2005/8/layout/hProcess7"/>
    <dgm:cxn modelId="{B36485FA-B32D-425C-8034-648DCFED9EA9}" type="presParOf" srcId="{551CFAF4-7C8E-4BED-B47B-42EA579DA5FF}" destId="{C63652EC-2AFD-4E8F-945B-15D219200C83}" srcOrd="5" destOrd="0" presId="urn:microsoft.com/office/officeart/2005/8/layout/hProcess7"/>
    <dgm:cxn modelId="{8612DCF5-CBCD-41A4-BEBD-EFB5048E9171}" type="presParOf" srcId="{551CFAF4-7C8E-4BED-B47B-42EA579DA5FF}" destId="{F17113B3-0504-4265-AE7C-2ED7E5826342}" srcOrd="6" destOrd="0" presId="urn:microsoft.com/office/officeart/2005/8/layout/hProcess7"/>
    <dgm:cxn modelId="{9F27588F-0AB7-4F76-BA49-92A1A6EB5E72}" type="presParOf" srcId="{F17113B3-0504-4265-AE7C-2ED7E5826342}" destId="{9DA58371-A8E2-4F76-A75B-A34B7D2D4831}" srcOrd="0" destOrd="0" presId="urn:microsoft.com/office/officeart/2005/8/layout/hProcess7"/>
    <dgm:cxn modelId="{2D563BB8-BDCF-4137-801C-EAF3CAF73A07}" type="presParOf" srcId="{F17113B3-0504-4265-AE7C-2ED7E5826342}" destId="{853003E9-804C-48A0-9C20-67973C8BFD92}" srcOrd="1" destOrd="0" presId="urn:microsoft.com/office/officeart/2005/8/layout/hProcess7"/>
    <dgm:cxn modelId="{A6986C32-05BD-4D52-90FF-F9C1F2D85534}" type="presParOf" srcId="{F17113B3-0504-4265-AE7C-2ED7E5826342}" destId="{7F7B1E05-16A9-4ACF-8EF7-5605BC11A653}" srcOrd="2" destOrd="0" presId="urn:microsoft.com/office/officeart/2005/8/layout/hProcess7"/>
    <dgm:cxn modelId="{7126A6D9-4BA2-4FF5-AD99-4E5964BBA3F5}" type="presParOf" srcId="{551CFAF4-7C8E-4BED-B47B-42EA579DA5FF}" destId="{A3EA4385-9B5C-4980-8392-88C42EABD50C}" srcOrd="7" destOrd="0" presId="urn:microsoft.com/office/officeart/2005/8/layout/hProcess7"/>
    <dgm:cxn modelId="{519362BC-FA4C-4F67-85E9-4C607B650610}" type="presParOf" srcId="{551CFAF4-7C8E-4BED-B47B-42EA579DA5FF}" destId="{2AB414E4-4809-4438-B17B-063052476F92}" srcOrd="8" destOrd="0" presId="urn:microsoft.com/office/officeart/2005/8/layout/hProcess7"/>
    <dgm:cxn modelId="{53A86CE0-E2A2-4E51-8894-42CCF57F83E7}" type="presParOf" srcId="{2AB414E4-4809-4438-B17B-063052476F92}" destId="{BE805D4D-874E-4047-8633-5C01D34C3952}" srcOrd="0" destOrd="0" presId="urn:microsoft.com/office/officeart/2005/8/layout/hProcess7"/>
    <dgm:cxn modelId="{754E5B93-63AE-4262-A42B-9369C35E95CB}" type="presParOf" srcId="{2AB414E4-4809-4438-B17B-063052476F92}" destId="{2E40852F-840C-457A-A9A1-F38F178AFD8E}" srcOrd="1" destOrd="0" presId="urn:microsoft.com/office/officeart/2005/8/layout/hProcess7"/>
    <dgm:cxn modelId="{F60742B1-037C-4D5E-835B-FA2BD26756DA}" type="presParOf" srcId="{2AB414E4-4809-4438-B17B-063052476F92}" destId="{2F676E51-3CC4-4EE0-8A24-06016A7CB48E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8D41D0-749C-434F-AF8E-BE8E62F121EE}" type="doc">
      <dgm:prSet loTypeId="urn:microsoft.com/office/officeart/2009/3/layout/StepUpProcess" loCatId="process" qsTypeId="urn:microsoft.com/office/officeart/2005/8/quickstyle/3d4" qsCatId="3D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FDD3859E-6377-453D-B7D3-B1C60AE6A084}">
      <dgm:prSet phldrT="[Text]"/>
      <dgm:spPr/>
      <dgm:t>
        <a:bodyPr/>
        <a:lstStyle/>
        <a:p>
          <a:r>
            <a:rPr lang="en-US" b="1" dirty="0" smtClean="0"/>
            <a:t>Awareness</a:t>
          </a:r>
          <a:endParaRPr lang="en-US" b="1" dirty="0"/>
        </a:p>
      </dgm:t>
    </dgm:pt>
    <dgm:pt modelId="{7C53120D-806E-457D-821D-B28C95022E3C}" type="parTrans" cxnId="{4420C6E0-77B1-4CD2-9BD6-D5969D615055}">
      <dgm:prSet/>
      <dgm:spPr/>
      <dgm:t>
        <a:bodyPr/>
        <a:lstStyle/>
        <a:p>
          <a:endParaRPr lang="en-US"/>
        </a:p>
      </dgm:t>
    </dgm:pt>
    <dgm:pt modelId="{24340BE4-0D33-48C7-8EE4-AB667CE39BC3}" type="sibTrans" cxnId="{4420C6E0-77B1-4CD2-9BD6-D5969D615055}">
      <dgm:prSet/>
      <dgm:spPr/>
      <dgm:t>
        <a:bodyPr/>
        <a:lstStyle/>
        <a:p>
          <a:endParaRPr lang="en-US"/>
        </a:p>
      </dgm:t>
    </dgm:pt>
    <dgm:pt modelId="{5B835B31-F502-46B1-9F26-678904716075}">
      <dgm:prSet phldrT="[Text]"/>
      <dgm:spPr/>
      <dgm:t>
        <a:bodyPr/>
        <a:lstStyle/>
        <a:p>
          <a:r>
            <a:rPr lang="en-US" b="1" dirty="0" smtClean="0"/>
            <a:t>Desire</a:t>
          </a:r>
        </a:p>
      </dgm:t>
    </dgm:pt>
    <dgm:pt modelId="{BFD7D0EC-0D85-4F0A-AEFB-85896BA8620A}" type="parTrans" cxnId="{8E8FCF9B-2971-4154-AF7C-B77A5A9A04B6}">
      <dgm:prSet/>
      <dgm:spPr/>
      <dgm:t>
        <a:bodyPr/>
        <a:lstStyle/>
        <a:p>
          <a:endParaRPr lang="en-US"/>
        </a:p>
      </dgm:t>
    </dgm:pt>
    <dgm:pt modelId="{F1087226-D670-4AC9-BB41-C980298989C5}" type="sibTrans" cxnId="{8E8FCF9B-2971-4154-AF7C-B77A5A9A04B6}">
      <dgm:prSet/>
      <dgm:spPr/>
      <dgm:t>
        <a:bodyPr/>
        <a:lstStyle/>
        <a:p>
          <a:endParaRPr lang="en-US"/>
        </a:p>
      </dgm:t>
    </dgm:pt>
    <dgm:pt modelId="{69AD833D-B422-4A5B-9DDA-EFBB032306BC}">
      <dgm:prSet phldrT="[Text]"/>
      <dgm:spPr/>
      <dgm:t>
        <a:bodyPr/>
        <a:lstStyle/>
        <a:p>
          <a:r>
            <a:rPr lang="en-US" b="1" dirty="0" smtClean="0"/>
            <a:t>Knowledge</a:t>
          </a:r>
          <a:endParaRPr lang="en-US" b="1" dirty="0"/>
        </a:p>
      </dgm:t>
    </dgm:pt>
    <dgm:pt modelId="{9282F64F-0F14-4D27-BA18-19EBDD3AF0E2}" type="parTrans" cxnId="{4433491D-13C3-41F2-8CC3-3BDAB395E493}">
      <dgm:prSet/>
      <dgm:spPr/>
      <dgm:t>
        <a:bodyPr/>
        <a:lstStyle/>
        <a:p>
          <a:endParaRPr lang="en-US"/>
        </a:p>
      </dgm:t>
    </dgm:pt>
    <dgm:pt modelId="{5DF7B541-6F1B-497C-84F5-C1383D55AC50}" type="sibTrans" cxnId="{4433491D-13C3-41F2-8CC3-3BDAB395E493}">
      <dgm:prSet/>
      <dgm:spPr/>
      <dgm:t>
        <a:bodyPr/>
        <a:lstStyle/>
        <a:p>
          <a:endParaRPr lang="en-US"/>
        </a:p>
      </dgm:t>
    </dgm:pt>
    <dgm:pt modelId="{8949D0F2-3A87-4F81-B4CE-7724E1C349D5}">
      <dgm:prSet phldrT="[Text]"/>
      <dgm:spPr/>
      <dgm:t>
        <a:bodyPr/>
        <a:lstStyle/>
        <a:p>
          <a:r>
            <a:rPr lang="en-US" b="1" dirty="0" smtClean="0"/>
            <a:t>Ability</a:t>
          </a:r>
          <a:endParaRPr lang="en-US" b="1" dirty="0"/>
        </a:p>
      </dgm:t>
    </dgm:pt>
    <dgm:pt modelId="{CFC4E915-5BE7-4D29-9E0B-FE1816946428}" type="parTrans" cxnId="{7A06E087-9D6B-4204-86A7-ECDA56D0AD1B}">
      <dgm:prSet/>
      <dgm:spPr/>
      <dgm:t>
        <a:bodyPr/>
        <a:lstStyle/>
        <a:p>
          <a:endParaRPr lang="en-US"/>
        </a:p>
      </dgm:t>
    </dgm:pt>
    <dgm:pt modelId="{88BFEEC6-48A5-49D0-B1F6-B1105FE5B896}" type="sibTrans" cxnId="{7A06E087-9D6B-4204-86A7-ECDA56D0AD1B}">
      <dgm:prSet/>
      <dgm:spPr/>
      <dgm:t>
        <a:bodyPr/>
        <a:lstStyle/>
        <a:p>
          <a:endParaRPr lang="en-US"/>
        </a:p>
      </dgm:t>
    </dgm:pt>
    <dgm:pt modelId="{95A773F5-D92E-4799-B927-BB3D35B2D6DD}">
      <dgm:prSet phldrT="[Text]"/>
      <dgm:spPr/>
      <dgm:t>
        <a:bodyPr/>
        <a:lstStyle/>
        <a:p>
          <a:r>
            <a:rPr lang="en-US" b="1" dirty="0" smtClean="0"/>
            <a:t>Reinforcement</a:t>
          </a:r>
          <a:endParaRPr lang="en-US" b="1" dirty="0"/>
        </a:p>
      </dgm:t>
    </dgm:pt>
    <dgm:pt modelId="{C193D717-252A-4523-8906-DD3175CE170C}" type="parTrans" cxnId="{18782CA0-176C-49F8-B36F-B3274B02B508}">
      <dgm:prSet/>
      <dgm:spPr/>
      <dgm:t>
        <a:bodyPr/>
        <a:lstStyle/>
        <a:p>
          <a:endParaRPr lang="en-US"/>
        </a:p>
      </dgm:t>
    </dgm:pt>
    <dgm:pt modelId="{387B2468-988A-4D98-A9C8-7C855E1ADD38}" type="sibTrans" cxnId="{18782CA0-176C-49F8-B36F-B3274B02B508}">
      <dgm:prSet/>
      <dgm:spPr/>
      <dgm:t>
        <a:bodyPr/>
        <a:lstStyle/>
        <a:p>
          <a:endParaRPr lang="en-US"/>
        </a:p>
      </dgm:t>
    </dgm:pt>
    <dgm:pt modelId="{078AF523-0644-445A-84A8-EEFB3D27803A}">
      <dgm:prSet phldrT="[Text]"/>
      <dgm:spPr/>
      <dgm:t>
        <a:bodyPr/>
        <a:lstStyle/>
        <a:p>
          <a:r>
            <a:rPr lang="en-US" dirty="0" smtClean="0"/>
            <a:t>Why?</a:t>
          </a:r>
          <a:endParaRPr lang="en-US" dirty="0"/>
        </a:p>
      </dgm:t>
    </dgm:pt>
    <dgm:pt modelId="{D518D4FB-FC20-4B06-B39D-BAD6B6C67AE2}" type="parTrans" cxnId="{A9478041-313D-4EB7-883E-0B693ADA4CA3}">
      <dgm:prSet/>
      <dgm:spPr/>
      <dgm:t>
        <a:bodyPr/>
        <a:lstStyle/>
        <a:p>
          <a:endParaRPr lang="en-US"/>
        </a:p>
      </dgm:t>
    </dgm:pt>
    <dgm:pt modelId="{56017632-C85E-4F33-A3DE-F56F26495167}" type="sibTrans" cxnId="{A9478041-313D-4EB7-883E-0B693ADA4CA3}">
      <dgm:prSet/>
      <dgm:spPr/>
      <dgm:t>
        <a:bodyPr/>
        <a:lstStyle/>
        <a:p>
          <a:endParaRPr lang="en-US"/>
        </a:p>
      </dgm:t>
    </dgm:pt>
    <dgm:pt modelId="{B1C6484F-98C7-49F6-BAA7-DEE7F3ECEBB1}">
      <dgm:prSet phldrT="[Text]"/>
      <dgm:spPr/>
      <dgm:t>
        <a:bodyPr/>
        <a:lstStyle/>
        <a:p>
          <a:r>
            <a:rPr lang="en-US" dirty="0" smtClean="0"/>
            <a:t>Why now?</a:t>
          </a:r>
          <a:endParaRPr lang="en-US" dirty="0"/>
        </a:p>
      </dgm:t>
    </dgm:pt>
    <dgm:pt modelId="{884E6F9D-405E-4B8B-A400-15AE9A8A69AB}" type="parTrans" cxnId="{CA12BBBB-7D45-4FDE-AB85-F943520B31EE}">
      <dgm:prSet/>
      <dgm:spPr/>
      <dgm:t>
        <a:bodyPr/>
        <a:lstStyle/>
        <a:p>
          <a:endParaRPr lang="en-US"/>
        </a:p>
      </dgm:t>
    </dgm:pt>
    <dgm:pt modelId="{06DF4828-9EF6-4432-974E-35798A1873A5}" type="sibTrans" cxnId="{CA12BBBB-7D45-4FDE-AB85-F943520B31EE}">
      <dgm:prSet/>
      <dgm:spPr/>
      <dgm:t>
        <a:bodyPr/>
        <a:lstStyle/>
        <a:p>
          <a:endParaRPr lang="en-US"/>
        </a:p>
      </dgm:t>
    </dgm:pt>
    <dgm:pt modelId="{8BF74732-7597-4E9C-A78E-66F55B2D697A}">
      <dgm:prSet phldrT="[Text]"/>
      <dgm:spPr/>
      <dgm:t>
        <a:bodyPr/>
        <a:lstStyle/>
        <a:p>
          <a:r>
            <a:rPr lang="en-US" dirty="0" smtClean="0"/>
            <a:t>Motivate</a:t>
          </a:r>
        </a:p>
      </dgm:t>
    </dgm:pt>
    <dgm:pt modelId="{86B25A07-579E-4918-986F-7F7C3D2C4A40}" type="parTrans" cxnId="{971C06B4-B497-48EB-B127-13FBF44A23CC}">
      <dgm:prSet/>
      <dgm:spPr/>
      <dgm:t>
        <a:bodyPr/>
        <a:lstStyle/>
        <a:p>
          <a:endParaRPr lang="en-US"/>
        </a:p>
      </dgm:t>
    </dgm:pt>
    <dgm:pt modelId="{2E469E91-7F13-4D67-9F1B-A9D3070955C5}" type="sibTrans" cxnId="{971C06B4-B497-48EB-B127-13FBF44A23CC}">
      <dgm:prSet/>
      <dgm:spPr/>
      <dgm:t>
        <a:bodyPr/>
        <a:lstStyle/>
        <a:p>
          <a:endParaRPr lang="en-US"/>
        </a:p>
      </dgm:t>
    </dgm:pt>
    <dgm:pt modelId="{95CB91C1-1E9B-45B9-9599-C7319B44A029}">
      <dgm:prSet phldrT="[Text]"/>
      <dgm:spPr/>
      <dgm:t>
        <a:bodyPr/>
        <a:lstStyle/>
        <a:p>
          <a:r>
            <a:rPr lang="en-US" dirty="0" smtClean="0"/>
            <a:t>Drivers</a:t>
          </a:r>
        </a:p>
      </dgm:t>
    </dgm:pt>
    <dgm:pt modelId="{32A7FCF2-5E59-49D8-B8BE-F73880AFACA9}" type="parTrans" cxnId="{3E66024B-AC83-4693-A1A3-BED943EAFDFA}">
      <dgm:prSet/>
      <dgm:spPr/>
      <dgm:t>
        <a:bodyPr/>
        <a:lstStyle/>
        <a:p>
          <a:endParaRPr lang="en-US"/>
        </a:p>
      </dgm:t>
    </dgm:pt>
    <dgm:pt modelId="{69ADF1A2-EC68-4B8A-8D87-AC46458C1E98}" type="sibTrans" cxnId="{3E66024B-AC83-4693-A1A3-BED943EAFDFA}">
      <dgm:prSet/>
      <dgm:spPr/>
      <dgm:t>
        <a:bodyPr/>
        <a:lstStyle/>
        <a:p>
          <a:endParaRPr lang="en-US"/>
        </a:p>
      </dgm:t>
    </dgm:pt>
    <dgm:pt modelId="{66B6519C-10C8-43FF-B71F-35D34F010671}">
      <dgm:prSet phldrT="[Text]"/>
      <dgm:spPr/>
      <dgm:t>
        <a:bodyPr/>
        <a:lstStyle/>
        <a:p>
          <a:r>
            <a:rPr lang="en-US" dirty="0" smtClean="0"/>
            <a:t>Skills needed</a:t>
          </a:r>
          <a:endParaRPr lang="en-US" dirty="0"/>
        </a:p>
      </dgm:t>
    </dgm:pt>
    <dgm:pt modelId="{28255770-4900-48A4-865C-70F858979B55}" type="parTrans" cxnId="{09161D24-8ECF-4222-A8C9-6FF59456F690}">
      <dgm:prSet/>
      <dgm:spPr/>
      <dgm:t>
        <a:bodyPr/>
        <a:lstStyle/>
        <a:p>
          <a:endParaRPr lang="en-US"/>
        </a:p>
      </dgm:t>
    </dgm:pt>
    <dgm:pt modelId="{944BC4BB-3181-455B-A06D-A6A76207E93E}" type="sibTrans" cxnId="{09161D24-8ECF-4222-A8C9-6FF59456F690}">
      <dgm:prSet/>
      <dgm:spPr/>
      <dgm:t>
        <a:bodyPr/>
        <a:lstStyle/>
        <a:p>
          <a:endParaRPr lang="en-US"/>
        </a:p>
      </dgm:t>
    </dgm:pt>
    <dgm:pt modelId="{23662388-F0B8-4E0E-AFB8-8EDDC8D91F7D}">
      <dgm:prSet phldrT="[Text]"/>
      <dgm:spPr/>
      <dgm:t>
        <a:bodyPr/>
        <a:lstStyle/>
        <a:p>
          <a:r>
            <a:rPr lang="en-US" dirty="0" smtClean="0"/>
            <a:t>Behaviors required</a:t>
          </a:r>
          <a:endParaRPr lang="en-US" dirty="0"/>
        </a:p>
      </dgm:t>
    </dgm:pt>
    <dgm:pt modelId="{CE562E59-E479-458B-846D-9C30095757AE}" type="parTrans" cxnId="{895A04B7-59BA-48A8-9C6F-955036A7EDC9}">
      <dgm:prSet/>
      <dgm:spPr/>
      <dgm:t>
        <a:bodyPr/>
        <a:lstStyle/>
        <a:p>
          <a:endParaRPr lang="en-US"/>
        </a:p>
      </dgm:t>
    </dgm:pt>
    <dgm:pt modelId="{A5179F90-DEF2-4E17-8A57-D26C9AD1A2C2}" type="sibTrans" cxnId="{895A04B7-59BA-48A8-9C6F-955036A7EDC9}">
      <dgm:prSet/>
      <dgm:spPr/>
      <dgm:t>
        <a:bodyPr/>
        <a:lstStyle/>
        <a:p>
          <a:endParaRPr lang="en-US"/>
        </a:p>
      </dgm:t>
    </dgm:pt>
    <dgm:pt modelId="{C9B21547-248B-4AEA-9DA8-F2B8261CB5E0}">
      <dgm:prSet phldrT="[Text]"/>
      <dgm:spPr/>
      <dgm:t>
        <a:bodyPr/>
        <a:lstStyle/>
        <a:p>
          <a:r>
            <a:rPr lang="en-US" dirty="0" smtClean="0"/>
            <a:t>To do my job</a:t>
          </a:r>
          <a:endParaRPr lang="en-US" dirty="0"/>
        </a:p>
      </dgm:t>
    </dgm:pt>
    <dgm:pt modelId="{CBC1088D-7AA0-47F5-8AD9-6E822AFB0AF2}" type="parTrans" cxnId="{7AF2E119-481E-4C5A-AC0B-A8A533F27232}">
      <dgm:prSet/>
      <dgm:spPr/>
      <dgm:t>
        <a:bodyPr/>
        <a:lstStyle/>
        <a:p>
          <a:endParaRPr lang="en-US"/>
        </a:p>
      </dgm:t>
    </dgm:pt>
    <dgm:pt modelId="{75173F46-18A0-4578-9C0D-AADEFA51CEA8}" type="sibTrans" cxnId="{7AF2E119-481E-4C5A-AC0B-A8A533F27232}">
      <dgm:prSet/>
      <dgm:spPr/>
      <dgm:t>
        <a:bodyPr/>
        <a:lstStyle/>
        <a:p>
          <a:endParaRPr lang="en-US"/>
        </a:p>
      </dgm:t>
    </dgm:pt>
    <dgm:pt modelId="{CE2A7611-CDB6-4D01-AFD0-99819BB62172}">
      <dgm:prSet phldrT="[Text]"/>
      <dgm:spPr/>
      <dgm:t>
        <a:bodyPr/>
        <a:lstStyle/>
        <a:p>
          <a:r>
            <a:rPr lang="en-US" smtClean="0"/>
            <a:t>No </a:t>
          </a:r>
          <a:r>
            <a:rPr lang="en-US" dirty="0" smtClean="0"/>
            <a:t>barriers  </a:t>
          </a:r>
          <a:endParaRPr lang="en-US" dirty="0"/>
        </a:p>
      </dgm:t>
    </dgm:pt>
    <dgm:pt modelId="{3C64B638-8CD8-48E8-AF1D-85DAE823C4FB}" type="parTrans" cxnId="{553AD692-9C6D-4563-9BBE-99EFD13ED8B0}">
      <dgm:prSet/>
      <dgm:spPr/>
      <dgm:t>
        <a:bodyPr/>
        <a:lstStyle/>
        <a:p>
          <a:endParaRPr lang="en-US"/>
        </a:p>
      </dgm:t>
    </dgm:pt>
    <dgm:pt modelId="{DB10A8C0-CD5F-4AC2-853F-5E1CB26F0513}" type="sibTrans" cxnId="{553AD692-9C6D-4563-9BBE-99EFD13ED8B0}">
      <dgm:prSet/>
      <dgm:spPr/>
      <dgm:t>
        <a:bodyPr/>
        <a:lstStyle/>
        <a:p>
          <a:endParaRPr lang="en-US"/>
        </a:p>
      </dgm:t>
    </dgm:pt>
    <dgm:pt modelId="{C6B0EAD5-2AAF-4343-92AE-AA6CBB21FDAA}">
      <dgm:prSet phldrT="[Text]"/>
      <dgm:spPr/>
      <dgm:t>
        <a:bodyPr/>
        <a:lstStyle/>
        <a:p>
          <a:r>
            <a:rPr lang="en-US" dirty="0" smtClean="0"/>
            <a:t>What will make it stick?</a:t>
          </a:r>
          <a:endParaRPr lang="en-US" dirty="0"/>
        </a:p>
      </dgm:t>
    </dgm:pt>
    <dgm:pt modelId="{E01695B6-6C3B-4AF9-91BB-AB607560CBB5}" type="parTrans" cxnId="{5C739C66-58C9-4880-8297-A1378675D36C}">
      <dgm:prSet/>
      <dgm:spPr/>
      <dgm:t>
        <a:bodyPr/>
        <a:lstStyle/>
        <a:p>
          <a:endParaRPr lang="en-US"/>
        </a:p>
      </dgm:t>
    </dgm:pt>
    <dgm:pt modelId="{AE0C7C14-F818-44E1-A970-2485DCB848DE}" type="sibTrans" cxnId="{5C739C66-58C9-4880-8297-A1378675D36C}">
      <dgm:prSet/>
      <dgm:spPr/>
      <dgm:t>
        <a:bodyPr/>
        <a:lstStyle/>
        <a:p>
          <a:endParaRPr lang="en-US"/>
        </a:p>
      </dgm:t>
    </dgm:pt>
    <dgm:pt modelId="{4DC1EECF-F8D9-465D-BDA8-3FF67AA449D9}">
      <dgm:prSet phldrT="[Text]"/>
      <dgm:spPr/>
      <dgm:t>
        <a:bodyPr/>
        <a:lstStyle/>
        <a:p>
          <a:r>
            <a:rPr lang="en-US" dirty="0" smtClean="0"/>
            <a:t>Metrics </a:t>
          </a:r>
          <a:endParaRPr lang="en-US" dirty="0"/>
        </a:p>
      </dgm:t>
    </dgm:pt>
    <dgm:pt modelId="{D7E40AB7-BC74-4EA3-8811-7F0B59684017}" type="parTrans" cxnId="{D53F2AA4-32F9-482F-B614-234E0A793EA3}">
      <dgm:prSet/>
      <dgm:spPr/>
      <dgm:t>
        <a:bodyPr/>
        <a:lstStyle/>
        <a:p>
          <a:endParaRPr lang="en-US"/>
        </a:p>
      </dgm:t>
    </dgm:pt>
    <dgm:pt modelId="{E4240CA5-9DE4-469B-8F75-0331369013FC}" type="sibTrans" cxnId="{D53F2AA4-32F9-482F-B614-234E0A793EA3}">
      <dgm:prSet/>
      <dgm:spPr/>
      <dgm:t>
        <a:bodyPr/>
        <a:lstStyle/>
        <a:p>
          <a:endParaRPr lang="en-US"/>
        </a:p>
      </dgm:t>
    </dgm:pt>
    <dgm:pt modelId="{C8F009D4-1952-4415-93EC-01A545B3355C}">
      <dgm:prSet phldrT="[Text]"/>
      <dgm:spPr/>
      <dgm:t>
        <a:bodyPr/>
        <a:lstStyle/>
        <a:p>
          <a:r>
            <a:rPr lang="en-US" dirty="0" smtClean="0"/>
            <a:t>Consequences</a:t>
          </a:r>
          <a:endParaRPr lang="en-US" dirty="0"/>
        </a:p>
      </dgm:t>
    </dgm:pt>
    <dgm:pt modelId="{78B90CE9-CE5B-4E51-8498-FD60F0E2ABC2}" type="parTrans" cxnId="{CDF6C1C6-17AD-4D36-966C-394AB804901E}">
      <dgm:prSet/>
      <dgm:spPr/>
      <dgm:t>
        <a:bodyPr/>
        <a:lstStyle/>
        <a:p>
          <a:endParaRPr lang="en-US"/>
        </a:p>
      </dgm:t>
    </dgm:pt>
    <dgm:pt modelId="{B323A5DA-F123-4D8D-BBCF-CFBC662A11A9}" type="sibTrans" cxnId="{CDF6C1C6-17AD-4D36-966C-394AB804901E}">
      <dgm:prSet/>
      <dgm:spPr/>
      <dgm:t>
        <a:bodyPr/>
        <a:lstStyle/>
        <a:p>
          <a:endParaRPr lang="en-US"/>
        </a:p>
      </dgm:t>
    </dgm:pt>
    <dgm:pt modelId="{033B3278-A179-4304-B94E-C5EC8546ECAD}" type="pres">
      <dgm:prSet presAssocID="{C48D41D0-749C-434F-AF8E-BE8E62F121E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CBF5EB3-A1D0-4EFB-B9EA-27D8632D01F1}" type="pres">
      <dgm:prSet presAssocID="{FDD3859E-6377-453D-B7D3-B1C60AE6A084}" presName="composite" presStyleCnt="0"/>
      <dgm:spPr/>
      <dgm:t>
        <a:bodyPr/>
        <a:lstStyle/>
        <a:p>
          <a:endParaRPr lang="en-US"/>
        </a:p>
      </dgm:t>
    </dgm:pt>
    <dgm:pt modelId="{73C98FB2-A883-4CFC-AB54-72623716106A}" type="pres">
      <dgm:prSet presAssocID="{FDD3859E-6377-453D-B7D3-B1C60AE6A084}" presName="LShape" presStyleLbl="alignNode1" presStyleIdx="0" presStyleCnt="9"/>
      <dgm:spPr/>
      <dgm:t>
        <a:bodyPr/>
        <a:lstStyle/>
        <a:p>
          <a:endParaRPr lang="en-US"/>
        </a:p>
      </dgm:t>
    </dgm:pt>
    <dgm:pt modelId="{32629692-EC06-459A-938A-FD50770A9846}" type="pres">
      <dgm:prSet presAssocID="{FDD3859E-6377-453D-B7D3-B1C60AE6A084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F700B9-F188-4390-B8C5-9C829F4F19A2}" type="pres">
      <dgm:prSet presAssocID="{FDD3859E-6377-453D-B7D3-B1C60AE6A084}" presName="Triangle" presStyleLbl="alignNode1" presStyleIdx="1" presStyleCnt="9"/>
      <dgm:spPr/>
      <dgm:t>
        <a:bodyPr/>
        <a:lstStyle/>
        <a:p>
          <a:endParaRPr lang="en-US"/>
        </a:p>
      </dgm:t>
    </dgm:pt>
    <dgm:pt modelId="{D4073012-52F8-4E78-86EA-95C3369F73A7}" type="pres">
      <dgm:prSet presAssocID="{24340BE4-0D33-48C7-8EE4-AB667CE39BC3}" presName="sibTrans" presStyleCnt="0"/>
      <dgm:spPr/>
      <dgm:t>
        <a:bodyPr/>
        <a:lstStyle/>
        <a:p>
          <a:endParaRPr lang="en-US"/>
        </a:p>
      </dgm:t>
    </dgm:pt>
    <dgm:pt modelId="{932D930F-0C07-497C-A1FA-C1ABDCFD2127}" type="pres">
      <dgm:prSet presAssocID="{24340BE4-0D33-48C7-8EE4-AB667CE39BC3}" presName="space" presStyleCnt="0"/>
      <dgm:spPr/>
      <dgm:t>
        <a:bodyPr/>
        <a:lstStyle/>
        <a:p>
          <a:endParaRPr lang="en-US"/>
        </a:p>
      </dgm:t>
    </dgm:pt>
    <dgm:pt modelId="{64AD0ADB-1533-4E85-8143-A84CEE1B4A37}" type="pres">
      <dgm:prSet presAssocID="{5B835B31-F502-46B1-9F26-678904716075}" presName="composite" presStyleCnt="0"/>
      <dgm:spPr/>
      <dgm:t>
        <a:bodyPr/>
        <a:lstStyle/>
        <a:p>
          <a:endParaRPr lang="en-US"/>
        </a:p>
      </dgm:t>
    </dgm:pt>
    <dgm:pt modelId="{A995458A-370E-484A-BEAA-88FA2831AAEE}" type="pres">
      <dgm:prSet presAssocID="{5B835B31-F502-46B1-9F26-678904716075}" presName="LShape" presStyleLbl="alignNode1" presStyleIdx="2" presStyleCnt="9"/>
      <dgm:spPr/>
      <dgm:t>
        <a:bodyPr/>
        <a:lstStyle/>
        <a:p>
          <a:endParaRPr lang="en-US"/>
        </a:p>
      </dgm:t>
    </dgm:pt>
    <dgm:pt modelId="{3B46E07E-2A3E-4D71-A0E0-9C19E08B5804}" type="pres">
      <dgm:prSet presAssocID="{5B835B31-F502-46B1-9F26-67890471607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83248-6105-426E-9C9D-641C3AC9E7FD}" type="pres">
      <dgm:prSet presAssocID="{5B835B31-F502-46B1-9F26-678904716075}" presName="Triangle" presStyleLbl="alignNode1" presStyleIdx="3" presStyleCnt="9"/>
      <dgm:spPr/>
      <dgm:t>
        <a:bodyPr/>
        <a:lstStyle/>
        <a:p>
          <a:endParaRPr lang="en-US"/>
        </a:p>
      </dgm:t>
    </dgm:pt>
    <dgm:pt modelId="{A0B2BFB5-81D9-4C7C-9E65-D21A1ED0AF00}" type="pres">
      <dgm:prSet presAssocID="{F1087226-D670-4AC9-BB41-C980298989C5}" presName="sibTrans" presStyleCnt="0"/>
      <dgm:spPr/>
      <dgm:t>
        <a:bodyPr/>
        <a:lstStyle/>
        <a:p>
          <a:endParaRPr lang="en-US"/>
        </a:p>
      </dgm:t>
    </dgm:pt>
    <dgm:pt modelId="{249C5D8E-73C0-4EE4-B257-D317DCA46845}" type="pres">
      <dgm:prSet presAssocID="{F1087226-D670-4AC9-BB41-C980298989C5}" presName="space" presStyleCnt="0"/>
      <dgm:spPr/>
      <dgm:t>
        <a:bodyPr/>
        <a:lstStyle/>
        <a:p>
          <a:endParaRPr lang="en-US"/>
        </a:p>
      </dgm:t>
    </dgm:pt>
    <dgm:pt modelId="{A691CA64-3D2B-4C85-8B9F-9054E1209FFC}" type="pres">
      <dgm:prSet presAssocID="{69AD833D-B422-4A5B-9DDA-EFBB032306BC}" presName="composite" presStyleCnt="0"/>
      <dgm:spPr/>
      <dgm:t>
        <a:bodyPr/>
        <a:lstStyle/>
        <a:p>
          <a:endParaRPr lang="en-US"/>
        </a:p>
      </dgm:t>
    </dgm:pt>
    <dgm:pt modelId="{91281FF1-DCAD-4768-AC6F-FEFC44D08E6E}" type="pres">
      <dgm:prSet presAssocID="{69AD833D-B422-4A5B-9DDA-EFBB032306BC}" presName="LShape" presStyleLbl="alignNode1" presStyleIdx="4" presStyleCnt="9"/>
      <dgm:spPr/>
      <dgm:t>
        <a:bodyPr/>
        <a:lstStyle/>
        <a:p>
          <a:endParaRPr lang="en-US"/>
        </a:p>
      </dgm:t>
    </dgm:pt>
    <dgm:pt modelId="{F071155E-0BD2-4384-A54B-30634631E704}" type="pres">
      <dgm:prSet presAssocID="{69AD833D-B422-4A5B-9DDA-EFBB032306B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947C1-2295-44AE-8135-E40329570C30}" type="pres">
      <dgm:prSet presAssocID="{69AD833D-B422-4A5B-9DDA-EFBB032306BC}" presName="Triangle" presStyleLbl="alignNode1" presStyleIdx="5" presStyleCnt="9"/>
      <dgm:spPr/>
      <dgm:t>
        <a:bodyPr/>
        <a:lstStyle/>
        <a:p>
          <a:endParaRPr lang="en-US"/>
        </a:p>
      </dgm:t>
    </dgm:pt>
    <dgm:pt modelId="{AEA939A8-8D79-45A1-8801-E095E36CAFE9}" type="pres">
      <dgm:prSet presAssocID="{5DF7B541-6F1B-497C-84F5-C1383D55AC50}" presName="sibTrans" presStyleCnt="0"/>
      <dgm:spPr/>
      <dgm:t>
        <a:bodyPr/>
        <a:lstStyle/>
        <a:p>
          <a:endParaRPr lang="en-US"/>
        </a:p>
      </dgm:t>
    </dgm:pt>
    <dgm:pt modelId="{0009D7A6-2FA7-4975-9341-CE2F239F7E06}" type="pres">
      <dgm:prSet presAssocID="{5DF7B541-6F1B-497C-84F5-C1383D55AC50}" presName="space" presStyleCnt="0"/>
      <dgm:spPr/>
      <dgm:t>
        <a:bodyPr/>
        <a:lstStyle/>
        <a:p>
          <a:endParaRPr lang="en-US"/>
        </a:p>
      </dgm:t>
    </dgm:pt>
    <dgm:pt modelId="{688AD057-DEF2-4015-8A33-DE198A8120E9}" type="pres">
      <dgm:prSet presAssocID="{8949D0F2-3A87-4F81-B4CE-7724E1C349D5}" presName="composite" presStyleCnt="0"/>
      <dgm:spPr/>
      <dgm:t>
        <a:bodyPr/>
        <a:lstStyle/>
        <a:p>
          <a:endParaRPr lang="en-US"/>
        </a:p>
      </dgm:t>
    </dgm:pt>
    <dgm:pt modelId="{844F956C-0CDA-44AA-AA51-C4EF7C781108}" type="pres">
      <dgm:prSet presAssocID="{8949D0F2-3A87-4F81-B4CE-7724E1C349D5}" presName="LShape" presStyleLbl="alignNode1" presStyleIdx="6" presStyleCnt="9"/>
      <dgm:spPr/>
      <dgm:t>
        <a:bodyPr/>
        <a:lstStyle/>
        <a:p>
          <a:endParaRPr lang="en-US"/>
        </a:p>
      </dgm:t>
    </dgm:pt>
    <dgm:pt modelId="{8C373629-1D06-49D1-8A45-98CD88E6E183}" type="pres">
      <dgm:prSet presAssocID="{8949D0F2-3A87-4F81-B4CE-7724E1C349D5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4ECA59-7C71-46FC-8215-3CB1115162DE}" type="pres">
      <dgm:prSet presAssocID="{8949D0F2-3A87-4F81-B4CE-7724E1C349D5}" presName="Triangle" presStyleLbl="alignNode1" presStyleIdx="7" presStyleCnt="9"/>
      <dgm:spPr/>
      <dgm:t>
        <a:bodyPr/>
        <a:lstStyle/>
        <a:p>
          <a:endParaRPr lang="en-US"/>
        </a:p>
      </dgm:t>
    </dgm:pt>
    <dgm:pt modelId="{1D9407E2-0021-46D7-B150-75AC59571CAC}" type="pres">
      <dgm:prSet presAssocID="{88BFEEC6-48A5-49D0-B1F6-B1105FE5B896}" presName="sibTrans" presStyleCnt="0"/>
      <dgm:spPr/>
      <dgm:t>
        <a:bodyPr/>
        <a:lstStyle/>
        <a:p>
          <a:endParaRPr lang="en-US"/>
        </a:p>
      </dgm:t>
    </dgm:pt>
    <dgm:pt modelId="{E96BBDA3-8535-47CB-9823-DEB79B0BB705}" type="pres">
      <dgm:prSet presAssocID="{88BFEEC6-48A5-49D0-B1F6-B1105FE5B896}" presName="space" presStyleCnt="0"/>
      <dgm:spPr/>
      <dgm:t>
        <a:bodyPr/>
        <a:lstStyle/>
        <a:p>
          <a:endParaRPr lang="en-US"/>
        </a:p>
      </dgm:t>
    </dgm:pt>
    <dgm:pt modelId="{B2B29DF3-593A-4EF0-8AAB-E0E9E115A743}" type="pres">
      <dgm:prSet presAssocID="{95A773F5-D92E-4799-B927-BB3D35B2D6DD}" presName="composite" presStyleCnt="0"/>
      <dgm:spPr/>
      <dgm:t>
        <a:bodyPr/>
        <a:lstStyle/>
        <a:p>
          <a:endParaRPr lang="en-US"/>
        </a:p>
      </dgm:t>
    </dgm:pt>
    <dgm:pt modelId="{4A2E3F59-2514-4F93-B278-20D72E677C25}" type="pres">
      <dgm:prSet presAssocID="{95A773F5-D92E-4799-B927-BB3D35B2D6DD}" presName="LShape" presStyleLbl="alignNode1" presStyleIdx="8" presStyleCnt="9"/>
      <dgm:spPr/>
      <dgm:t>
        <a:bodyPr/>
        <a:lstStyle/>
        <a:p>
          <a:endParaRPr lang="en-US"/>
        </a:p>
      </dgm:t>
    </dgm:pt>
    <dgm:pt modelId="{F5AEC4A8-C34C-4009-B21A-83CDAAAA1571}" type="pres">
      <dgm:prSet presAssocID="{95A773F5-D92E-4799-B927-BB3D35B2D6D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E36F23-C0A2-44FD-A422-BD54EFB8C2E1}" type="presOf" srcId="{C9B21547-248B-4AEA-9DA8-F2B8261CB5E0}" destId="{8C373629-1D06-49D1-8A45-98CD88E6E183}" srcOrd="0" destOrd="1" presId="urn:microsoft.com/office/officeart/2009/3/layout/StepUpProcess"/>
    <dgm:cxn modelId="{E5962130-570D-4DE6-AF76-78CC86BA508D}" type="presOf" srcId="{CE2A7611-CDB6-4D01-AFD0-99819BB62172}" destId="{8C373629-1D06-49D1-8A45-98CD88E6E183}" srcOrd="0" destOrd="2" presId="urn:microsoft.com/office/officeart/2009/3/layout/StepUpProcess"/>
    <dgm:cxn modelId="{CEF2F1BC-6694-45EE-BC75-DFCE0637D75F}" type="presOf" srcId="{95A773F5-D92E-4799-B927-BB3D35B2D6DD}" destId="{F5AEC4A8-C34C-4009-B21A-83CDAAAA1571}" srcOrd="0" destOrd="0" presId="urn:microsoft.com/office/officeart/2009/3/layout/StepUpProcess"/>
    <dgm:cxn modelId="{D2463B88-08D0-409F-BEBA-3FAFEADFF3B3}" type="presOf" srcId="{C8F009D4-1952-4415-93EC-01A545B3355C}" destId="{F5AEC4A8-C34C-4009-B21A-83CDAAAA1571}" srcOrd="0" destOrd="3" presId="urn:microsoft.com/office/officeart/2009/3/layout/StepUpProcess"/>
    <dgm:cxn modelId="{CC70B557-12EB-41B8-AB71-8F7CA561CE5B}" type="presOf" srcId="{8BF74732-7597-4E9C-A78E-66F55B2D697A}" destId="{3B46E07E-2A3E-4D71-A0E0-9C19E08B5804}" srcOrd="0" destOrd="1" presId="urn:microsoft.com/office/officeart/2009/3/layout/StepUpProcess"/>
    <dgm:cxn modelId="{3E66024B-AC83-4693-A1A3-BED943EAFDFA}" srcId="{5B835B31-F502-46B1-9F26-678904716075}" destId="{95CB91C1-1E9B-45B9-9599-C7319B44A029}" srcOrd="1" destOrd="0" parTransId="{32A7FCF2-5E59-49D8-B8BE-F73880AFACA9}" sibTransId="{69ADF1A2-EC68-4B8A-8D87-AC46458C1E98}"/>
    <dgm:cxn modelId="{4433491D-13C3-41F2-8CC3-3BDAB395E493}" srcId="{C48D41D0-749C-434F-AF8E-BE8E62F121EE}" destId="{69AD833D-B422-4A5B-9DDA-EFBB032306BC}" srcOrd="2" destOrd="0" parTransId="{9282F64F-0F14-4D27-BA18-19EBDD3AF0E2}" sibTransId="{5DF7B541-6F1B-497C-84F5-C1383D55AC50}"/>
    <dgm:cxn modelId="{09161D24-8ECF-4222-A8C9-6FF59456F690}" srcId="{69AD833D-B422-4A5B-9DDA-EFBB032306BC}" destId="{66B6519C-10C8-43FF-B71F-35D34F010671}" srcOrd="0" destOrd="0" parTransId="{28255770-4900-48A4-865C-70F858979B55}" sibTransId="{944BC4BB-3181-455B-A06D-A6A76207E93E}"/>
    <dgm:cxn modelId="{D53F2AA4-32F9-482F-B614-234E0A793EA3}" srcId="{95A773F5-D92E-4799-B927-BB3D35B2D6DD}" destId="{4DC1EECF-F8D9-465D-BDA8-3FF67AA449D9}" srcOrd="1" destOrd="0" parTransId="{D7E40AB7-BC74-4EA3-8811-7F0B59684017}" sibTransId="{E4240CA5-9DE4-469B-8F75-0331369013FC}"/>
    <dgm:cxn modelId="{BA11C522-DC67-429C-B818-9C26ACED7E37}" type="presOf" srcId="{B1C6484F-98C7-49F6-BAA7-DEE7F3ECEBB1}" destId="{32629692-EC06-459A-938A-FD50770A9846}" srcOrd="0" destOrd="2" presId="urn:microsoft.com/office/officeart/2009/3/layout/StepUpProcess"/>
    <dgm:cxn modelId="{7A06E087-9D6B-4204-86A7-ECDA56D0AD1B}" srcId="{C48D41D0-749C-434F-AF8E-BE8E62F121EE}" destId="{8949D0F2-3A87-4F81-B4CE-7724E1C349D5}" srcOrd="3" destOrd="0" parTransId="{CFC4E915-5BE7-4D29-9E0B-FE1816946428}" sibTransId="{88BFEEC6-48A5-49D0-B1F6-B1105FE5B896}"/>
    <dgm:cxn modelId="{A9478041-313D-4EB7-883E-0B693ADA4CA3}" srcId="{FDD3859E-6377-453D-B7D3-B1C60AE6A084}" destId="{078AF523-0644-445A-84A8-EEFB3D27803A}" srcOrd="0" destOrd="0" parTransId="{D518D4FB-FC20-4B06-B39D-BAD6B6C67AE2}" sibTransId="{56017632-C85E-4F33-A3DE-F56F26495167}"/>
    <dgm:cxn modelId="{FA37F68C-1A1E-4BF4-9EF4-F925888E37C7}" type="presOf" srcId="{23662388-F0B8-4E0E-AFB8-8EDDC8D91F7D}" destId="{F071155E-0BD2-4384-A54B-30634631E704}" srcOrd="0" destOrd="2" presId="urn:microsoft.com/office/officeart/2009/3/layout/StepUpProcess"/>
    <dgm:cxn modelId="{7AF2E119-481E-4C5A-AC0B-A8A533F27232}" srcId="{8949D0F2-3A87-4F81-B4CE-7724E1C349D5}" destId="{C9B21547-248B-4AEA-9DA8-F2B8261CB5E0}" srcOrd="0" destOrd="0" parTransId="{CBC1088D-7AA0-47F5-8AD9-6E822AFB0AF2}" sibTransId="{75173F46-18A0-4578-9C0D-AADEFA51CEA8}"/>
    <dgm:cxn modelId="{CDF6C1C6-17AD-4D36-966C-394AB804901E}" srcId="{95A773F5-D92E-4799-B927-BB3D35B2D6DD}" destId="{C8F009D4-1952-4415-93EC-01A545B3355C}" srcOrd="2" destOrd="0" parTransId="{78B90CE9-CE5B-4E51-8498-FD60F0E2ABC2}" sibTransId="{B323A5DA-F123-4D8D-BBCF-CFBC662A11A9}"/>
    <dgm:cxn modelId="{553AD692-9C6D-4563-9BBE-99EFD13ED8B0}" srcId="{8949D0F2-3A87-4F81-B4CE-7724E1C349D5}" destId="{CE2A7611-CDB6-4D01-AFD0-99819BB62172}" srcOrd="1" destOrd="0" parTransId="{3C64B638-8CD8-48E8-AF1D-85DAE823C4FB}" sibTransId="{DB10A8C0-CD5F-4AC2-853F-5E1CB26F0513}"/>
    <dgm:cxn modelId="{18782CA0-176C-49F8-B36F-B3274B02B508}" srcId="{C48D41D0-749C-434F-AF8E-BE8E62F121EE}" destId="{95A773F5-D92E-4799-B927-BB3D35B2D6DD}" srcOrd="4" destOrd="0" parTransId="{C193D717-252A-4523-8906-DD3175CE170C}" sibTransId="{387B2468-988A-4D98-A9C8-7C855E1ADD38}"/>
    <dgm:cxn modelId="{A0A7DE62-AC0E-4243-AEEA-F28D716271DB}" type="presOf" srcId="{FDD3859E-6377-453D-B7D3-B1C60AE6A084}" destId="{32629692-EC06-459A-938A-FD50770A9846}" srcOrd="0" destOrd="0" presId="urn:microsoft.com/office/officeart/2009/3/layout/StepUpProcess"/>
    <dgm:cxn modelId="{8E8FCF9B-2971-4154-AF7C-B77A5A9A04B6}" srcId="{C48D41D0-749C-434F-AF8E-BE8E62F121EE}" destId="{5B835B31-F502-46B1-9F26-678904716075}" srcOrd="1" destOrd="0" parTransId="{BFD7D0EC-0D85-4F0A-AEFB-85896BA8620A}" sibTransId="{F1087226-D670-4AC9-BB41-C980298989C5}"/>
    <dgm:cxn modelId="{8A9BED38-B2A6-40D5-BC7F-BB89447E07DF}" type="presOf" srcId="{66B6519C-10C8-43FF-B71F-35D34F010671}" destId="{F071155E-0BD2-4384-A54B-30634631E704}" srcOrd="0" destOrd="1" presId="urn:microsoft.com/office/officeart/2009/3/layout/StepUpProcess"/>
    <dgm:cxn modelId="{3CE900C3-5E6E-4ACF-8410-4F70633E7D60}" type="presOf" srcId="{C48D41D0-749C-434F-AF8E-BE8E62F121EE}" destId="{033B3278-A179-4304-B94E-C5EC8546ECAD}" srcOrd="0" destOrd="0" presId="urn:microsoft.com/office/officeart/2009/3/layout/StepUpProcess"/>
    <dgm:cxn modelId="{79CBF9F1-D42E-480B-AEDD-4CFB5987C1E1}" type="presOf" srcId="{078AF523-0644-445A-84A8-EEFB3D27803A}" destId="{32629692-EC06-459A-938A-FD50770A9846}" srcOrd="0" destOrd="1" presId="urn:microsoft.com/office/officeart/2009/3/layout/StepUpProcess"/>
    <dgm:cxn modelId="{CA12BBBB-7D45-4FDE-AB85-F943520B31EE}" srcId="{FDD3859E-6377-453D-B7D3-B1C60AE6A084}" destId="{B1C6484F-98C7-49F6-BAA7-DEE7F3ECEBB1}" srcOrd="1" destOrd="0" parTransId="{884E6F9D-405E-4B8B-A400-15AE9A8A69AB}" sibTransId="{06DF4828-9EF6-4432-974E-35798A1873A5}"/>
    <dgm:cxn modelId="{4BAD7D1E-CDD5-43F2-92B2-303F2A8D7F29}" type="presOf" srcId="{95CB91C1-1E9B-45B9-9599-C7319B44A029}" destId="{3B46E07E-2A3E-4D71-A0E0-9C19E08B5804}" srcOrd="0" destOrd="2" presId="urn:microsoft.com/office/officeart/2009/3/layout/StepUpProcess"/>
    <dgm:cxn modelId="{971C06B4-B497-48EB-B127-13FBF44A23CC}" srcId="{5B835B31-F502-46B1-9F26-678904716075}" destId="{8BF74732-7597-4E9C-A78E-66F55B2D697A}" srcOrd="0" destOrd="0" parTransId="{86B25A07-579E-4918-986F-7F7C3D2C4A40}" sibTransId="{2E469E91-7F13-4D67-9F1B-A9D3070955C5}"/>
    <dgm:cxn modelId="{2DBC06EF-AD4F-43E2-BE2C-28848E23F6AF}" type="presOf" srcId="{69AD833D-B422-4A5B-9DDA-EFBB032306BC}" destId="{F071155E-0BD2-4384-A54B-30634631E704}" srcOrd="0" destOrd="0" presId="urn:microsoft.com/office/officeart/2009/3/layout/StepUpProcess"/>
    <dgm:cxn modelId="{EE1A9352-D365-476D-9DE4-4029FBB86286}" type="presOf" srcId="{4DC1EECF-F8D9-465D-BDA8-3FF67AA449D9}" destId="{F5AEC4A8-C34C-4009-B21A-83CDAAAA1571}" srcOrd="0" destOrd="2" presId="urn:microsoft.com/office/officeart/2009/3/layout/StepUpProcess"/>
    <dgm:cxn modelId="{895A04B7-59BA-48A8-9C6F-955036A7EDC9}" srcId="{69AD833D-B422-4A5B-9DDA-EFBB032306BC}" destId="{23662388-F0B8-4E0E-AFB8-8EDDC8D91F7D}" srcOrd="1" destOrd="0" parTransId="{CE562E59-E479-458B-846D-9C30095757AE}" sibTransId="{A5179F90-DEF2-4E17-8A57-D26C9AD1A2C2}"/>
    <dgm:cxn modelId="{C4C1D21C-BC72-4DE1-9041-063E4B0515DA}" type="presOf" srcId="{5B835B31-F502-46B1-9F26-678904716075}" destId="{3B46E07E-2A3E-4D71-A0E0-9C19E08B5804}" srcOrd="0" destOrd="0" presId="urn:microsoft.com/office/officeart/2009/3/layout/StepUpProcess"/>
    <dgm:cxn modelId="{5C739C66-58C9-4880-8297-A1378675D36C}" srcId="{95A773F5-D92E-4799-B927-BB3D35B2D6DD}" destId="{C6B0EAD5-2AAF-4343-92AE-AA6CBB21FDAA}" srcOrd="0" destOrd="0" parTransId="{E01695B6-6C3B-4AF9-91BB-AB607560CBB5}" sibTransId="{AE0C7C14-F818-44E1-A970-2485DCB848DE}"/>
    <dgm:cxn modelId="{D4F7CB63-22E5-4AFD-9AB4-A1B3CDEF7173}" type="presOf" srcId="{8949D0F2-3A87-4F81-B4CE-7724E1C349D5}" destId="{8C373629-1D06-49D1-8A45-98CD88E6E183}" srcOrd="0" destOrd="0" presId="urn:microsoft.com/office/officeart/2009/3/layout/StepUpProcess"/>
    <dgm:cxn modelId="{A7362113-80A4-4C4E-AEFF-7CFBE958CF20}" type="presOf" srcId="{C6B0EAD5-2AAF-4343-92AE-AA6CBB21FDAA}" destId="{F5AEC4A8-C34C-4009-B21A-83CDAAAA1571}" srcOrd="0" destOrd="1" presId="urn:microsoft.com/office/officeart/2009/3/layout/StepUpProcess"/>
    <dgm:cxn modelId="{4420C6E0-77B1-4CD2-9BD6-D5969D615055}" srcId="{C48D41D0-749C-434F-AF8E-BE8E62F121EE}" destId="{FDD3859E-6377-453D-B7D3-B1C60AE6A084}" srcOrd="0" destOrd="0" parTransId="{7C53120D-806E-457D-821D-B28C95022E3C}" sibTransId="{24340BE4-0D33-48C7-8EE4-AB667CE39BC3}"/>
    <dgm:cxn modelId="{48F543BA-FDA8-4568-95AB-21543E9DCC96}" type="presParOf" srcId="{033B3278-A179-4304-B94E-C5EC8546ECAD}" destId="{ACBF5EB3-A1D0-4EFB-B9EA-27D8632D01F1}" srcOrd="0" destOrd="0" presId="urn:microsoft.com/office/officeart/2009/3/layout/StepUpProcess"/>
    <dgm:cxn modelId="{229387DF-234A-43A5-91FE-FFD4CB0BA0A7}" type="presParOf" srcId="{ACBF5EB3-A1D0-4EFB-B9EA-27D8632D01F1}" destId="{73C98FB2-A883-4CFC-AB54-72623716106A}" srcOrd="0" destOrd="0" presId="urn:microsoft.com/office/officeart/2009/3/layout/StepUpProcess"/>
    <dgm:cxn modelId="{4CE0CB0F-14FE-479C-90ED-44CEDF2CF549}" type="presParOf" srcId="{ACBF5EB3-A1D0-4EFB-B9EA-27D8632D01F1}" destId="{32629692-EC06-459A-938A-FD50770A9846}" srcOrd="1" destOrd="0" presId="urn:microsoft.com/office/officeart/2009/3/layout/StepUpProcess"/>
    <dgm:cxn modelId="{602E925B-CD7A-4C55-B0D7-F807F39EA8C0}" type="presParOf" srcId="{ACBF5EB3-A1D0-4EFB-B9EA-27D8632D01F1}" destId="{9FF700B9-F188-4390-B8C5-9C829F4F19A2}" srcOrd="2" destOrd="0" presId="urn:microsoft.com/office/officeart/2009/3/layout/StepUpProcess"/>
    <dgm:cxn modelId="{7B510579-0BC1-41C8-8EE5-813CBF0A9B27}" type="presParOf" srcId="{033B3278-A179-4304-B94E-C5EC8546ECAD}" destId="{D4073012-52F8-4E78-86EA-95C3369F73A7}" srcOrd="1" destOrd="0" presId="urn:microsoft.com/office/officeart/2009/3/layout/StepUpProcess"/>
    <dgm:cxn modelId="{8FD60C8E-58AD-4E0E-957E-D3D57137CF44}" type="presParOf" srcId="{D4073012-52F8-4E78-86EA-95C3369F73A7}" destId="{932D930F-0C07-497C-A1FA-C1ABDCFD2127}" srcOrd="0" destOrd="0" presId="urn:microsoft.com/office/officeart/2009/3/layout/StepUpProcess"/>
    <dgm:cxn modelId="{84E691AC-0408-4B90-951B-1BE67D455121}" type="presParOf" srcId="{033B3278-A179-4304-B94E-C5EC8546ECAD}" destId="{64AD0ADB-1533-4E85-8143-A84CEE1B4A37}" srcOrd="2" destOrd="0" presId="urn:microsoft.com/office/officeart/2009/3/layout/StepUpProcess"/>
    <dgm:cxn modelId="{6A35D460-03E8-4202-91F4-4023D5689F81}" type="presParOf" srcId="{64AD0ADB-1533-4E85-8143-A84CEE1B4A37}" destId="{A995458A-370E-484A-BEAA-88FA2831AAEE}" srcOrd="0" destOrd="0" presId="urn:microsoft.com/office/officeart/2009/3/layout/StepUpProcess"/>
    <dgm:cxn modelId="{889AAC8E-80A1-479B-AD50-548E5945F27B}" type="presParOf" srcId="{64AD0ADB-1533-4E85-8143-A84CEE1B4A37}" destId="{3B46E07E-2A3E-4D71-A0E0-9C19E08B5804}" srcOrd="1" destOrd="0" presId="urn:microsoft.com/office/officeart/2009/3/layout/StepUpProcess"/>
    <dgm:cxn modelId="{D40A6785-E1CD-4F72-A0E1-C6C67C3D13D2}" type="presParOf" srcId="{64AD0ADB-1533-4E85-8143-A84CEE1B4A37}" destId="{E7183248-6105-426E-9C9D-641C3AC9E7FD}" srcOrd="2" destOrd="0" presId="urn:microsoft.com/office/officeart/2009/3/layout/StepUpProcess"/>
    <dgm:cxn modelId="{767242C4-22B7-46DE-9822-E016B6FC0AFD}" type="presParOf" srcId="{033B3278-A179-4304-B94E-C5EC8546ECAD}" destId="{A0B2BFB5-81D9-4C7C-9E65-D21A1ED0AF00}" srcOrd="3" destOrd="0" presId="urn:microsoft.com/office/officeart/2009/3/layout/StepUpProcess"/>
    <dgm:cxn modelId="{E642F39A-94B3-4693-A4F2-6464931336B9}" type="presParOf" srcId="{A0B2BFB5-81D9-4C7C-9E65-D21A1ED0AF00}" destId="{249C5D8E-73C0-4EE4-B257-D317DCA46845}" srcOrd="0" destOrd="0" presId="urn:microsoft.com/office/officeart/2009/3/layout/StepUpProcess"/>
    <dgm:cxn modelId="{5F7AFEAD-4A19-4269-9E63-D6FC7AE1CCC4}" type="presParOf" srcId="{033B3278-A179-4304-B94E-C5EC8546ECAD}" destId="{A691CA64-3D2B-4C85-8B9F-9054E1209FFC}" srcOrd="4" destOrd="0" presId="urn:microsoft.com/office/officeart/2009/3/layout/StepUpProcess"/>
    <dgm:cxn modelId="{364BF652-315C-4297-A60C-894D4B548D38}" type="presParOf" srcId="{A691CA64-3D2B-4C85-8B9F-9054E1209FFC}" destId="{91281FF1-DCAD-4768-AC6F-FEFC44D08E6E}" srcOrd="0" destOrd="0" presId="urn:microsoft.com/office/officeart/2009/3/layout/StepUpProcess"/>
    <dgm:cxn modelId="{BFA13B94-428A-4DC5-852D-BBE898BC999A}" type="presParOf" srcId="{A691CA64-3D2B-4C85-8B9F-9054E1209FFC}" destId="{F071155E-0BD2-4384-A54B-30634631E704}" srcOrd="1" destOrd="0" presId="urn:microsoft.com/office/officeart/2009/3/layout/StepUpProcess"/>
    <dgm:cxn modelId="{04984C46-2D1A-4BFA-A243-0F1140AC60B7}" type="presParOf" srcId="{A691CA64-3D2B-4C85-8B9F-9054E1209FFC}" destId="{9C4947C1-2295-44AE-8135-E40329570C30}" srcOrd="2" destOrd="0" presId="urn:microsoft.com/office/officeart/2009/3/layout/StepUpProcess"/>
    <dgm:cxn modelId="{7335F3FD-47D5-4623-AA4E-114E6176E1D5}" type="presParOf" srcId="{033B3278-A179-4304-B94E-C5EC8546ECAD}" destId="{AEA939A8-8D79-45A1-8801-E095E36CAFE9}" srcOrd="5" destOrd="0" presId="urn:microsoft.com/office/officeart/2009/3/layout/StepUpProcess"/>
    <dgm:cxn modelId="{A20203F5-CBD0-4B3A-B602-E15013EE8669}" type="presParOf" srcId="{AEA939A8-8D79-45A1-8801-E095E36CAFE9}" destId="{0009D7A6-2FA7-4975-9341-CE2F239F7E06}" srcOrd="0" destOrd="0" presId="urn:microsoft.com/office/officeart/2009/3/layout/StepUpProcess"/>
    <dgm:cxn modelId="{D2FA95B4-9E0B-42FF-BFDB-A4EE30719E8C}" type="presParOf" srcId="{033B3278-A179-4304-B94E-C5EC8546ECAD}" destId="{688AD057-DEF2-4015-8A33-DE198A8120E9}" srcOrd="6" destOrd="0" presId="urn:microsoft.com/office/officeart/2009/3/layout/StepUpProcess"/>
    <dgm:cxn modelId="{762CFF3C-FDA0-4BC3-9E05-232B2D03170B}" type="presParOf" srcId="{688AD057-DEF2-4015-8A33-DE198A8120E9}" destId="{844F956C-0CDA-44AA-AA51-C4EF7C781108}" srcOrd="0" destOrd="0" presId="urn:microsoft.com/office/officeart/2009/3/layout/StepUpProcess"/>
    <dgm:cxn modelId="{F13CBEEF-C966-4C76-AB00-8DBE3BEB0C98}" type="presParOf" srcId="{688AD057-DEF2-4015-8A33-DE198A8120E9}" destId="{8C373629-1D06-49D1-8A45-98CD88E6E183}" srcOrd="1" destOrd="0" presId="urn:microsoft.com/office/officeart/2009/3/layout/StepUpProcess"/>
    <dgm:cxn modelId="{AB5F07C6-85C1-4408-99D4-67F4E6D181F9}" type="presParOf" srcId="{688AD057-DEF2-4015-8A33-DE198A8120E9}" destId="{994ECA59-7C71-46FC-8215-3CB1115162DE}" srcOrd="2" destOrd="0" presId="urn:microsoft.com/office/officeart/2009/3/layout/StepUpProcess"/>
    <dgm:cxn modelId="{E1786DF1-23B3-4DEB-8FCA-06BE9F31AB44}" type="presParOf" srcId="{033B3278-A179-4304-B94E-C5EC8546ECAD}" destId="{1D9407E2-0021-46D7-B150-75AC59571CAC}" srcOrd="7" destOrd="0" presId="urn:microsoft.com/office/officeart/2009/3/layout/StepUpProcess"/>
    <dgm:cxn modelId="{D2133AA8-1028-47FE-8EF9-DAB90101E474}" type="presParOf" srcId="{1D9407E2-0021-46D7-B150-75AC59571CAC}" destId="{E96BBDA3-8535-47CB-9823-DEB79B0BB705}" srcOrd="0" destOrd="0" presId="urn:microsoft.com/office/officeart/2009/3/layout/StepUpProcess"/>
    <dgm:cxn modelId="{28BB4090-C041-4703-9B01-430E43A1E46C}" type="presParOf" srcId="{033B3278-A179-4304-B94E-C5EC8546ECAD}" destId="{B2B29DF3-593A-4EF0-8AAB-E0E9E115A743}" srcOrd="8" destOrd="0" presId="urn:microsoft.com/office/officeart/2009/3/layout/StepUpProcess"/>
    <dgm:cxn modelId="{2F792F45-E450-4E78-AE80-0C48003C3E1D}" type="presParOf" srcId="{B2B29DF3-593A-4EF0-8AAB-E0E9E115A743}" destId="{4A2E3F59-2514-4F93-B278-20D72E677C25}" srcOrd="0" destOrd="0" presId="urn:microsoft.com/office/officeart/2009/3/layout/StepUpProcess"/>
    <dgm:cxn modelId="{F52307E8-FD6D-4785-B6A0-821F062CE0F9}" type="presParOf" srcId="{B2B29DF3-593A-4EF0-8AAB-E0E9E115A743}" destId="{F5AEC4A8-C34C-4009-B21A-83CDAAAA1571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145377-E271-4B9C-94E4-A3BCD9B06ADE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260C92AD-ABE5-4A04-90A8-2E128E34CF3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b="0" dirty="0" smtClean="0">
              <a:latin typeface="+mn-lt"/>
            </a:rPr>
            <a:t>Configuration and testing</a:t>
          </a:r>
          <a:endParaRPr lang="en-US" sz="1400" b="0" dirty="0"/>
        </a:p>
      </dgm:t>
    </dgm:pt>
    <dgm:pt modelId="{9D06D9C9-CA4C-42DC-977B-1980490E79A2}" type="parTrans" cxnId="{7AFE18D8-7EE4-4D59-9C78-9D028BE98326}">
      <dgm:prSet/>
      <dgm:spPr/>
      <dgm:t>
        <a:bodyPr/>
        <a:lstStyle/>
        <a:p>
          <a:endParaRPr lang="en-US"/>
        </a:p>
      </dgm:t>
    </dgm:pt>
    <dgm:pt modelId="{DE4FC613-5ED6-4667-9FBE-C13B42964AF3}" type="sibTrans" cxnId="{7AFE18D8-7EE4-4D59-9C78-9D028BE98326}">
      <dgm:prSet/>
      <dgm:spPr/>
      <dgm:t>
        <a:bodyPr/>
        <a:lstStyle/>
        <a:p>
          <a:endParaRPr lang="en-US"/>
        </a:p>
      </dgm:t>
    </dgm:pt>
    <dgm:pt modelId="{C2B6154C-C7DC-4A0D-B9E8-CC76B2C016CD}" type="pres">
      <dgm:prSet presAssocID="{D8145377-E271-4B9C-94E4-A3BCD9B06ADE}" presName="Name0" presStyleCnt="0">
        <dgm:presLayoutVars>
          <dgm:dir/>
          <dgm:animLvl val="lvl"/>
          <dgm:resizeHandles val="exact"/>
        </dgm:presLayoutVars>
      </dgm:prSet>
      <dgm:spPr/>
    </dgm:pt>
    <dgm:pt modelId="{71C8A9A1-25CD-450B-AEF5-BE5AE58D1B0B}" type="pres">
      <dgm:prSet presAssocID="{260C92AD-ABE5-4A04-90A8-2E128E34CF35}" presName="parTxOnly" presStyleLbl="node1" presStyleIdx="0" presStyleCnt="1" custScaleX="100000" custScaleY="30272" custLinFactNeighborX="-6594" custLinFactNeighborY="-119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9DA04B-1E6F-41FE-87F0-4824EE473A46}" type="presOf" srcId="{D8145377-E271-4B9C-94E4-A3BCD9B06ADE}" destId="{C2B6154C-C7DC-4A0D-B9E8-CC76B2C016CD}" srcOrd="0" destOrd="0" presId="urn:microsoft.com/office/officeart/2005/8/layout/chevron1"/>
    <dgm:cxn modelId="{F44D5B2D-940D-4CA7-A2D5-ADDA12217840}" type="presOf" srcId="{260C92AD-ABE5-4A04-90A8-2E128E34CF35}" destId="{71C8A9A1-25CD-450B-AEF5-BE5AE58D1B0B}" srcOrd="0" destOrd="0" presId="urn:microsoft.com/office/officeart/2005/8/layout/chevron1"/>
    <dgm:cxn modelId="{7AFE18D8-7EE4-4D59-9C78-9D028BE98326}" srcId="{D8145377-E271-4B9C-94E4-A3BCD9B06ADE}" destId="{260C92AD-ABE5-4A04-90A8-2E128E34CF35}" srcOrd="0" destOrd="0" parTransId="{9D06D9C9-CA4C-42DC-977B-1980490E79A2}" sibTransId="{DE4FC613-5ED6-4667-9FBE-C13B42964AF3}"/>
    <dgm:cxn modelId="{5B629A02-0D5F-4456-9079-EB6C7F0B1F43}" type="presParOf" srcId="{C2B6154C-C7DC-4A0D-B9E8-CC76B2C016CD}" destId="{71C8A9A1-25CD-450B-AEF5-BE5AE58D1B0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145377-E271-4B9C-94E4-A3BCD9B06ADE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260C92AD-ABE5-4A04-90A8-2E128E34CF3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b="0" dirty="0" smtClean="0">
              <a:latin typeface="+mn-lt"/>
            </a:rPr>
            <a:t>Plan</a:t>
          </a:r>
          <a:endParaRPr lang="en-US" sz="1400" b="0" dirty="0"/>
        </a:p>
      </dgm:t>
    </dgm:pt>
    <dgm:pt modelId="{9D06D9C9-CA4C-42DC-977B-1980490E79A2}" type="parTrans" cxnId="{7AFE18D8-7EE4-4D59-9C78-9D028BE98326}">
      <dgm:prSet/>
      <dgm:spPr/>
      <dgm:t>
        <a:bodyPr/>
        <a:lstStyle/>
        <a:p>
          <a:endParaRPr lang="en-US" b="0"/>
        </a:p>
      </dgm:t>
    </dgm:pt>
    <dgm:pt modelId="{DE4FC613-5ED6-4667-9FBE-C13B42964AF3}" type="sibTrans" cxnId="{7AFE18D8-7EE4-4D59-9C78-9D028BE98326}">
      <dgm:prSet/>
      <dgm:spPr/>
      <dgm:t>
        <a:bodyPr/>
        <a:lstStyle/>
        <a:p>
          <a:endParaRPr lang="en-US" b="0"/>
        </a:p>
      </dgm:t>
    </dgm:pt>
    <dgm:pt modelId="{C2B6154C-C7DC-4A0D-B9E8-CC76B2C016CD}" type="pres">
      <dgm:prSet presAssocID="{D8145377-E271-4B9C-94E4-A3BCD9B06ADE}" presName="Name0" presStyleCnt="0">
        <dgm:presLayoutVars>
          <dgm:dir/>
          <dgm:animLvl val="lvl"/>
          <dgm:resizeHandles val="exact"/>
        </dgm:presLayoutVars>
      </dgm:prSet>
      <dgm:spPr/>
    </dgm:pt>
    <dgm:pt modelId="{71C8A9A1-25CD-450B-AEF5-BE5AE58D1B0B}" type="pres">
      <dgm:prSet presAssocID="{260C92AD-ABE5-4A04-90A8-2E128E34CF35}" presName="parTxOnly" presStyleLbl="node1" presStyleIdx="0" presStyleCnt="1" custScaleX="98581" custScaleY="108235" custLinFactNeighborX="3996" custLinFactNeighborY="-333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3EB506-795A-4B1C-812B-127FDDA4C8C4}" type="presOf" srcId="{D8145377-E271-4B9C-94E4-A3BCD9B06ADE}" destId="{C2B6154C-C7DC-4A0D-B9E8-CC76B2C016CD}" srcOrd="0" destOrd="0" presId="urn:microsoft.com/office/officeart/2005/8/layout/chevron1"/>
    <dgm:cxn modelId="{D470C755-7984-4C16-AC5C-1955331F15A6}" type="presOf" srcId="{260C92AD-ABE5-4A04-90A8-2E128E34CF35}" destId="{71C8A9A1-25CD-450B-AEF5-BE5AE58D1B0B}" srcOrd="0" destOrd="0" presId="urn:microsoft.com/office/officeart/2005/8/layout/chevron1"/>
    <dgm:cxn modelId="{7AFE18D8-7EE4-4D59-9C78-9D028BE98326}" srcId="{D8145377-E271-4B9C-94E4-A3BCD9B06ADE}" destId="{260C92AD-ABE5-4A04-90A8-2E128E34CF35}" srcOrd="0" destOrd="0" parTransId="{9D06D9C9-CA4C-42DC-977B-1980490E79A2}" sibTransId="{DE4FC613-5ED6-4667-9FBE-C13B42964AF3}"/>
    <dgm:cxn modelId="{E3174DE1-325A-4C57-BCBE-F12B24376BE2}" type="presParOf" srcId="{C2B6154C-C7DC-4A0D-B9E8-CC76B2C016CD}" destId="{71C8A9A1-25CD-450B-AEF5-BE5AE58D1B0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145377-E271-4B9C-94E4-A3BCD9B06ADE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260C92AD-ABE5-4A04-90A8-2E128E34CF3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sz="1400" b="0" dirty="0" smtClean="0">
              <a:latin typeface="+mn-lt"/>
            </a:rPr>
            <a:t>Develop training and communications materials</a:t>
          </a:r>
          <a:endParaRPr lang="en-US" sz="1400" b="0" dirty="0"/>
        </a:p>
      </dgm:t>
    </dgm:pt>
    <dgm:pt modelId="{9D06D9C9-CA4C-42DC-977B-1980490E79A2}" type="parTrans" cxnId="{7AFE18D8-7EE4-4D59-9C78-9D028BE98326}">
      <dgm:prSet/>
      <dgm:spPr/>
      <dgm:t>
        <a:bodyPr/>
        <a:lstStyle/>
        <a:p>
          <a:endParaRPr lang="en-US" sz="1400" b="0"/>
        </a:p>
      </dgm:t>
    </dgm:pt>
    <dgm:pt modelId="{DE4FC613-5ED6-4667-9FBE-C13B42964AF3}" type="sibTrans" cxnId="{7AFE18D8-7EE4-4D59-9C78-9D028BE98326}">
      <dgm:prSet/>
      <dgm:spPr/>
      <dgm:t>
        <a:bodyPr/>
        <a:lstStyle/>
        <a:p>
          <a:endParaRPr lang="en-US" sz="1400" b="0"/>
        </a:p>
      </dgm:t>
    </dgm:pt>
    <dgm:pt modelId="{C2B6154C-C7DC-4A0D-B9E8-CC76B2C016CD}" type="pres">
      <dgm:prSet presAssocID="{D8145377-E271-4B9C-94E4-A3BCD9B06ADE}" presName="Name0" presStyleCnt="0">
        <dgm:presLayoutVars>
          <dgm:dir/>
          <dgm:animLvl val="lvl"/>
          <dgm:resizeHandles val="exact"/>
        </dgm:presLayoutVars>
      </dgm:prSet>
      <dgm:spPr/>
    </dgm:pt>
    <dgm:pt modelId="{71C8A9A1-25CD-450B-AEF5-BE5AE58D1B0B}" type="pres">
      <dgm:prSet presAssocID="{260C92AD-ABE5-4A04-90A8-2E128E34CF35}" presName="parTxOnly" presStyleLbl="node1" presStyleIdx="0" presStyleCnt="1" custScaleX="100098" custScaleY="41559" custLinFactNeighborX="-4718" custLinFactNeighborY="-33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E18D8-7EE4-4D59-9C78-9D028BE98326}" srcId="{D8145377-E271-4B9C-94E4-A3BCD9B06ADE}" destId="{260C92AD-ABE5-4A04-90A8-2E128E34CF35}" srcOrd="0" destOrd="0" parTransId="{9D06D9C9-CA4C-42DC-977B-1980490E79A2}" sibTransId="{DE4FC613-5ED6-4667-9FBE-C13B42964AF3}"/>
    <dgm:cxn modelId="{FBC6D0C6-EBE5-4C1E-B9D4-A8D9C2045714}" type="presOf" srcId="{260C92AD-ABE5-4A04-90A8-2E128E34CF35}" destId="{71C8A9A1-25CD-450B-AEF5-BE5AE58D1B0B}" srcOrd="0" destOrd="0" presId="urn:microsoft.com/office/officeart/2005/8/layout/chevron1"/>
    <dgm:cxn modelId="{2F4AE181-330F-46EC-9072-C2426699CF3B}" type="presOf" srcId="{D8145377-E271-4B9C-94E4-A3BCD9B06ADE}" destId="{C2B6154C-C7DC-4A0D-B9E8-CC76B2C016CD}" srcOrd="0" destOrd="0" presId="urn:microsoft.com/office/officeart/2005/8/layout/chevron1"/>
    <dgm:cxn modelId="{C2832AB3-9788-4660-B4AD-B042A5B302B6}" type="presParOf" srcId="{C2B6154C-C7DC-4A0D-B9E8-CC76B2C016CD}" destId="{71C8A9A1-25CD-450B-AEF5-BE5AE58D1B0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145377-E271-4B9C-94E4-A3BCD9B06ADE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260C92AD-ABE5-4A04-90A8-2E128E34CF35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1400" b="1" dirty="0" smtClean="0">
              <a:latin typeface="+mn-lt"/>
            </a:rPr>
            <a:t>Pilot</a:t>
          </a:r>
          <a:endParaRPr lang="en-US" sz="1400" b="1" dirty="0"/>
        </a:p>
      </dgm:t>
    </dgm:pt>
    <dgm:pt modelId="{9D06D9C9-CA4C-42DC-977B-1980490E79A2}" type="parTrans" cxnId="{7AFE18D8-7EE4-4D59-9C78-9D028BE98326}">
      <dgm:prSet/>
      <dgm:spPr/>
      <dgm:t>
        <a:bodyPr/>
        <a:lstStyle/>
        <a:p>
          <a:endParaRPr lang="en-US" sz="1400" b="1"/>
        </a:p>
      </dgm:t>
    </dgm:pt>
    <dgm:pt modelId="{DE4FC613-5ED6-4667-9FBE-C13B42964AF3}" type="sibTrans" cxnId="{7AFE18D8-7EE4-4D59-9C78-9D028BE98326}">
      <dgm:prSet/>
      <dgm:spPr/>
      <dgm:t>
        <a:bodyPr/>
        <a:lstStyle/>
        <a:p>
          <a:endParaRPr lang="en-US" sz="1400" b="1"/>
        </a:p>
      </dgm:t>
    </dgm:pt>
    <dgm:pt modelId="{C2B6154C-C7DC-4A0D-B9E8-CC76B2C016CD}" type="pres">
      <dgm:prSet presAssocID="{D8145377-E271-4B9C-94E4-A3BCD9B06ADE}" presName="Name0" presStyleCnt="0">
        <dgm:presLayoutVars>
          <dgm:dir/>
          <dgm:animLvl val="lvl"/>
          <dgm:resizeHandles val="exact"/>
        </dgm:presLayoutVars>
      </dgm:prSet>
      <dgm:spPr/>
    </dgm:pt>
    <dgm:pt modelId="{71C8A9A1-25CD-450B-AEF5-BE5AE58D1B0B}" type="pres">
      <dgm:prSet presAssocID="{260C92AD-ABE5-4A04-90A8-2E128E34CF35}" presName="parTxOnly" presStyleLbl="node1" presStyleIdx="0" presStyleCnt="1" custScaleX="100098" custScaleY="53219" custLinFactNeighborX="67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FE18D8-7EE4-4D59-9C78-9D028BE98326}" srcId="{D8145377-E271-4B9C-94E4-A3BCD9B06ADE}" destId="{260C92AD-ABE5-4A04-90A8-2E128E34CF35}" srcOrd="0" destOrd="0" parTransId="{9D06D9C9-CA4C-42DC-977B-1980490E79A2}" sibTransId="{DE4FC613-5ED6-4667-9FBE-C13B42964AF3}"/>
    <dgm:cxn modelId="{E5C8944E-A318-44BB-9D5E-3077B0966CB1}" type="presOf" srcId="{D8145377-E271-4B9C-94E4-A3BCD9B06ADE}" destId="{C2B6154C-C7DC-4A0D-B9E8-CC76B2C016CD}" srcOrd="0" destOrd="0" presId="urn:microsoft.com/office/officeart/2005/8/layout/chevron1"/>
    <dgm:cxn modelId="{42F00B48-0F8F-4990-B6EF-3802417FF3DD}" type="presOf" srcId="{260C92AD-ABE5-4A04-90A8-2E128E34CF35}" destId="{71C8A9A1-25CD-450B-AEF5-BE5AE58D1B0B}" srcOrd="0" destOrd="0" presId="urn:microsoft.com/office/officeart/2005/8/layout/chevron1"/>
    <dgm:cxn modelId="{25DB00EA-399E-4DA4-80C3-04C457443610}" type="presParOf" srcId="{C2B6154C-C7DC-4A0D-B9E8-CC76B2C016CD}" destId="{71C8A9A1-25CD-450B-AEF5-BE5AE58D1B0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145377-E271-4B9C-94E4-A3BCD9B06ADE}" type="doc">
      <dgm:prSet loTypeId="urn:microsoft.com/office/officeart/2005/8/layout/chevron1" loCatId="process" qsTypeId="urn:microsoft.com/office/officeart/2005/8/quickstyle/3d2" qsCatId="3D" csTypeId="urn:microsoft.com/office/officeart/2005/8/colors/accent1_1" csCatId="accent1" phldr="1"/>
      <dgm:spPr/>
    </dgm:pt>
    <dgm:pt modelId="{260C92AD-ABE5-4A04-90A8-2E128E34CF35}">
      <dgm:prSet phldrT="[Text]" custT="1"/>
      <dgm:spPr>
        <a:solidFill>
          <a:srgbClr val="AAC2DF"/>
        </a:solidFill>
      </dgm:spPr>
      <dgm:t>
        <a:bodyPr/>
        <a:lstStyle/>
        <a:p>
          <a:r>
            <a:rPr lang="en-US" sz="1400" b="1" dirty="0" smtClean="0">
              <a:latin typeface="+mn-lt"/>
            </a:rPr>
            <a:t>Town halls</a:t>
          </a:r>
          <a:endParaRPr lang="en-US" sz="1400" b="1" dirty="0"/>
        </a:p>
      </dgm:t>
    </dgm:pt>
    <dgm:pt modelId="{9D06D9C9-CA4C-42DC-977B-1980490E79A2}" type="parTrans" cxnId="{7AFE18D8-7EE4-4D59-9C78-9D028BE98326}">
      <dgm:prSet/>
      <dgm:spPr/>
      <dgm:t>
        <a:bodyPr/>
        <a:lstStyle/>
        <a:p>
          <a:endParaRPr lang="en-US" sz="1400" b="0"/>
        </a:p>
      </dgm:t>
    </dgm:pt>
    <dgm:pt modelId="{DE4FC613-5ED6-4667-9FBE-C13B42964AF3}" type="sibTrans" cxnId="{7AFE18D8-7EE4-4D59-9C78-9D028BE98326}">
      <dgm:prSet/>
      <dgm:spPr/>
      <dgm:t>
        <a:bodyPr/>
        <a:lstStyle/>
        <a:p>
          <a:endParaRPr lang="en-US" sz="1400" b="0"/>
        </a:p>
      </dgm:t>
    </dgm:pt>
    <dgm:pt modelId="{C2B6154C-C7DC-4A0D-B9E8-CC76B2C016CD}" type="pres">
      <dgm:prSet presAssocID="{D8145377-E271-4B9C-94E4-A3BCD9B06ADE}" presName="Name0" presStyleCnt="0">
        <dgm:presLayoutVars>
          <dgm:dir/>
          <dgm:animLvl val="lvl"/>
          <dgm:resizeHandles val="exact"/>
        </dgm:presLayoutVars>
      </dgm:prSet>
      <dgm:spPr/>
    </dgm:pt>
    <dgm:pt modelId="{71C8A9A1-25CD-450B-AEF5-BE5AE58D1B0B}" type="pres">
      <dgm:prSet presAssocID="{260C92AD-ABE5-4A04-90A8-2E128E34CF35}" presName="parTxOnly" presStyleLbl="node1" presStyleIdx="0" presStyleCnt="1" custScaleX="100098" custScaleY="67445" custLinFactNeighborX="49" custLinFactNeighborY="-19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92DA9C-E3F6-4BA9-9CE0-FD62B290B486}" type="presOf" srcId="{260C92AD-ABE5-4A04-90A8-2E128E34CF35}" destId="{71C8A9A1-25CD-450B-AEF5-BE5AE58D1B0B}" srcOrd="0" destOrd="0" presId="urn:microsoft.com/office/officeart/2005/8/layout/chevron1"/>
    <dgm:cxn modelId="{7AFE18D8-7EE4-4D59-9C78-9D028BE98326}" srcId="{D8145377-E271-4B9C-94E4-A3BCD9B06ADE}" destId="{260C92AD-ABE5-4A04-90A8-2E128E34CF35}" srcOrd="0" destOrd="0" parTransId="{9D06D9C9-CA4C-42DC-977B-1980490E79A2}" sibTransId="{DE4FC613-5ED6-4667-9FBE-C13B42964AF3}"/>
    <dgm:cxn modelId="{050A33C3-6A4C-4A62-ACE9-1DB0EEB25A4F}" type="presOf" srcId="{D8145377-E271-4B9C-94E4-A3BCD9B06ADE}" destId="{C2B6154C-C7DC-4A0D-B9E8-CC76B2C016CD}" srcOrd="0" destOrd="0" presId="urn:microsoft.com/office/officeart/2005/8/layout/chevron1"/>
    <dgm:cxn modelId="{3B451533-4698-4506-B580-170344ECF5B9}" type="presParOf" srcId="{C2B6154C-C7DC-4A0D-B9E8-CC76B2C016CD}" destId="{71C8A9A1-25CD-450B-AEF5-BE5AE58D1B0B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98FB2-A883-4CFC-AB54-72623716106A}">
      <dsp:nvSpPr>
        <dsp:cNvPr id="0" name=""/>
        <dsp:cNvSpPr/>
      </dsp:nvSpPr>
      <dsp:spPr>
        <a:xfrm rot="5400000">
          <a:off x="261713" y="1275920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29692-EC06-459A-938A-FD50770A9846}">
      <dsp:nvSpPr>
        <dsp:cNvPr id="0" name=""/>
        <dsp:cNvSpPr/>
      </dsp:nvSpPr>
      <dsp:spPr>
        <a:xfrm>
          <a:off x="130534" y="1666623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Awareness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Why?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Why now?</a:t>
          </a:r>
          <a:endParaRPr lang="en-US" sz="1100" kern="1200" dirty="0"/>
        </a:p>
      </dsp:txBody>
      <dsp:txXfrm>
        <a:off x="130534" y="1666623"/>
        <a:ext cx="1180546" cy="1034817"/>
      </dsp:txXfrm>
    </dsp:sp>
    <dsp:sp modelId="{9FF700B9-F188-4390-B8C5-9C829F4F19A2}">
      <dsp:nvSpPr>
        <dsp:cNvPr id="0" name=""/>
        <dsp:cNvSpPr/>
      </dsp:nvSpPr>
      <dsp:spPr>
        <a:xfrm>
          <a:off x="1088336" y="1179650"/>
          <a:ext cx="222744" cy="222744"/>
        </a:xfrm>
        <a:prstGeom prst="triangle">
          <a:avLst>
            <a:gd name="adj" fmla="val 100000"/>
          </a:avLst>
        </a:prstGeom>
        <a:solidFill>
          <a:schemeClr val="accent5">
            <a:hueOff val="14601"/>
            <a:satOff val="-7651"/>
            <a:lumOff val="4338"/>
            <a:alphaOff val="0"/>
          </a:schemeClr>
        </a:solidFill>
        <a:ln w="9525" cap="flat" cmpd="sng" algn="ctr">
          <a:solidFill>
            <a:schemeClr val="accent5">
              <a:hueOff val="14601"/>
              <a:satOff val="-7651"/>
              <a:lumOff val="433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5458A-370E-484A-BEAA-88FA2831AAEE}">
      <dsp:nvSpPr>
        <dsp:cNvPr id="0" name=""/>
        <dsp:cNvSpPr/>
      </dsp:nvSpPr>
      <dsp:spPr>
        <a:xfrm rot="5400000">
          <a:off x="1706932" y="918299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29201"/>
            <a:satOff val="-15302"/>
            <a:lumOff val="8676"/>
            <a:alphaOff val="0"/>
          </a:schemeClr>
        </a:solidFill>
        <a:ln w="9525" cap="flat" cmpd="sng" algn="ctr">
          <a:solidFill>
            <a:schemeClr val="accent5">
              <a:hueOff val="29201"/>
              <a:satOff val="-15302"/>
              <a:lumOff val="867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6E07E-2A3E-4D71-A0E0-9C19E08B5804}">
      <dsp:nvSpPr>
        <dsp:cNvPr id="0" name=""/>
        <dsp:cNvSpPr/>
      </dsp:nvSpPr>
      <dsp:spPr>
        <a:xfrm>
          <a:off x="1575753" y="1309002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Desire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Motivate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Drivers</a:t>
          </a:r>
        </a:p>
      </dsp:txBody>
      <dsp:txXfrm>
        <a:off x="1575753" y="1309002"/>
        <a:ext cx="1180546" cy="1034817"/>
      </dsp:txXfrm>
    </dsp:sp>
    <dsp:sp modelId="{E7183248-6105-426E-9C9D-641C3AC9E7FD}">
      <dsp:nvSpPr>
        <dsp:cNvPr id="0" name=""/>
        <dsp:cNvSpPr/>
      </dsp:nvSpPr>
      <dsp:spPr>
        <a:xfrm>
          <a:off x="2533555" y="822029"/>
          <a:ext cx="222744" cy="222744"/>
        </a:xfrm>
        <a:prstGeom prst="triangle">
          <a:avLst>
            <a:gd name="adj" fmla="val 100000"/>
          </a:avLst>
        </a:prstGeom>
        <a:solidFill>
          <a:schemeClr val="accent5">
            <a:hueOff val="43802"/>
            <a:satOff val="-22953"/>
            <a:lumOff val="13015"/>
            <a:alphaOff val="0"/>
          </a:schemeClr>
        </a:solidFill>
        <a:ln w="9525" cap="flat" cmpd="sng" algn="ctr">
          <a:solidFill>
            <a:schemeClr val="accent5">
              <a:hueOff val="43802"/>
              <a:satOff val="-22953"/>
              <a:lumOff val="13015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81FF1-DCAD-4768-AC6F-FEFC44D08E6E}">
      <dsp:nvSpPr>
        <dsp:cNvPr id="0" name=""/>
        <dsp:cNvSpPr/>
      </dsp:nvSpPr>
      <dsp:spPr>
        <a:xfrm rot="5400000">
          <a:off x="3152151" y="560678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58402"/>
            <a:satOff val="-30603"/>
            <a:lumOff val="17353"/>
            <a:alphaOff val="0"/>
          </a:schemeClr>
        </a:solidFill>
        <a:ln w="9525" cap="flat" cmpd="sng" algn="ctr">
          <a:solidFill>
            <a:schemeClr val="accent5">
              <a:hueOff val="58402"/>
              <a:satOff val="-30603"/>
              <a:lumOff val="17353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1155E-0BD2-4384-A54B-30634631E704}">
      <dsp:nvSpPr>
        <dsp:cNvPr id="0" name=""/>
        <dsp:cNvSpPr/>
      </dsp:nvSpPr>
      <dsp:spPr>
        <a:xfrm>
          <a:off x="3020972" y="951381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Skills needed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Behaviors required</a:t>
          </a:r>
          <a:endParaRPr lang="en-US" sz="1100" kern="1200" dirty="0"/>
        </a:p>
      </dsp:txBody>
      <dsp:txXfrm>
        <a:off x="3020972" y="951381"/>
        <a:ext cx="1180546" cy="1034817"/>
      </dsp:txXfrm>
    </dsp:sp>
    <dsp:sp modelId="{9C4947C1-2295-44AE-8135-E40329570C30}">
      <dsp:nvSpPr>
        <dsp:cNvPr id="0" name=""/>
        <dsp:cNvSpPr/>
      </dsp:nvSpPr>
      <dsp:spPr>
        <a:xfrm>
          <a:off x="3978774" y="464408"/>
          <a:ext cx="222744" cy="222744"/>
        </a:xfrm>
        <a:prstGeom prst="triangle">
          <a:avLst>
            <a:gd name="adj" fmla="val 100000"/>
          </a:avLst>
        </a:prstGeom>
        <a:solidFill>
          <a:schemeClr val="accent5">
            <a:hueOff val="73003"/>
            <a:satOff val="-38254"/>
            <a:lumOff val="21691"/>
            <a:alphaOff val="0"/>
          </a:schemeClr>
        </a:solidFill>
        <a:ln w="9525" cap="flat" cmpd="sng" algn="ctr">
          <a:solidFill>
            <a:schemeClr val="accent5">
              <a:hueOff val="73003"/>
              <a:satOff val="-38254"/>
              <a:lumOff val="2169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F956C-0CDA-44AA-AA51-C4EF7C781108}">
      <dsp:nvSpPr>
        <dsp:cNvPr id="0" name=""/>
        <dsp:cNvSpPr/>
      </dsp:nvSpPr>
      <dsp:spPr>
        <a:xfrm rot="5400000">
          <a:off x="4597370" y="203057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87604"/>
            <a:satOff val="-45905"/>
            <a:lumOff val="26029"/>
            <a:alphaOff val="0"/>
          </a:schemeClr>
        </a:solidFill>
        <a:ln w="9525" cap="flat" cmpd="sng" algn="ctr">
          <a:solidFill>
            <a:schemeClr val="accent5">
              <a:hueOff val="87604"/>
              <a:satOff val="-45905"/>
              <a:lumOff val="26029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73629-1D06-49D1-8A45-98CD88E6E183}">
      <dsp:nvSpPr>
        <dsp:cNvPr id="0" name=""/>
        <dsp:cNvSpPr/>
      </dsp:nvSpPr>
      <dsp:spPr>
        <a:xfrm>
          <a:off x="4466191" y="593761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Ability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To do my job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No </a:t>
          </a:r>
          <a:r>
            <a:rPr lang="en-US" sz="1100" kern="1200" dirty="0" smtClean="0"/>
            <a:t>barriers  </a:t>
          </a:r>
          <a:endParaRPr lang="en-US" sz="1100" kern="1200" dirty="0"/>
        </a:p>
      </dsp:txBody>
      <dsp:txXfrm>
        <a:off x="4466191" y="593761"/>
        <a:ext cx="1180546" cy="1034817"/>
      </dsp:txXfrm>
    </dsp:sp>
    <dsp:sp modelId="{994ECA59-7C71-46FC-8215-3CB1115162DE}">
      <dsp:nvSpPr>
        <dsp:cNvPr id="0" name=""/>
        <dsp:cNvSpPr/>
      </dsp:nvSpPr>
      <dsp:spPr>
        <a:xfrm>
          <a:off x="5423993" y="106787"/>
          <a:ext cx="222744" cy="222744"/>
        </a:xfrm>
        <a:prstGeom prst="triangle">
          <a:avLst>
            <a:gd name="adj" fmla="val 100000"/>
          </a:avLst>
        </a:prstGeom>
        <a:solidFill>
          <a:schemeClr val="accent5">
            <a:hueOff val="102204"/>
            <a:satOff val="-53556"/>
            <a:lumOff val="30368"/>
            <a:alphaOff val="0"/>
          </a:schemeClr>
        </a:solidFill>
        <a:ln w="9525" cap="flat" cmpd="sng" algn="ctr">
          <a:solidFill>
            <a:schemeClr val="accent5">
              <a:hueOff val="102204"/>
              <a:satOff val="-53556"/>
              <a:lumOff val="3036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E3F59-2514-4F93-B278-20D72E677C25}">
      <dsp:nvSpPr>
        <dsp:cNvPr id="0" name=""/>
        <dsp:cNvSpPr/>
      </dsp:nvSpPr>
      <dsp:spPr>
        <a:xfrm rot="5400000">
          <a:off x="6042589" y="-154562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116805"/>
            <a:satOff val="-61207"/>
            <a:lumOff val="34706"/>
            <a:alphaOff val="0"/>
          </a:schemeClr>
        </a:solidFill>
        <a:ln w="9525" cap="flat" cmpd="sng" algn="ctr">
          <a:solidFill>
            <a:schemeClr val="accent5">
              <a:hueOff val="116805"/>
              <a:satOff val="-61207"/>
              <a:lumOff val="347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EC4A8-C34C-4009-B21A-83CDAAAA1571}">
      <dsp:nvSpPr>
        <dsp:cNvPr id="0" name=""/>
        <dsp:cNvSpPr/>
      </dsp:nvSpPr>
      <dsp:spPr>
        <a:xfrm>
          <a:off x="5911411" y="236140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Reinforcemen</a:t>
          </a:r>
          <a:r>
            <a:rPr lang="en-US" sz="1400" kern="1200" dirty="0" smtClean="0"/>
            <a:t>t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What will make it stick?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Metrics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Consequences</a:t>
          </a:r>
          <a:endParaRPr lang="en-US" sz="1100" kern="1200" dirty="0"/>
        </a:p>
      </dsp:txBody>
      <dsp:txXfrm>
        <a:off x="5911411" y="236140"/>
        <a:ext cx="1180546" cy="103481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A9A1-25CD-450B-AEF5-BE5AE58D1B0B}">
      <dsp:nvSpPr>
        <dsp:cNvPr id="0" name=""/>
        <dsp:cNvSpPr/>
      </dsp:nvSpPr>
      <dsp:spPr>
        <a:xfrm>
          <a:off x="0" y="0"/>
          <a:ext cx="3632047" cy="438912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</a:rPr>
            <a:t>Continue training and enhance  communications materials</a:t>
          </a:r>
          <a:endParaRPr lang="en-US" sz="1400" b="0" kern="1200" dirty="0"/>
        </a:p>
      </dsp:txBody>
      <dsp:txXfrm>
        <a:off x="219456" y="0"/>
        <a:ext cx="3193135" cy="43891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9A58-4341-4CA3-B6E7-7ED1C38816CC}">
      <dsp:nvSpPr>
        <dsp:cNvPr id="0" name=""/>
        <dsp:cNvSpPr/>
      </dsp:nvSpPr>
      <dsp:spPr>
        <a:xfrm>
          <a:off x="6325" y="203298"/>
          <a:ext cx="2808109" cy="5350972"/>
        </a:xfrm>
        <a:prstGeom prst="roundRect">
          <a:avLst>
            <a:gd name="adj" fmla="val 5000"/>
          </a:avLst>
        </a:prstGeom>
        <a:solidFill>
          <a:srgbClr val="E2C38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Preparing for Change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6200000">
        <a:off x="-1906762" y="2116386"/>
        <a:ext cx="4387797" cy="561621"/>
      </dsp:txXfrm>
    </dsp:sp>
    <dsp:sp modelId="{4053A9D9-9772-4E53-B358-DC1CD6E1B911}">
      <dsp:nvSpPr>
        <dsp:cNvPr id="0" name=""/>
        <dsp:cNvSpPr/>
      </dsp:nvSpPr>
      <dsp:spPr>
        <a:xfrm>
          <a:off x="518000" y="203298"/>
          <a:ext cx="2092041" cy="53509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Strategy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Educate team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Establish stakeholders</a:t>
          </a:r>
          <a:endParaRPr lang="en-US" sz="2400" kern="1200" dirty="0"/>
        </a:p>
      </dsp:txBody>
      <dsp:txXfrm>
        <a:off x="518000" y="203298"/>
        <a:ext cx="2092041" cy="5350972"/>
      </dsp:txXfrm>
    </dsp:sp>
    <dsp:sp modelId="{B365FD45-7597-4169-A8F4-3D7466DAE092}">
      <dsp:nvSpPr>
        <dsp:cNvPr id="0" name=""/>
        <dsp:cNvSpPr/>
      </dsp:nvSpPr>
      <dsp:spPr>
        <a:xfrm>
          <a:off x="2888606" y="203298"/>
          <a:ext cx="2803595" cy="5349243"/>
        </a:xfrm>
        <a:prstGeom prst="roundRect">
          <a:avLst>
            <a:gd name="adj" fmla="val 5000"/>
          </a:avLst>
        </a:prstGeom>
        <a:solidFill>
          <a:srgbClr val="D3C19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Managing Change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6200000">
        <a:off x="975776" y="2116128"/>
        <a:ext cx="4386379" cy="560719"/>
      </dsp:txXfrm>
    </dsp:sp>
    <dsp:sp modelId="{86A42B85-9701-4772-9C4C-CC52E2611EE7}">
      <dsp:nvSpPr>
        <dsp:cNvPr id="0" name=""/>
        <dsp:cNvSpPr/>
      </dsp:nvSpPr>
      <dsp:spPr>
        <a:xfrm rot="5400000">
          <a:off x="2712368" y="2365536"/>
          <a:ext cx="373667" cy="3178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C5920-1014-4F8E-A492-8889F6747625}">
      <dsp:nvSpPr>
        <dsp:cNvPr id="0" name=""/>
        <dsp:cNvSpPr/>
      </dsp:nvSpPr>
      <dsp:spPr>
        <a:xfrm>
          <a:off x="3399705" y="203298"/>
          <a:ext cx="2088678" cy="53492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Establish plan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Configure balanced solution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Communicate and train</a:t>
          </a:r>
        </a:p>
      </dsp:txBody>
      <dsp:txXfrm>
        <a:off x="3399705" y="203298"/>
        <a:ext cx="2088678" cy="5349243"/>
      </dsp:txXfrm>
    </dsp:sp>
    <dsp:sp modelId="{BE805D4D-874E-4047-8633-5C01D34C3952}">
      <dsp:nvSpPr>
        <dsp:cNvPr id="0" name=""/>
        <dsp:cNvSpPr/>
      </dsp:nvSpPr>
      <dsp:spPr>
        <a:xfrm>
          <a:off x="5766373" y="203298"/>
          <a:ext cx="2704036" cy="5349243"/>
        </a:xfrm>
        <a:prstGeom prst="roundRect">
          <a:avLst>
            <a:gd name="adj" fmla="val 5000"/>
          </a:avLst>
        </a:prstGeom>
        <a:solidFill>
          <a:srgbClr val="C7C2B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Reinforcing Change</a:t>
          </a:r>
          <a:endParaRPr lang="en-US" sz="240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6200000">
        <a:off x="3843586" y="2126084"/>
        <a:ext cx="4386379" cy="540807"/>
      </dsp:txXfrm>
    </dsp:sp>
    <dsp:sp modelId="{853003E9-804C-48A0-9C20-67973C8BFD92}">
      <dsp:nvSpPr>
        <dsp:cNvPr id="0" name=""/>
        <dsp:cNvSpPr/>
      </dsp:nvSpPr>
      <dsp:spPr>
        <a:xfrm rot="5400000">
          <a:off x="5590135" y="2365536"/>
          <a:ext cx="373667" cy="3178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33914"/>
              <a:satOff val="-52181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6E51-3CC4-4EE0-8A24-06016A7CB48E}">
      <dsp:nvSpPr>
        <dsp:cNvPr id="0" name=""/>
        <dsp:cNvSpPr/>
      </dsp:nvSpPr>
      <dsp:spPr>
        <a:xfrm>
          <a:off x="6264778" y="203298"/>
          <a:ext cx="2014506" cy="53492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Audit compliance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Analyze </a:t>
          </a:r>
          <a:r>
            <a:rPr lang="en-US" sz="2400" kern="1200" dirty="0" smtClean="0"/>
            <a:t>feedback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Manage resistance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 improvements</a:t>
          </a:r>
          <a:endParaRPr lang="en-US" sz="2400" kern="1200" dirty="0"/>
        </a:p>
      </dsp:txBody>
      <dsp:txXfrm>
        <a:off x="6264778" y="203298"/>
        <a:ext cx="2014506" cy="534924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99A58-4341-4CA3-B6E7-7ED1C38816CC}">
      <dsp:nvSpPr>
        <dsp:cNvPr id="0" name=""/>
        <dsp:cNvSpPr/>
      </dsp:nvSpPr>
      <dsp:spPr>
        <a:xfrm>
          <a:off x="6325" y="203298"/>
          <a:ext cx="2808109" cy="5350972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E2C381"/>
            </a:gs>
            <a:gs pos="77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Preparing for Change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6200000">
        <a:off x="-1906762" y="2116386"/>
        <a:ext cx="4387797" cy="561621"/>
      </dsp:txXfrm>
    </dsp:sp>
    <dsp:sp modelId="{4053A9D9-9772-4E53-B358-DC1CD6E1B911}">
      <dsp:nvSpPr>
        <dsp:cNvPr id="0" name=""/>
        <dsp:cNvSpPr/>
      </dsp:nvSpPr>
      <dsp:spPr>
        <a:xfrm>
          <a:off x="518000" y="203298"/>
          <a:ext cx="2092041" cy="53509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Strategy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Educate team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Establish stakeholders</a:t>
          </a:r>
          <a:endParaRPr lang="en-US" sz="2400" kern="1200" dirty="0"/>
        </a:p>
      </dsp:txBody>
      <dsp:txXfrm>
        <a:off x="518000" y="203298"/>
        <a:ext cx="2092041" cy="5350972"/>
      </dsp:txXfrm>
    </dsp:sp>
    <dsp:sp modelId="{B365FD45-7597-4169-A8F4-3D7466DAE092}">
      <dsp:nvSpPr>
        <dsp:cNvPr id="0" name=""/>
        <dsp:cNvSpPr/>
      </dsp:nvSpPr>
      <dsp:spPr>
        <a:xfrm>
          <a:off x="2888606" y="203298"/>
          <a:ext cx="2803595" cy="5349243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D3C19F"/>
            </a:gs>
            <a:gs pos="77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Managing Change</a:t>
          </a:r>
          <a:endParaRPr lang="en-US" sz="2000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 rot="16200000">
        <a:off x="975776" y="2116128"/>
        <a:ext cx="4386379" cy="560719"/>
      </dsp:txXfrm>
    </dsp:sp>
    <dsp:sp modelId="{86A42B85-9701-4772-9C4C-CC52E2611EE7}">
      <dsp:nvSpPr>
        <dsp:cNvPr id="0" name=""/>
        <dsp:cNvSpPr/>
      </dsp:nvSpPr>
      <dsp:spPr>
        <a:xfrm rot="5400000">
          <a:off x="2712368" y="2365536"/>
          <a:ext cx="373667" cy="3178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2C5920-1014-4F8E-A492-8889F6747625}">
      <dsp:nvSpPr>
        <dsp:cNvPr id="0" name=""/>
        <dsp:cNvSpPr/>
      </dsp:nvSpPr>
      <dsp:spPr>
        <a:xfrm>
          <a:off x="3399705" y="203298"/>
          <a:ext cx="2088678" cy="53492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Establish plan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Configure balanced solution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Communicate and train</a:t>
          </a:r>
        </a:p>
      </dsp:txBody>
      <dsp:txXfrm>
        <a:off x="3399705" y="203298"/>
        <a:ext cx="2088678" cy="5349243"/>
      </dsp:txXfrm>
    </dsp:sp>
    <dsp:sp modelId="{BE805D4D-874E-4047-8633-5C01D34C3952}">
      <dsp:nvSpPr>
        <dsp:cNvPr id="0" name=""/>
        <dsp:cNvSpPr/>
      </dsp:nvSpPr>
      <dsp:spPr>
        <a:xfrm>
          <a:off x="5766373" y="203298"/>
          <a:ext cx="2704036" cy="5349243"/>
        </a:xfrm>
        <a:prstGeom prst="roundRect">
          <a:avLst>
            <a:gd name="adj" fmla="val 5000"/>
          </a:avLst>
        </a:prstGeom>
        <a:gradFill rotWithShape="0">
          <a:gsLst>
            <a:gs pos="0">
              <a:srgbClr val="C7C2BA"/>
            </a:gs>
            <a:gs pos="77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Reinforcing Change</a:t>
          </a:r>
          <a:endParaRPr lang="en-US" sz="2400" kern="1200" dirty="0" smtClean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 rot="16200000">
        <a:off x="3843586" y="2126084"/>
        <a:ext cx="4386379" cy="540807"/>
      </dsp:txXfrm>
    </dsp:sp>
    <dsp:sp modelId="{853003E9-804C-48A0-9C20-67973C8BFD92}">
      <dsp:nvSpPr>
        <dsp:cNvPr id="0" name=""/>
        <dsp:cNvSpPr/>
      </dsp:nvSpPr>
      <dsp:spPr>
        <a:xfrm rot="5400000">
          <a:off x="5590135" y="2365536"/>
          <a:ext cx="373667" cy="317877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233914"/>
              <a:satOff val="-52181"/>
              <a:lumOff val="5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676E51-3CC4-4EE0-8A24-06016A7CB48E}">
      <dsp:nvSpPr>
        <dsp:cNvPr id="0" name=""/>
        <dsp:cNvSpPr/>
      </dsp:nvSpPr>
      <dsp:spPr>
        <a:xfrm>
          <a:off x="6264778" y="203298"/>
          <a:ext cx="2014506" cy="534924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Audit compliance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/>
            <a:t>Analyze </a:t>
          </a:r>
          <a:r>
            <a:rPr lang="en-US" sz="2400" kern="1200" dirty="0" smtClean="0"/>
            <a:t>feedback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Manage resistance</a:t>
          </a:r>
          <a:endParaRPr lang="en-US" sz="2400" kern="1200" dirty="0"/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Implement improvements</a:t>
          </a:r>
          <a:endParaRPr lang="en-US" sz="2400" kern="1200" dirty="0"/>
        </a:p>
      </dsp:txBody>
      <dsp:txXfrm>
        <a:off x="6264778" y="203298"/>
        <a:ext cx="2014506" cy="53492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98FB2-A883-4CFC-AB54-72623716106A}">
      <dsp:nvSpPr>
        <dsp:cNvPr id="0" name=""/>
        <dsp:cNvSpPr/>
      </dsp:nvSpPr>
      <dsp:spPr>
        <a:xfrm rot="5400000">
          <a:off x="261713" y="1275920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29692-EC06-459A-938A-FD50770A9846}">
      <dsp:nvSpPr>
        <dsp:cNvPr id="0" name=""/>
        <dsp:cNvSpPr/>
      </dsp:nvSpPr>
      <dsp:spPr>
        <a:xfrm>
          <a:off x="130534" y="1666623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Awareness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Why?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Why now?</a:t>
          </a:r>
          <a:endParaRPr lang="en-US" sz="1100" kern="1200" dirty="0"/>
        </a:p>
      </dsp:txBody>
      <dsp:txXfrm>
        <a:off x="130534" y="1666623"/>
        <a:ext cx="1180546" cy="1034817"/>
      </dsp:txXfrm>
    </dsp:sp>
    <dsp:sp modelId="{9FF700B9-F188-4390-B8C5-9C829F4F19A2}">
      <dsp:nvSpPr>
        <dsp:cNvPr id="0" name=""/>
        <dsp:cNvSpPr/>
      </dsp:nvSpPr>
      <dsp:spPr>
        <a:xfrm>
          <a:off x="1088336" y="1179650"/>
          <a:ext cx="222744" cy="22274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22885"/>
            <a:satOff val="-1757"/>
            <a:lumOff val="10736"/>
            <a:alphaOff val="0"/>
          </a:schemeClr>
        </a:solidFill>
        <a:ln w="9525" cap="flat" cmpd="sng" algn="ctr">
          <a:solidFill>
            <a:schemeClr val="accent1">
              <a:shade val="50000"/>
              <a:hueOff val="-22885"/>
              <a:satOff val="-1757"/>
              <a:lumOff val="107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5458A-370E-484A-BEAA-88FA2831AAEE}">
      <dsp:nvSpPr>
        <dsp:cNvPr id="0" name=""/>
        <dsp:cNvSpPr/>
      </dsp:nvSpPr>
      <dsp:spPr>
        <a:xfrm rot="5400000">
          <a:off x="1706932" y="918299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45769"/>
            <a:satOff val="-3515"/>
            <a:lumOff val="21472"/>
            <a:alphaOff val="0"/>
          </a:schemeClr>
        </a:solidFill>
        <a:ln w="9525" cap="flat" cmpd="sng" algn="ctr">
          <a:solidFill>
            <a:schemeClr val="accent1">
              <a:shade val="50000"/>
              <a:hueOff val="-45769"/>
              <a:satOff val="-3515"/>
              <a:lumOff val="2147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46E07E-2A3E-4D71-A0E0-9C19E08B5804}">
      <dsp:nvSpPr>
        <dsp:cNvPr id="0" name=""/>
        <dsp:cNvSpPr/>
      </dsp:nvSpPr>
      <dsp:spPr>
        <a:xfrm>
          <a:off x="1575753" y="1309002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Desire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Motivate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Drivers</a:t>
          </a:r>
        </a:p>
      </dsp:txBody>
      <dsp:txXfrm>
        <a:off x="1575753" y="1309002"/>
        <a:ext cx="1180546" cy="1034817"/>
      </dsp:txXfrm>
    </dsp:sp>
    <dsp:sp modelId="{E7183248-6105-426E-9C9D-641C3AC9E7FD}">
      <dsp:nvSpPr>
        <dsp:cNvPr id="0" name=""/>
        <dsp:cNvSpPr/>
      </dsp:nvSpPr>
      <dsp:spPr>
        <a:xfrm>
          <a:off x="2533555" y="822029"/>
          <a:ext cx="222744" cy="22274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68654"/>
            <a:satOff val="-5272"/>
            <a:lumOff val="32208"/>
            <a:alphaOff val="0"/>
          </a:schemeClr>
        </a:solidFill>
        <a:ln w="9525" cap="flat" cmpd="sng" algn="ctr">
          <a:solidFill>
            <a:schemeClr val="accent1">
              <a:shade val="50000"/>
              <a:hueOff val="-68654"/>
              <a:satOff val="-5272"/>
              <a:lumOff val="322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81FF1-DCAD-4768-AC6F-FEFC44D08E6E}">
      <dsp:nvSpPr>
        <dsp:cNvPr id="0" name=""/>
        <dsp:cNvSpPr/>
      </dsp:nvSpPr>
      <dsp:spPr>
        <a:xfrm rot="5400000">
          <a:off x="3152151" y="560678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91539"/>
            <a:satOff val="-7029"/>
            <a:lumOff val="42944"/>
            <a:alphaOff val="0"/>
          </a:schemeClr>
        </a:solidFill>
        <a:ln w="9525" cap="flat" cmpd="sng" algn="ctr">
          <a:solidFill>
            <a:schemeClr val="accent1">
              <a:shade val="50000"/>
              <a:hueOff val="-91539"/>
              <a:satOff val="-7029"/>
              <a:lumOff val="4294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71155E-0BD2-4384-A54B-30634631E704}">
      <dsp:nvSpPr>
        <dsp:cNvPr id="0" name=""/>
        <dsp:cNvSpPr/>
      </dsp:nvSpPr>
      <dsp:spPr>
        <a:xfrm>
          <a:off x="3020972" y="951381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Skills needed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Behaviors required</a:t>
          </a:r>
          <a:endParaRPr lang="en-US" sz="1100" kern="1200" dirty="0"/>
        </a:p>
      </dsp:txBody>
      <dsp:txXfrm>
        <a:off x="3020972" y="951381"/>
        <a:ext cx="1180546" cy="1034817"/>
      </dsp:txXfrm>
    </dsp:sp>
    <dsp:sp modelId="{9C4947C1-2295-44AE-8135-E40329570C30}">
      <dsp:nvSpPr>
        <dsp:cNvPr id="0" name=""/>
        <dsp:cNvSpPr/>
      </dsp:nvSpPr>
      <dsp:spPr>
        <a:xfrm>
          <a:off x="3978774" y="464408"/>
          <a:ext cx="222744" cy="22274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91539"/>
            <a:satOff val="-7029"/>
            <a:lumOff val="42944"/>
            <a:alphaOff val="0"/>
          </a:schemeClr>
        </a:solidFill>
        <a:ln w="9525" cap="flat" cmpd="sng" algn="ctr">
          <a:solidFill>
            <a:schemeClr val="accent1">
              <a:shade val="50000"/>
              <a:hueOff val="-91539"/>
              <a:satOff val="-7029"/>
              <a:lumOff val="42944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4F956C-0CDA-44AA-AA51-C4EF7C781108}">
      <dsp:nvSpPr>
        <dsp:cNvPr id="0" name=""/>
        <dsp:cNvSpPr/>
      </dsp:nvSpPr>
      <dsp:spPr>
        <a:xfrm rot="5400000">
          <a:off x="4597370" y="203057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68654"/>
            <a:satOff val="-5272"/>
            <a:lumOff val="32208"/>
            <a:alphaOff val="0"/>
          </a:schemeClr>
        </a:solidFill>
        <a:ln w="9525" cap="flat" cmpd="sng" algn="ctr">
          <a:solidFill>
            <a:schemeClr val="accent1">
              <a:shade val="50000"/>
              <a:hueOff val="-68654"/>
              <a:satOff val="-5272"/>
              <a:lumOff val="3220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373629-1D06-49D1-8A45-98CD88E6E183}">
      <dsp:nvSpPr>
        <dsp:cNvPr id="0" name=""/>
        <dsp:cNvSpPr/>
      </dsp:nvSpPr>
      <dsp:spPr>
        <a:xfrm>
          <a:off x="4466191" y="593761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Ability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To do my job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smtClean="0"/>
            <a:t>No </a:t>
          </a:r>
          <a:r>
            <a:rPr lang="en-US" sz="1100" kern="1200" dirty="0" smtClean="0"/>
            <a:t>barriers  </a:t>
          </a:r>
          <a:endParaRPr lang="en-US" sz="1100" kern="1200" dirty="0"/>
        </a:p>
      </dsp:txBody>
      <dsp:txXfrm>
        <a:off x="4466191" y="593761"/>
        <a:ext cx="1180546" cy="1034817"/>
      </dsp:txXfrm>
    </dsp:sp>
    <dsp:sp modelId="{994ECA59-7C71-46FC-8215-3CB1115162DE}">
      <dsp:nvSpPr>
        <dsp:cNvPr id="0" name=""/>
        <dsp:cNvSpPr/>
      </dsp:nvSpPr>
      <dsp:spPr>
        <a:xfrm>
          <a:off x="5423993" y="106787"/>
          <a:ext cx="222744" cy="222744"/>
        </a:xfrm>
        <a:prstGeom prst="triangle">
          <a:avLst>
            <a:gd name="adj" fmla="val 100000"/>
          </a:avLst>
        </a:prstGeom>
        <a:solidFill>
          <a:schemeClr val="accent1">
            <a:shade val="50000"/>
            <a:hueOff val="-45769"/>
            <a:satOff val="-3515"/>
            <a:lumOff val="21472"/>
            <a:alphaOff val="0"/>
          </a:schemeClr>
        </a:solidFill>
        <a:ln w="9525" cap="flat" cmpd="sng" algn="ctr">
          <a:solidFill>
            <a:schemeClr val="accent1">
              <a:shade val="50000"/>
              <a:hueOff val="-45769"/>
              <a:satOff val="-3515"/>
              <a:lumOff val="21472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E3F59-2514-4F93-B278-20D72E677C25}">
      <dsp:nvSpPr>
        <dsp:cNvPr id="0" name=""/>
        <dsp:cNvSpPr/>
      </dsp:nvSpPr>
      <dsp:spPr>
        <a:xfrm rot="5400000">
          <a:off x="6042589" y="-154562"/>
          <a:ext cx="785852" cy="130764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shade val="50000"/>
            <a:hueOff val="-22885"/>
            <a:satOff val="-1757"/>
            <a:lumOff val="10736"/>
            <a:alphaOff val="0"/>
          </a:schemeClr>
        </a:solidFill>
        <a:ln w="9525" cap="flat" cmpd="sng" algn="ctr">
          <a:solidFill>
            <a:schemeClr val="accent1">
              <a:shade val="50000"/>
              <a:hueOff val="-22885"/>
              <a:satOff val="-1757"/>
              <a:lumOff val="1073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EC4A8-C34C-4009-B21A-83CDAAAA1571}">
      <dsp:nvSpPr>
        <dsp:cNvPr id="0" name=""/>
        <dsp:cNvSpPr/>
      </dsp:nvSpPr>
      <dsp:spPr>
        <a:xfrm>
          <a:off x="5911411" y="236140"/>
          <a:ext cx="1180546" cy="10348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Reinforcement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What will make it stick?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Metrics 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Consequences</a:t>
          </a:r>
          <a:endParaRPr lang="en-US" sz="1100" kern="1200" dirty="0"/>
        </a:p>
      </dsp:txBody>
      <dsp:txXfrm>
        <a:off x="5911411" y="236140"/>
        <a:ext cx="1180546" cy="10348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A9A1-25CD-450B-AEF5-BE5AE58D1B0B}">
      <dsp:nvSpPr>
        <dsp:cNvPr id="0" name=""/>
        <dsp:cNvSpPr/>
      </dsp:nvSpPr>
      <dsp:spPr>
        <a:xfrm>
          <a:off x="0" y="0"/>
          <a:ext cx="3641704" cy="440966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</a:rPr>
            <a:t>Configuration and testing</a:t>
          </a:r>
          <a:endParaRPr lang="en-US" sz="1400" b="0" kern="1200" dirty="0"/>
        </a:p>
      </dsp:txBody>
      <dsp:txXfrm>
        <a:off x="220483" y="0"/>
        <a:ext cx="3200738" cy="44096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A9A1-25CD-450B-AEF5-BE5AE58D1B0B}">
      <dsp:nvSpPr>
        <dsp:cNvPr id="0" name=""/>
        <dsp:cNvSpPr/>
      </dsp:nvSpPr>
      <dsp:spPr>
        <a:xfrm>
          <a:off x="15118" y="0"/>
          <a:ext cx="1050337" cy="461278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</a:rPr>
            <a:t>Plan</a:t>
          </a:r>
          <a:endParaRPr lang="en-US" sz="1400" b="0" kern="1200" dirty="0"/>
        </a:p>
      </dsp:txBody>
      <dsp:txXfrm>
        <a:off x="245757" y="0"/>
        <a:ext cx="589059" cy="4612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A9A1-25CD-450B-AEF5-BE5AE58D1B0B}">
      <dsp:nvSpPr>
        <dsp:cNvPr id="0" name=""/>
        <dsp:cNvSpPr/>
      </dsp:nvSpPr>
      <dsp:spPr>
        <a:xfrm>
          <a:off x="0" y="42027"/>
          <a:ext cx="2642874" cy="438910"/>
        </a:xfrm>
        <a:prstGeom prst="chevron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0" kern="1200" dirty="0" smtClean="0">
              <a:latin typeface="+mn-lt"/>
            </a:rPr>
            <a:t>Develop training and communications materials</a:t>
          </a:r>
          <a:endParaRPr lang="en-US" sz="1400" b="0" kern="1200" dirty="0"/>
        </a:p>
      </dsp:txBody>
      <dsp:txXfrm>
        <a:off x="219455" y="42027"/>
        <a:ext cx="2203964" cy="4389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A9A1-25CD-450B-AEF5-BE5AE58D1B0B}">
      <dsp:nvSpPr>
        <dsp:cNvPr id="0" name=""/>
        <dsp:cNvSpPr/>
      </dsp:nvSpPr>
      <dsp:spPr>
        <a:xfrm>
          <a:off x="3213" y="0"/>
          <a:ext cx="3292065" cy="420624"/>
        </a:xfrm>
        <a:prstGeom prst="chevron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Pilot</a:t>
          </a:r>
          <a:endParaRPr lang="en-US" sz="1400" b="1" kern="1200" dirty="0"/>
        </a:p>
      </dsp:txBody>
      <dsp:txXfrm>
        <a:off x="213525" y="0"/>
        <a:ext cx="2871441" cy="42062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C8A9A1-25CD-450B-AEF5-BE5AE58D1B0B}">
      <dsp:nvSpPr>
        <dsp:cNvPr id="0" name=""/>
        <dsp:cNvSpPr/>
      </dsp:nvSpPr>
      <dsp:spPr>
        <a:xfrm>
          <a:off x="1891" y="0"/>
          <a:ext cx="1938119" cy="420624"/>
        </a:xfrm>
        <a:prstGeom prst="chevron">
          <a:avLst/>
        </a:prstGeom>
        <a:solidFill>
          <a:srgbClr val="AAC2D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n-lt"/>
            </a:rPr>
            <a:t>Town halls</a:t>
          </a:r>
          <a:endParaRPr lang="en-US" sz="1400" b="1" kern="1200" dirty="0"/>
        </a:p>
      </dsp:txBody>
      <dsp:txXfrm>
        <a:off x="212203" y="0"/>
        <a:ext cx="1517495" cy="420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t" anchorCtr="0" compatLnSpc="1">
            <a:prstTxWarp prst="textNoShape">
              <a:avLst/>
            </a:prstTxWarp>
          </a:bodyPr>
          <a:lstStyle>
            <a:lvl1pPr defTabSz="891604">
              <a:defRPr baseline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1075" y="0"/>
            <a:ext cx="3013763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t" anchorCtr="0" compatLnSpc="1">
            <a:prstTxWarp prst="textNoShape">
              <a:avLst/>
            </a:prstTxWarp>
          </a:bodyPr>
          <a:lstStyle>
            <a:lvl1pPr algn="r" defTabSz="890158">
              <a:defRPr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585E7509-A237-F043-BCD2-647F14F60A70}" type="datetime1">
              <a:rPr lang="en-US"/>
              <a:pPr>
                <a:defRPr/>
              </a:pPr>
              <a:t>2/27/17</a:t>
            </a:fld>
            <a:endParaRPr lang="en-US" dirty="0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3958"/>
            <a:ext cx="3013763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b" anchorCtr="0" compatLnSpc="1">
            <a:prstTxWarp prst="textNoShape">
              <a:avLst/>
            </a:prstTxWarp>
          </a:bodyPr>
          <a:lstStyle>
            <a:lvl1pPr defTabSz="891604">
              <a:defRPr baseline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1075" y="8773958"/>
            <a:ext cx="3013763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b" anchorCtr="0" compatLnSpc="1">
            <a:prstTxWarp prst="textNoShape">
              <a:avLst/>
            </a:prstTxWarp>
          </a:bodyPr>
          <a:lstStyle>
            <a:lvl1pPr algn="r" defTabSz="890158">
              <a:defRPr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4C1BE4E9-5E68-7047-B054-D0257846F4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5718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763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t" anchorCtr="0" compatLnSpc="1">
            <a:prstTxWarp prst="textNoShape">
              <a:avLst/>
            </a:prstTxWarp>
          </a:bodyPr>
          <a:lstStyle>
            <a:lvl1pPr defTabSz="891604">
              <a:defRPr baseline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1075" y="0"/>
            <a:ext cx="3013763" cy="46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t" anchorCtr="0" compatLnSpc="1">
            <a:prstTxWarp prst="textNoShape">
              <a:avLst/>
            </a:prstTxWarp>
          </a:bodyPr>
          <a:lstStyle>
            <a:lvl1pPr algn="r" defTabSz="890158">
              <a:defRPr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16ACAD85-9CF3-E84C-942B-6C960D2D6081}" type="datetime1">
              <a:rPr lang="en-US"/>
              <a:pPr>
                <a:defRPr/>
              </a:pPr>
              <a:t>2/27/17</a:t>
            </a:fld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2150"/>
            <a:ext cx="4618037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312" y="4389346"/>
            <a:ext cx="5100215" cy="415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958"/>
            <a:ext cx="3013763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b" anchorCtr="0" compatLnSpc="1">
            <a:prstTxWarp prst="textNoShape">
              <a:avLst/>
            </a:prstTxWarp>
          </a:bodyPr>
          <a:lstStyle>
            <a:lvl1pPr defTabSz="891604">
              <a:defRPr baseline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1075" y="8773958"/>
            <a:ext cx="3013763" cy="462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748" tIns="44875" rIns="89748" bIns="44875" numCol="1" anchor="b" anchorCtr="0" compatLnSpc="1">
            <a:prstTxWarp prst="textNoShape">
              <a:avLst/>
            </a:prstTxWarp>
          </a:bodyPr>
          <a:lstStyle>
            <a:lvl1pPr algn="r" defTabSz="890158">
              <a:defRPr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8839E9B5-F756-E441-A191-462654A539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94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kern="0" dirty="0"/>
              <a:t>An individual’s resistance is a result of “lack of desire”</a:t>
            </a:r>
          </a:p>
          <a:p>
            <a:r>
              <a:rPr lang="en-US" kern="0" dirty="0"/>
              <a:t>When someone says “I can’t do my job” – they lack knowledge and/or 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9E9B5-F756-E441-A191-462654A539F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3842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B310F-46CD-470F-B65E-AFA7E9E378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35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B310F-46CD-470F-B65E-AFA7E9E378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7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47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B310F-46CD-470F-B65E-AFA7E9E3785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604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B310F-46CD-470F-B65E-AFA7E9E3785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18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612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0619" lvl="1" indent="-220619">
              <a:spcAft>
                <a:spcPts val="0"/>
              </a:spcAft>
            </a:pPr>
            <a:r>
              <a:rPr lang="en-US" sz="1600" u="sng" dirty="0"/>
              <a:t>Anthony Travel</a:t>
            </a:r>
          </a:p>
          <a:p>
            <a:pPr marL="220619" lvl="1" indent="-220619">
              <a:spcAft>
                <a:spcPts val="0"/>
              </a:spcAft>
              <a:buChar char="•"/>
            </a:pPr>
            <a:r>
              <a:rPr lang="en-US" sz="1500" dirty="0"/>
              <a:t>5 year Master Agreement 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Basic bookings and traveler support; no cost to dept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Investments &amp; Athletics included (at pre-negotiated rates)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Additional services (at proposed rates)</a:t>
            </a:r>
          </a:p>
          <a:p>
            <a:pPr lvl="1">
              <a:spcAft>
                <a:spcPts val="0"/>
              </a:spcAft>
            </a:pPr>
            <a:r>
              <a:rPr lang="en-US" dirty="0" smtClean="0"/>
              <a:t>International Studies &amp; Special Events outside of contract</a:t>
            </a:r>
          </a:p>
          <a:p>
            <a:pPr marL="220619" lvl="1" indent="-220619">
              <a:spcAft>
                <a:spcPts val="0"/>
              </a:spcAft>
              <a:buFontTx/>
              <a:buChar char="•"/>
            </a:pPr>
            <a:r>
              <a:rPr lang="en-US" sz="1500" dirty="0"/>
              <a:t>5 year </a:t>
            </a:r>
            <a:r>
              <a:rPr lang="en-US" sz="1500" dirty="0" err="1"/>
              <a:t>LaFortune</a:t>
            </a:r>
            <a:r>
              <a:rPr lang="en-US" sz="1500" dirty="0"/>
              <a:t> lease</a:t>
            </a:r>
          </a:p>
          <a:p>
            <a:pPr lvl="1">
              <a:spcAft>
                <a:spcPts val="0"/>
              </a:spcAft>
              <a:buFontTx/>
              <a:buChar char="–"/>
            </a:pPr>
            <a:r>
              <a:rPr lang="en-US" dirty="0" smtClean="0"/>
              <a:t>At FMV</a:t>
            </a:r>
          </a:p>
          <a:p>
            <a:pPr lvl="1">
              <a:spcAft>
                <a:spcPts val="0"/>
              </a:spcAft>
              <a:buFontTx/>
              <a:buChar char="–"/>
            </a:pPr>
            <a:r>
              <a:rPr lang="en-US" dirty="0" smtClean="0"/>
              <a:t>Tied to Master Agreement</a:t>
            </a:r>
          </a:p>
          <a:p>
            <a:pPr lvl="1">
              <a:spcAft>
                <a:spcPts val="0"/>
              </a:spcAft>
              <a:buFontTx/>
              <a:buChar char="–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18C8FB-3991-45CB-BE0D-B5DB8347FE7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687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9E9B5-F756-E441-A191-462654A539F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31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Enforced change - might is 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114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44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Preparing for Change:</a:t>
            </a:r>
          </a:p>
          <a:p>
            <a:pPr marL="231943" indent="-231943">
              <a:buFont typeface="Wingdings" panose="05000000000000000000" pitchFamily="2" charset="2"/>
              <a:buChar char="§"/>
            </a:pPr>
            <a:r>
              <a:rPr lang="en-US" dirty="0"/>
              <a:t>Conduct readiness assessments</a:t>
            </a:r>
          </a:p>
          <a:p>
            <a:pPr marL="231943" indent="-231943">
              <a:buFont typeface="Wingdings" panose="05000000000000000000" pitchFamily="2" charset="2"/>
              <a:buChar char="§"/>
            </a:pPr>
            <a:r>
              <a:rPr lang="en-US" dirty="0"/>
              <a:t>Identify anticipated resistance</a:t>
            </a:r>
          </a:p>
          <a:p>
            <a:pPr marL="231943" indent="-231943">
              <a:buFont typeface="Wingdings" panose="05000000000000000000" pitchFamily="2" charset="2"/>
              <a:buChar char="§"/>
            </a:pPr>
            <a:r>
              <a:rPr lang="en-US" dirty="0"/>
              <a:t>Document strategy</a:t>
            </a:r>
          </a:p>
          <a:p>
            <a:pPr marL="231943" indent="-231943">
              <a:buFont typeface="Wingdings" panose="05000000000000000000" pitchFamily="2" charset="2"/>
              <a:buChar char="§"/>
            </a:pPr>
            <a:r>
              <a:rPr lang="en-US" dirty="0"/>
              <a:t>Architect team structure and prepare the team</a:t>
            </a:r>
          </a:p>
          <a:p>
            <a:pPr marL="231943" indent="-231943">
              <a:buFont typeface="Wingdings" panose="05000000000000000000" pitchFamily="2" charset="2"/>
              <a:buChar char="§"/>
            </a:pPr>
            <a:r>
              <a:rPr lang="en-US" dirty="0"/>
              <a:t>Develop sponsorship model and prepare sponsors</a:t>
            </a:r>
          </a:p>
          <a:p>
            <a:pPr marL="231943" indent="-231943"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Managing Change</a:t>
            </a:r>
          </a:p>
          <a:p>
            <a:pPr marL="169255" indent="-169255">
              <a:buFont typeface="Wingdings" panose="05000000000000000000" pitchFamily="2" charset="2"/>
              <a:buChar char="§"/>
            </a:pPr>
            <a:r>
              <a:rPr lang="en-US" kern="0" dirty="0"/>
              <a:t>Create communication plan</a:t>
            </a:r>
          </a:p>
          <a:p>
            <a:pPr marL="169255" indent="-169255">
              <a:buFont typeface="Wingdings" panose="05000000000000000000" pitchFamily="2" charset="2"/>
              <a:buChar char="§"/>
            </a:pPr>
            <a:r>
              <a:rPr lang="en-US" kern="0" dirty="0"/>
              <a:t>Create sponsor roadmap</a:t>
            </a:r>
          </a:p>
          <a:p>
            <a:pPr marL="169255" indent="-169255">
              <a:buFont typeface="Wingdings" panose="05000000000000000000" pitchFamily="2" charset="2"/>
              <a:buChar char="§"/>
            </a:pPr>
            <a:r>
              <a:rPr lang="en-US" kern="0" dirty="0"/>
              <a:t>Create training plan</a:t>
            </a:r>
          </a:p>
          <a:p>
            <a:pPr marL="169255" indent="-169255">
              <a:buFont typeface="Wingdings" panose="05000000000000000000" pitchFamily="2" charset="2"/>
              <a:buChar char="§"/>
            </a:pPr>
            <a:r>
              <a:rPr lang="en-US" kern="0" dirty="0"/>
              <a:t>Create resistance management plan</a:t>
            </a:r>
          </a:p>
          <a:p>
            <a:pPr marL="169255" indent="-169255">
              <a:buFont typeface="Wingdings" panose="05000000000000000000" pitchFamily="2" charset="2"/>
              <a:buChar char="§"/>
            </a:pPr>
            <a:r>
              <a:rPr lang="en-US" kern="0" dirty="0"/>
              <a:t>Integrate plans into the overall project plan</a:t>
            </a:r>
          </a:p>
          <a:p>
            <a:pPr marL="169255" indent="-169255">
              <a:buFont typeface="Wingdings" panose="05000000000000000000" pitchFamily="2" charset="2"/>
              <a:buChar char="§"/>
            </a:pPr>
            <a:r>
              <a:rPr lang="en-US" kern="0" dirty="0"/>
              <a:t>Execute plans</a:t>
            </a:r>
          </a:p>
          <a:p>
            <a:pPr marL="169255" indent="-169255">
              <a:buFont typeface="Wingdings" panose="05000000000000000000" pitchFamily="2" charset="2"/>
              <a:buChar char="§"/>
            </a:pPr>
            <a:endParaRPr lang="en-US" dirty="0" smtClean="0"/>
          </a:p>
          <a:p>
            <a:r>
              <a:rPr lang="en-US" dirty="0" smtClean="0"/>
              <a:t>Reinforcing</a:t>
            </a:r>
            <a:r>
              <a:rPr lang="en-US" baseline="0" dirty="0" smtClean="0"/>
              <a:t> Change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kern="0" dirty="0"/>
              <a:t>Collect feedback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kern="0" dirty="0"/>
              <a:t>Audit compliance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kern="0" dirty="0"/>
              <a:t>Identify and address gaps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kern="0" dirty="0"/>
              <a:t>Identify and address resistance and pockets of resistance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kern="0" dirty="0"/>
              <a:t>Celebrate successes</a:t>
            </a:r>
          </a:p>
          <a:p>
            <a:pPr marL="169255" indent="-169255">
              <a:buFont typeface="Arial" panose="020B0604020202020204" pitchFamily="34" charset="0"/>
              <a:buChar char="•"/>
            </a:pPr>
            <a:r>
              <a:rPr lang="en-US" kern="0" dirty="0"/>
              <a:t>Transition to business as usual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9E9B5-F756-E441-A191-462654A539F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09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726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B310F-46CD-470F-B65E-AFA7E9E3785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790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B310F-46CD-470F-B65E-AFA7E9E3785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39E9B5-F756-E441-A191-462654A539F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7B31-3D63-41E0-B3FC-CC448EA2699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0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27B31-3D63-41E0-B3FC-CC448EA26990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00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28033" y="4387981"/>
            <a:ext cx="5194956" cy="4151590"/>
          </a:xfrm>
        </p:spPr>
        <p:txBody>
          <a:bodyPr>
            <a:normAutofit/>
          </a:bodyPr>
          <a:lstStyle/>
          <a:p>
            <a:r>
              <a:rPr lang="en-US" dirty="0" smtClean="0"/>
              <a:t>Travel is a complex area; very personal in nature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66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39B310F-46CD-470F-B65E-AFA7E9E3785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1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35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5A1F99-4C8E-42EF-A25C-99B174FB26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0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png"/><Relationship Id="rId3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microsoft.com/office/2007/relationships/hdphoto" Target="../media/hdphoto1.wdp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1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5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688594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6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7436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None/>
              <a:defRPr sz="24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6505" y="6564342"/>
            <a:ext cx="290509" cy="286806"/>
          </a:xfrm>
          <a:prstGeom prst="rect">
            <a:avLst/>
          </a:prstGeom>
        </p:spPr>
        <p:txBody>
          <a:bodyPr/>
          <a:lstStyle/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540860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777240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6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352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25488"/>
            <a:ext cx="8686800" cy="11461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10112" y="6389688"/>
            <a:ext cx="969484" cy="468312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859292AE-A966-43D0-9B2C-959023BA88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33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-Subtit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688594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8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34318" y="6575495"/>
            <a:ext cx="582698" cy="28250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A7A39567-81EA-45A0-8C66-176B6EE6F16A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8" y="6531465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13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galPPTcover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312" y="1188720"/>
            <a:ext cx="1971675" cy="548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galPPTcover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312" y="1188720"/>
            <a:ext cx="1971675" cy="548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galPPTcover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312" y="1188720"/>
            <a:ext cx="1971675" cy="548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egalPPTcover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10312" y="1188720"/>
            <a:ext cx="1971675" cy="5486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-Subtit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688594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6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7436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None/>
              <a:defRPr sz="24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757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688594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6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575493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pPr>
              <a:defRPr/>
            </a:pPr>
            <a:fld id="{DADE8373-2F34-4C03-86C7-59802B1E59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531463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777240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6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7436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777240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6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234950" indent="-234950">
              <a:spcBef>
                <a:spcPts val="600"/>
              </a:spcBef>
              <a:buFont typeface="Wingdings" pitchFamily="2" charset="2"/>
              <a:buChar char="§"/>
              <a:defRPr sz="1800">
                <a:latin typeface="Arial Narrow"/>
                <a:cs typeface="Arial Narrow"/>
              </a:defRPr>
            </a:lvl1pPr>
            <a:lvl2pPr marL="568325" indent="-220663">
              <a:spcBef>
                <a:spcPts val="600"/>
              </a:spcBef>
              <a:buFont typeface="Arial" pitchFamily="34" charset="0"/>
              <a:buChar char="•"/>
              <a:defRPr sz="1600">
                <a:latin typeface="Arial Narrow"/>
                <a:cs typeface="Arial Narrow"/>
              </a:defRPr>
            </a:lvl2pPr>
            <a:lvl3pPr marL="914400" indent="-231775">
              <a:spcBef>
                <a:spcPts val="600"/>
              </a:spcBef>
              <a:buFont typeface="Arial Narrow" pitchFamily="34" charset="0"/>
              <a:buChar char="–"/>
              <a:defRPr sz="1600">
                <a:latin typeface="Arial Narrow"/>
                <a:cs typeface="Arial Narrow"/>
              </a:defRPr>
            </a:lvl3pPr>
            <a:lvl4pPr marL="1260475" indent="-230188">
              <a:spcBef>
                <a:spcPts val="600"/>
              </a:spcBef>
              <a:buFont typeface="Courier New" pitchFamily="49" charset="0"/>
              <a:buChar char="o"/>
              <a:defRPr sz="1600">
                <a:latin typeface="Arial Narrow"/>
                <a:cs typeface="Arial Narrow"/>
              </a:defRPr>
            </a:lvl4pPr>
            <a:lvl5pPr marL="1606550" indent="-227013">
              <a:spcBef>
                <a:spcPts val="600"/>
              </a:spcBef>
              <a:defRPr sz="16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564342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531463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No 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9184"/>
            <a:ext cx="6773332" cy="632513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234950" indent="-234950">
              <a:spcBef>
                <a:spcPts val="600"/>
              </a:spcBef>
              <a:buFont typeface="Wingdings" pitchFamily="2" charset="2"/>
              <a:buChar char="§"/>
              <a:defRPr sz="1800">
                <a:latin typeface="Arial Narrow"/>
                <a:cs typeface="Arial Narrow"/>
              </a:defRPr>
            </a:lvl1pPr>
            <a:lvl2pPr marL="568325" indent="-220663">
              <a:spcBef>
                <a:spcPts val="600"/>
              </a:spcBef>
              <a:buFont typeface="Arial" pitchFamily="34" charset="0"/>
              <a:buChar char="•"/>
              <a:defRPr sz="1600">
                <a:latin typeface="Arial Narrow"/>
                <a:cs typeface="Arial Narrow"/>
              </a:defRPr>
            </a:lvl2pPr>
            <a:lvl3pPr marL="914400" indent="-231775">
              <a:spcBef>
                <a:spcPts val="600"/>
              </a:spcBef>
              <a:buFont typeface="Arial Narrow" pitchFamily="34" charset="0"/>
              <a:buChar char="–"/>
              <a:defRPr sz="1600">
                <a:latin typeface="Arial Narrow"/>
                <a:cs typeface="Arial Narrow"/>
              </a:defRPr>
            </a:lvl3pPr>
            <a:lvl4pPr marL="1260475" indent="-230188">
              <a:spcBef>
                <a:spcPts val="600"/>
              </a:spcBef>
              <a:buFont typeface="Courier New" pitchFamily="49" charset="0"/>
              <a:buChar char="o"/>
              <a:defRPr sz="1600">
                <a:latin typeface="Arial Narrow"/>
                <a:cs typeface="Arial Narrow"/>
              </a:defRPr>
            </a:lvl4pPr>
            <a:lvl5pPr marL="1606550" indent="-227013">
              <a:spcBef>
                <a:spcPts val="600"/>
              </a:spcBef>
              <a:defRPr sz="16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575493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531463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4246"/>
            <a:ext cx="6860540" cy="633694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575493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None/>
              <a:defRPr sz="24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531463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6505" y="6564342"/>
            <a:ext cx="290509" cy="28680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ADE8373-2F34-4C03-86C7-59802B1E59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540860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365760" y="164592"/>
            <a:ext cx="7772400" cy="1470025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676656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 cap="none" baseline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Subtitle is Arial Narrow, pt 20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254000"/>
            <a:ext cx="6638925" cy="1066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749425"/>
            <a:ext cx="8247063" cy="39100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5400" y="6362700"/>
            <a:ext cx="381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9FFE4-44C8-4548-AD9C-67965583EA7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70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 Slide">
    <p:bg bwMode="ltGray">
      <p:bgPr>
        <a:solidFill>
          <a:srgbClr val="0078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64808" y="1685036"/>
            <a:ext cx="2414384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811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0088" y="4876800"/>
            <a:ext cx="716077" cy="103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889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484711" y="3429002"/>
            <a:ext cx="6367930" cy="1574799"/>
          </a:xfrm>
        </p:spPr>
        <p:txBody>
          <a:bodyPr bIns="18288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84711" y="5003800"/>
            <a:ext cx="6367930" cy="901700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60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754">
          <p15:clr>
            <a:srgbClr val="A4A3A4"/>
          </p15:clr>
        </p15:guide>
        <p15:guide id="2" orient="horz" pos="3152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09305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No Subtitle-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9184"/>
            <a:ext cx="6773332" cy="632513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Char char="§"/>
              <a:defRPr sz="28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7436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185" y="1371601"/>
            <a:ext cx="4040188" cy="454659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85" y="1859280"/>
            <a:ext cx="4040188" cy="4046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2135" y="1389382"/>
            <a:ext cx="4041775" cy="454659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2135" y="1859280"/>
            <a:ext cx="4041775" cy="40462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0185" y="365761"/>
            <a:ext cx="8183725" cy="61555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45341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166740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50961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6546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52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(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9666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 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1437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Dark 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0182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 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8249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 (Light 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507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5760" y="324246"/>
            <a:ext cx="6860540" cy="633694"/>
          </a:xfrm>
          <a:prstGeom prst="rect">
            <a:avLst/>
          </a:prstGeom>
        </p:spPr>
        <p:txBody>
          <a:bodyPr vert="horz"/>
          <a:lstStyle>
            <a:lvl1pPr algn="l">
              <a:defRPr sz="2800" b="1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 smtClean="0"/>
              <a:t>Title is Arial Narrow pt. 28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7436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None/>
              <a:defRPr sz="24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 (Light 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939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 (Light Green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194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Dark Gre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74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(Dark Gre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027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 (Dark Green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217124"/>
            <a:ext cx="9144000" cy="6451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400" baseline="0" dirty="0" err="1" smtClean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71076" y="6385820"/>
            <a:ext cx="849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#CF2014</a:t>
            </a:r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9022" y="6395247"/>
            <a:ext cx="480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9725FF63-D96D-4A33-9587-C9970D0173B2}" type="slidenum">
              <a:rPr lang="en-US" sz="1400" baseline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400" baseline="0" dirty="0">
              <a:solidFill>
                <a:srgbClr val="FFFFFF"/>
              </a:solidFill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2994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lua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4"/>
          <p:cNvSpPr txBox="1">
            <a:spLocks/>
          </p:cNvSpPr>
          <p:nvPr userDrawn="1"/>
        </p:nvSpPr>
        <p:spPr>
          <a:xfrm>
            <a:off x="598787" y="4985803"/>
            <a:ext cx="7903045" cy="1420078"/>
          </a:xfrm>
          <a:prstGeom prst="rect">
            <a:avLst/>
          </a:prstGeom>
        </p:spPr>
        <p:txBody>
          <a:bodyPr/>
          <a:lstStyle>
            <a:lvl1pPr marL="395288" indent="-395288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Helvetica" panose="020B0604020202020204" pitchFamily="34" charset="0"/>
              <a:buChar char="►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347663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Helvetica" panose="020B0604020202020204" pitchFamily="34" charset="0"/>
              <a:buChar char="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7113" indent="-28257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Helvetica" panose="020B0604020202020204" pitchFamily="34" charset="0"/>
              <a:buChar char="►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9688" indent="-282575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Helvetica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6225" indent="-236538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90000"/>
              <a:buFont typeface="Helvetica" panose="020B0604020202020204" pitchFamily="34" charset="0"/>
              <a:buChar char="►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Clr>
                <a:srgbClr val="00A9F2"/>
              </a:buClr>
              <a:buFont typeface="Helvetica" panose="020B0604020202020204" pitchFamily="34" charset="0"/>
              <a:buNone/>
            </a:pPr>
            <a:r>
              <a:rPr lang="en-US" b="1" baseline="0" dirty="0" smtClean="0">
                <a:solidFill>
                  <a:srgbClr val="FFFFFF"/>
                </a:solidFill>
              </a:rPr>
              <a:t>Your feedback is important.</a:t>
            </a:r>
            <a:br>
              <a:rPr lang="en-US" b="1" baseline="0" dirty="0" smtClean="0">
                <a:solidFill>
                  <a:srgbClr val="FFFFFF"/>
                </a:solidFill>
              </a:rPr>
            </a:br>
            <a:r>
              <a:rPr lang="en-US" baseline="0" dirty="0" smtClean="0">
                <a:solidFill>
                  <a:srgbClr val="FFFFFF"/>
                </a:solidFill>
              </a:rPr>
              <a:t>Please complete the evaluation survey </a:t>
            </a:r>
            <a:br>
              <a:rPr lang="en-US" baseline="0" dirty="0" smtClean="0">
                <a:solidFill>
                  <a:srgbClr val="FFFFFF"/>
                </a:solidFill>
              </a:rPr>
            </a:br>
            <a:r>
              <a:rPr lang="en-US" baseline="0" dirty="0" smtClean="0">
                <a:solidFill>
                  <a:srgbClr val="FFFFFF"/>
                </a:solidFill>
              </a:rPr>
              <a:t>available on the Fusion mobile app.</a:t>
            </a:r>
            <a:endParaRPr lang="en-US" baseline="0" dirty="0">
              <a:solidFill>
                <a:srgbClr val="FFFFFF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6" y="1461400"/>
            <a:ext cx="3086904" cy="12349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4161665" y="1895406"/>
            <a:ext cx="4570809" cy="31270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Join our Concur Client User Group on LinkedIn</a:t>
            </a:r>
            <a:r>
              <a:rPr lang="en-US" sz="1800" baseline="3000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® </a:t>
            </a:r>
            <a:br>
              <a:rPr lang="en-US" sz="1800" baseline="3000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8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Client-only zone to connect, share, and collaborate </a:t>
            </a:r>
            <a:br>
              <a:rPr lang="en-US" sz="18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8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with one another</a:t>
            </a:r>
            <a:endParaRPr lang="en-US" baseline="0" dirty="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baseline="0" dirty="0" smtClean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None/>
            </a:pPr>
            <a:r>
              <a:rPr lang="en-US" sz="18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Join the discussion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</a:pPr>
            <a:r>
              <a:rPr lang="en-US" sz="16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Search “Concur Client User Group” on LinkedIn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</a:pPr>
            <a:r>
              <a:rPr lang="en-US" sz="16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Click “Join” </a:t>
            </a:r>
          </a:p>
          <a:p>
            <a:pPr marL="285750" indent="-285750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 smtClean="0">
                <a:solidFill>
                  <a:srgbClr val="FFFFFF"/>
                </a:solidFill>
                <a:latin typeface="Arial" panose="020B0604020202020204"/>
                <a:ea typeface="+mn-ea"/>
                <a:cs typeface="+mn-cs"/>
              </a:rPr>
              <a:t>Or find it in the Concur Fusion mobile app</a:t>
            </a:r>
          </a:p>
        </p:txBody>
      </p:sp>
      <p:sp>
        <p:nvSpPr>
          <p:cNvPr id="13" name="Title 3"/>
          <p:cNvSpPr txBox="1">
            <a:spLocks/>
          </p:cNvSpPr>
          <p:nvPr userDrawn="1"/>
        </p:nvSpPr>
        <p:spPr>
          <a:xfrm>
            <a:off x="713370" y="4226362"/>
            <a:ext cx="7944728" cy="800219"/>
          </a:xfrm>
          <a:prstGeom prst="rect">
            <a:avLst/>
          </a:prstGeom>
        </p:spPr>
        <p:txBody>
          <a:bodyPr vert="horz" lIns="0" tIns="0" rIns="0" bIns="182880" rtlCol="0" anchor="b" anchorCtr="0">
            <a:sp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i="1" baseline="0" dirty="0" smtClean="0">
                <a:solidFill>
                  <a:srgbClr val="FFFFFF"/>
                </a:solidFill>
              </a:rPr>
              <a:t>Thank you for attending!</a:t>
            </a:r>
            <a:endParaRPr lang="en-US" baseline="0" dirty="0">
              <a:solidFill>
                <a:srgbClr val="FFFFFF"/>
              </a:solidFill>
            </a:endParaRPr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1748332" y="3038675"/>
            <a:ext cx="883215" cy="1179576"/>
            <a:chOff x="6746876" y="5616575"/>
            <a:chExt cx="2478087" cy="2482850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51638" y="5616575"/>
              <a:ext cx="2468562" cy="2482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Freeform 5"/>
            <p:cNvSpPr>
              <a:spLocks/>
            </p:cNvSpPr>
            <p:nvPr userDrawn="1"/>
          </p:nvSpPr>
          <p:spPr bwMode="auto">
            <a:xfrm>
              <a:off x="6746876" y="5616575"/>
              <a:ext cx="2478087" cy="2478088"/>
            </a:xfrm>
            <a:custGeom>
              <a:avLst/>
              <a:gdLst>
                <a:gd name="T0" fmla="*/ 540 w 584"/>
                <a:gd name="T1" fmla="*/ 0 h 584"/>
                <a:gd name="T2" fmla="*/ 43 w 584"/>
                <a:gd name="T3" fmla="*/ 0 h 584"/>
                <a:gd name="T4" fmla="*/ 0 w 584"/>
                <a:gd name="T5" fmla="*/ 42 h 584"/>
                <a:gd name="T6" fmla="*/ 0 w 584"/>
                <a:gd name="T7" fmla="*/ 542 h 584"/>
                <a:gd name="T8" fmla="*/ 43 w 584"/>
                <a:gd name="T9" fmla="*/ 584 h 584"/>
                <a:gd name="T10" fmla="*/ 540 w 584"/>
                <a:gd name="T11" fmla="*/ 584 h 584"/>
                <a:gd name="T12" fmla="*/ 584 w 584"/>
                <a:gd name="T13" fmla="*/ 542 h 584"/>
                <a:gd name="T14" fmla="*/ 584 w 584"/>
                <a:gd name="T15" fmla="*/ 42 h 584"/>
                <a:gd name="T16" fmla="*/ 540 w 584"/>
                <a:gd name="T17" fmla="*/ 0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4" h="584">
                  <a:moveTo>
                    <a:pt x="540" y="0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42"/>
                    <a:pt x="0" y="542"/>
                    <a:pt x="0" y="542"/>
                  </a:cubicBezTo>
                  <a:cubicBezTo>
                    <a:pt x="0" y="565"/>
                    <a:pt x="19" y="584"/>
                    <a:pt x="43" y="584"/>
                  </a:cubicBezTo>
                  <a:cubicBezTo>
                    <a:pt x="540" y="584"/>
                    <a:pt x="540" y="584"/>
                    <a:pt x="540" y="584"/>
                  </a:cubicBezTo>
                  <a:cubicBezTo>
                    <a:pt x="564" y="584"/>
                    <a:pt x="584" y="565"/>
                    <a:pt x="584" y="542"/>
                  </a:cubicBezTo>
                  <a:cubicBezTo>
                    <a:pt x="584" y="42"/>
                    <a:pt x="584" y="42"/>
                    <a:pt x="584" y="42"/>
                  </a:cubicBezTo>
                  <a:cubicBezTo>
                    <a:pt x="584" y="19"/>
                    <a:pt x="564" y="0"/>
                    <a:pt x="5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6"/>
            <p:cNvSpPr>
              <a:spLocks noEditPoints="1"/>
            </p:cNvSpPr>
            <p:nvPr userDrawn="1"/>
          </p:nvSpPr>
          <p:spPr bwMode="auto">
            <a:xfrm>
              <a:off x="7081838" y="5956300"/>
              <a:ext cx="428625" cy="1773238"/>
            </a:xfrm>
            <a:custGeom>
              <a:avLst/>
              <a:gdLst>
                <a:gd name="T0" fmla="*/ 7 w 101"/>
                <a:gd name="T1" fmla="*/ 139 h 418"/>
                <a:gd name="T2" fmla="*/ 94 w 101"/>
                <a:gd name="T3" fmla="*/ 139 h 418"/>
                <a:gd name="T4" fmla="*/ 94 w 101"/>
                <a:gd name="T5" fmla="*/ 418 h 418"/>
                <a:gd name="T6" fmla="*/ 7 w 101"/>
                <a:gd name="T7" fmla="*/ 418 h 418"/>
                <a:gd name="T8" fmla="*/ 7 w 101"/>
                <a:gd name="T9" fmla="*/ 139 h 418"/>
                <a:gd name="T10" fmla="*/ 50 w 101"/>
                <a:gd name="T11" fmla="*/ 0 h 418"/>
                <a:gd name="T12" fmla="*/ 101 w 101"/>
                <a:gd name="T13" fmla="*/ 50 h 418"/>
                <a:gd name="T14" fmla="*/ 50 w 101"/>
                <a:gd name="T15" fmla="*/ 101 h 418"/>
                <a:gd name="T16" fmla="*/ 0 w 101"/>
                <a:gd name="T17" fmla="*/ 50 h 418"/>
                <a:gd name="T18" fmla="*/ 50 w 101"/>
                <a:gd name="T19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418">
                  <a:moveTo>
                    <a:pt x="7" y="139"/>
                  </a:moveTo>
                  <a:cubicBezTo>
                    <a:pt x="94" y="139"/>
                    <a:pt x="94" y="139"/>
                    <a:pt x="94" y="139"/>
                  </a:cubicBezTo>
                  <a:cubicBezTo>
                    <a:pt x="94" y="418"/>
                    <a:pt x="94" y="418"/>
                    <a:pt x="94" y="418"/>
                  </a:cubicBezTo>
                  <a:cubicBezTo>
                    <a:pt x="7" y="418"/>
                    <a:pt x="7" y="418"/>
                    <a:pt x="7" y="418"/>
                  </a:cubicBezTo>
                  <a:lnTo>
                    <a:pt x="7" y="139"/>
                  </a:lnTo>
                  <a:close/>
                  <a:moveTo>
                    <a:pt x="50" y="0"/>
                  </a:moveTo>
                  <a:cubicBezTo>
                    <a:pt x="78" y="0"/>
                    <a:pt x="101" y="23"/>
                    <a:pt x="101" y="50"/>
                  </a:cubicBezTo>
                  <a:cubicBezTo>
                    <a:pt x="101" y="78"/>
                    <a:pt x="78" y="101"/>
                    <a:pt x="50" y="101"/>
                  </a:cubicBezTo>
                  <a:cubicBezTo>
                    <a:pt x="23" y="101"/>
                    <a:pt x="0" y="78"/>
                    <a:pt x="0" y="50"/>
                  </a:cubicBezTo>
                  <a:cubicBezTo>
                    <a:pt x="0" y="23"/>
                    <a:pt x="23" y="0"/>
                    <a:pt x="50" y="0"/>
                  </a:cubicBezTo>
                </a:path>
              </a:pathLst>
            </a:custGeom>
            <a:solidFill>
              <a:srgbClr val="007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7"/>
            <p:cNvSpPr>
              <a:spLocks/>
            </p:cNvSpPr>
            <p:nvPr userDrawn="1"/>
          </p:nvSpPr>
          <p:spPr bwMode="auto">
            <a:xfrm>
              <a:off x="7710488" y="6516688"/>
              <a:ext cx="1144587" cy="1212850"/>
            </a:xfrm>
            <a:custGeom>
              <a:avLst/>
              <a:gdLst>
                <a:gd name="T0" fmla="*/ 0 w 270"/>
                <a:gd name="T1" fmla="*/ 7 h 286"/>
                <a:gd name="T2" fmla="*/ 83 w 270"/>
                <a:gd name="T3" fmla="*/ 7 h 286"/>
                <a:gd name="T4" fmla="*/ 83 w 270"/>
                <a:gd name="T5" fmla="*/ 45 h 286"/>
                <a:gd name="T6" fmla="*/ 84 w 270"/>
                <a:gd name="T7" fmla="*/ 45 h 286"/>
                <a:gd name="T8" fmla="*/ 166 w 270"/>
                <a:gd name="T9" fmla="*/ 0 h 286"/>
                <a:gd name="T10" fmla="*/ 270 w 270"/>
                <a:gd name="T11" fmla="*/ 133 h 286"/>
                <a:gd name="T12" fmla="*/ 270 w 270"/>
                <a:gd name="T13" fmla="*/ 286 h 286"/>
                <a:gd name="T14" fmla="*/ 184 w 270"/>
                <a:gd name="T15" fmla="*/ 286 h 286"/>
                <a:gd name="T16" fmla="*/ 184 w 270"/>
                <a:gd name="T17" fmla="*/ 150 h 286"/>
                <a:gd name="T18" fmla="*/ 139 w 270"/>
                <a:gd name="T19" fmla="*/ 76 h 286"/>
                <a:gd name="T20" fmla="*/ 87 w 270"/>
                <a:gd name="T21" fmla="*/ 148 h 286"/>
                <a:gd name="T22" fmla="*/ 87 w 270"/>
                <a:gd name="T23" fmla="*/ 286 h 286"/>
                <a:gd name="T24" fmla="*/ 0 w 270"/>
                <a:gd name="T25" fmla="*/ 286 h 286"/>
                <a:gd name="T26" fmla="*/ 0 w 270"/>
                <a:gd name="T27" fmla="*/ 7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0" h="286">
                  <a:moveTo>
                    <a:pt x="0" y="7"/>
                  </a:moveTo>
                  <a:cubicBezTo>
                    <a:pt x="83" y="7"/>
                    <a:pt x="83" y="7"/>
                    <a:pt x="83" y="7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4" y="45"/>
                    <a:pt x="84" y="45"/>
                    <a:pt x="84" y="45"/>
                  </a:cubicBezTo>
                  <a:cubicBezTo>
                    <a:pt x="96" y="23"/>
                    <a:pt x="124" y="0"/>
                    <a:pt x="166" y="0"/>
                  </a:cubicBezTo>
                  <a:cubicBezTo>
                    <a:pt x="254" y="0"/>
                    <a:pt x="270" y="58"/>
                    <a:pt x="270" y="133"/>
                  </a:cubicBezTo>
                  <a:cubicBezTo>
                    <a:pt x="270" y="286"/>
                    <a:pt x="270" y="286"/>
                    <a:pt x="270" y="286"/>
                  </a:cubicBezTo>
                  <a:cubicBezTo>
                    <a:pt x="184" y="286"/>
                    <a:pt x="184" y="286"/>
                    <a:pt x="184" y="286"/>
                  </a:cubicBezTo>
                  <a:cubicBezTo>
                    <a:pt x="184" y="150"/>
                    <a:pt x="184" y="150"/>
                    <a:pt x="184" y="150"/>
                  </a:cubicBezTo>
                  <a:cubicBezTo>
                    <a:pt x="184" y="118"/>
                    <a:pt x="183" y="76"/>
                    <a:pt x="139" y="76"/>
                  </a:cubicBezTo>
                  <a:cubicBezTo>
                    <a:pt x="94" y="76"/>
                    <a:pt x="87" y="111"/>
                    <a:pt x="87" y="148"/>
                  </a:cubicBezTo>
                  <a:cubicBezTo>
                    <a:pt x="87" y="286"/>
                    <a:pt x="87" y="286"/>
                    <a:pt x="87" y="286"/>
                  </a:cubicBezTo>
                  <a:cubicBezTo>
                    <a:pt x="0" y="286"/>
                    <a:pt x="0" y="286"/>
                    <a:pt x="0" y="286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7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66030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754">
          <p15:clr>
            <a:srgbClr val="A4A3A4"/>
          </p15:clr>
        </p15:guide>
        <p15:guide id="2" orient="horz" pos="3152">
          <p15:clr>
            <a:srgbClr val="A4A3A4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 &amp; 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6" y="1461400"/>
            <a:ext cx="3086904" cy="12349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4711" y="3709886"/>
            <a:ext cx="7887872" cy="804672"/>
          </a:xfrm>
        </p:spPr>
        <p:txBody>
          <a:bodyPr/>
          <a:lstStyle>
            <a:lvl1pPr marL="0" indent="0" algn="r">
              <a:buFontTx/>
              <a:buNone/>
              <a:defRPr sz="4000" b="1" i="1">
                <a:solidFill>
                  <a:schemeClr val="bg1"/>
                </a:solidFill>
              </a:defRPr>
            </a:lvl1pPr>
            <a:lvl2pPr marL="395287" indent="0" algn="r">
              <a:buFontTx/>
              <a:buNone/>
              <a:defRPr b="1" i="1">
                <a:solidFill>
                  <a:schemeClr val="bg1"/>
                </a:solidFill>
              </a:defRPr>
            </a:lvl2pPr>
            <a:lvl3pPr marL="744538" indent="0" algn="r">
              <a:buFontTx/>
              <a:buNone/>
              <a:defRPr b="1" i="1">
                <a:solidFill>
                  <a:schemeClr val="bg1"/>
                </a:solidFill>
              </a:defRPr>
            </a:lvl3pPr>
            <a:lvl4pPr marL="1027113" indent="0" algn="r">
              <a:buFontTx/>
              <a:buNone/>
              <a:defRPr b="1" i="1">
                <a:solidFill>
                  <a:schemeClr val="bg1"/>
                </a:solidFill>
              </a:defRPr>
            </a:lvl4pPr>
            <a:lvl5pPr marL="1309687" indent="0" algn="r">
              <a:buFontTx/>
              <a:buNone/>
              <a:defRPr b="1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98787" y="4611300"/>
            <a:ext cx="7772138" cy="1335024"/>
          </a:xfrm>
        </p:spPr>
        <p:txBody>
          <a:bodyPr lIns="91440" tIns="45720">
            <a:noAutofit/>
          </a:bodyPr>
          <a:lstStyle>
            <a:lvl1pPr marL="0" indent="0">
              <a:spcBef>
                <a:spcPts val="300"/>
              </a:spcBef>
              <a:buFontTx/>
              <a:buNone/>
              <a:defRPr sz="2000">
                <a:solidFill>
                  <a:schemeClr val="bg1"/>
                </a:solidFill>
              </a:defRPr>
            </a:lvl1pPr>
            <a:lvl2pPr marL="395287" indent="0">
              <a:buFontTx/>
              <a:buNone/>
              <a:defRPr sz="2800">
                <a:solidFill>
                  <a:schemeClr val="bg1"/>
                </a:solidFill>
              </a:defRPr>
            </a:lvl2pPr>
            <a:lvl3pPr marL="744538" indent="0">
              <a:buFontTx/>
              <a:buNone/>
              <a:defRPr sz="2800">
                <a:solidFill>
                  <a:schemeClr val="bg1"/>
                </a:solidFill>
              </a:defRPr>
            </a:lvl3pPr>
            <a:lvl4pPr marL="1027113" indent="0">
              <a:buFontTx/>
              <a:buNone/>
              <a:defRPr sz="2800">
                <a:solidFill>
                  <a:schemeClr val="bg1"/>
                </a:solidFill>
              </a:defRPr>
            </a:lvl4pPr>
            <a:lvl5pPr marL="1309687" indent="0">
              <a:buFontTx/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014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754">
          <p15:clr>
            <a:srgbClr val="A4A3A4"/>
          </p15:clr>
        </p15:guide>
        <p15:guide id="2" orient="horz" pos="3152">
          <p15:clr>
            <a:srgbClr val="A4A3A4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B5C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392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3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10000"/>
            <a:ext cx="7772400" cy="22098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098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B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2313" y="6356351"/>
            <a:ext cx="21336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70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505" y="6497436"/>
            <a:ext cx="290509" cy="28680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 baseline="0">
                <a:solidFill>
                  <a:schemeClr val="bg1">
                    <a:lumMod val="50000"/>
                  </a:schemeClr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4846320"/>
          </a:xfrm>
          <a:prstGeom prst="rect">
            <a:avLst/>
          </a:prstGeom>
        </p:spPr>
        <p:txBody>
          <a:bodyPr vert="horz"/>
          <a:lstStyle>
            <a:lvl1pPr marL="347663" indent="-347663">
              <a:buFont typeface="Wingdings" pitchFamily="2" charset="2"/>
              <a:buNone/>
              <a:defRPr sz="2400">
                <a:latin typeface="Arial Narrow"/>
                <a:cs typeface="Arial Narrow"/>
              </a:defRPr>
            </a:lvl1pPr>
            <a:lvl2pPr marL="682625" indent="-334963">
              <a:buFont typeface="Arial" pitchFamily="34" charset="0"/>
              <a:buChar char="•"/>
              <a:defRPr sz="2400">
                <a:latin typeface="Arial Narrow"/>
                <a:cs typeface="Arial Narrow"/>
              </a:defRPr>
            </a:lvl2pPr>
            <a:lvl3pPr marL="1030288" indent="-347663">
              <a:buFont typeface="Arial Narrow" pitchFamily="34" charset="0"/>
              <a:buChar char="–"/>
              <a:defRPr sz="2000">
                <a:latin typeface="Arial Narrow"/>
                <a:cs typeface="Arial Narrow"/>
              </a:defRPr>
            </a:lvl3pPr>
            <a:lvl4pPr marL="1379538" indent="-349250">
              <a:buFont typeface="Courier New" pitchFamily="49" charset="0"/>
              <a:buChar char="o"/>
              <a:defRPr sz="1800">
                <a:latin typeface="Arial Narrow"/>
                <a:cs typeface="Arial Narrow"/>
              </a:defRPr>
            </a:lvl4pPr>
            <a:lvl5pPr marL="1712913" indent="-333375">
              <a:defRPr sz="1800">
                <a:latin typeface="Arial Narrow"/>
                <a:cs typeface="Arial Narrow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4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849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95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51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0477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1" cy="4754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09801"/>
            <a:ext cx="3008313" cy="39163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3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400"/>
            <a:ext cx="5486400" cy="381000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71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867400"/>
            <a:ext cx="5486400" cy="3810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41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277813" y="233363"/>
            <a:ext cx="2436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4" tIns="46032" rIns="92064" bIns="46032">
            <a:spAutoFit/>
          </a:bodyPr>
          <a:lstStyle/>
          <a:p>
            <a:pPr defTabSz="912813" eaLnBrk="0" hangingPunct="0">
              <a:defRPr/>
            </a:pPr>
            <a:r>
              <a:rPr lang="en-US" sz="1600" b="1" baseline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University of Notre Dame</a:t>
            </a:r>
          </a:p>
        </p:txBody>
      </p:sp>
      <p:pic>
        <p:nvPicPr>
          <p:cNvPr id="3" name="Picture 8" descr="NDMark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0675" y="579438"/>
            <a:ext cx="5964238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62275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000066"/>
                </a:solidFill>
              </a:defRPr>
            </a:lvl1pPr>
          </a:lstStyle>
          <a:p>
            <a:pPr eaLnBrk="0" hangingPunct="0">
              <a:defRPr/>
            </a:pPr>
            <a:fld id="{0E2783DF-3D45-451D-B214-DBBE50549B39}" type="slidenum">
              <a:rPr lang="en-US" sz="1800" baseline="0" smtClean="0"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0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035" y="4406858"/>
            <a:ext cx="7771534" cy="136282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035" y="2905960"/>
            <a:ext cx="7771534" cy="150089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4294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513" y="1981705"/>
            <a:ext cx="3817215" cy="4114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273" y="1981705"/>
            <a:ext cx="3817216" cy="4114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C4436C44-1E38-4494-8B6D-B23BB0C04C9A}" type="slidenum">
              <a:rPr lang="en-US" sz="1800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337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26505" y="6497436"/>
            <a:ext cx="290509" cy="286806"/>
          </a:xfrm>
          <a:prstGeom prst="rect">
            <a:avLst/>
          </a:prstGeom>
        </p:spPr>
        <p:txBody>
          <a:bodyPr/>
          <a:lstStyle/>
          <a:p>
            <a:fld id="{EFD2656D-1963-1549-B61C-EC61E9853F9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73954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1"/>
          <p:cNvSpPr txBox="1">
            <a:spLocks noChangeArrowheads="1"/>
          </p:cNvSpPr>
          <p:nvPr userDrawn="1"/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rgbClr val="000066"/>
                </a:solidFill>
              </a:defRPr>
            </a:lvl1pPr>
          </a:lstStyle>
          <a:p>
            <a:pPr eaLnBrk="0" hangingPunct="0">
              <a:defRPr/>
            </a:pPr>
            <a:fld id="{9AD1D948-557C-4EA9-8F49-D78BFE0E12F4}" type="slidenum">
              <a:rPr lang="en-US" sz="1800" baseline="0"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16"/>
            <a:ext cx="8229023" cy="114354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011"/>
            <a:ext cx="4039465" cy="639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003"/>
            <a:ext cx="4039465" cy="395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011"/>
            <a:ext cx="4040909" cy="6399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003"/>
            <a:ext cx="4040909" cy="3950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9973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1"/>
          <p:cNvSpPr txBox="1">
            <a:spLocks noChangeArrowheads="1"/>
          </p:cNvSpPr>
          <p:nvPr userDrawn="1"/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rgbClr val="000066"/>
                </a:solidFill>
              </a:defRPr>
            </a:lvl1pPr>
          </a:lstStyle>
          <a:p>
            <a:pPr eaLnBrk="0" hangingPunct="0">
              <a:defRPr/>
            </a:pPr>
            <a:fld id="{CDD62A64-5B81-460A-B463-45F79385FD6E}" type="slidenum">
              <a:rPr lang="en-US" sz="1800" baseline="0"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821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9CAAD423-E227-4DF7-85CE-1F5AFDAF9B17}" type="slidenum">
              <a:rPr lang="en-US" sz="1800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2995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895191"/>
            <a:ext cx="3007591" cy="116141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889000"/>
            <a:ext cx="5111750" cy="5236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2070100"/>
            <a:ext cx="3007591" cy="40553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5766391B-C6BC-41C3-BF81-2E0FB78399F7}" type="slidenum">
              <a:rPr lang="en-US" sz="1800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2833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799951"/>
            <a:ext cx="5486977" cy="56689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380"/>
            <a:ext cx="5486977" cy="4114475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6848"/>
            <a:ext cx="5486977" cy="8056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hangingPunct="0">
              <a:defRPr/>
            </a:pPr>
            <a:fld id="{949584FE-9164-4579-9AD0-4311B01D7ADD}" type="slidenum">
              <a:rPr lang="en-US" sz="1800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550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 txBox="1">
            <a:spLocks noChangeArrowheads="1"/>
          </p:cNvSpPr>
          <p:nvPr userDrawn="1"/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rgbClr val="000066"/>
                </a:solidFill>
              </a:defRPr>
            </a:lvl1pPr>
          </a:lstStyle>
          <a:p>
            <a:pPr eaLnBrk="0" hangingPunct="0">
              <a:defRPr/>
            </a:pPr>
            <a:fld id="{FF060B7D-459A-4F77-81D6-CEE5AC9B888E}" type="slidenum">
              <a:rPr lang="en-US" sz="1800" baseline="0"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21488" y="211138"/>
            <a:ext cx="1870075" cy="46831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0" hangingPunct="0">
              <a:defRPr/>
            </a:pPr>
            <a:fld id="{EBCF08D2-D9D4-4228-AA17-2DDAC4C404A7}" type="slidenum">
              <a:rPr lang="en-US" sz="1800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4014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1"/>
          <p:cNvSpPr txBox="1">
            <a:spLocks noChangeArrowheads="1"/>
          </p:cNvSpPr>
          <p:nvPr userDrawn="1"/>
        </p:nvSpPr>
        <p:spPr>
          <a:xfrm rot="5400000">
            <a:off x="-744538" y="5732463"/>
            <a:ext cx="1870075" cy="38100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rgbClr val="000066"/>
                </a:solidFill>
              </a:defRPr>
            </a:lvl1pPr>
          </a:lstStyle>
          <a:p>
            <a:pPr eaLnBrk="0" hangingPunct="0">
              <a:defRPr/>
            </a:pPr>
            <a:fld id="{CA08713D-DD39-45AB-B246-A04F1DECEFF8}" type="slidenum">
              <a:rPr lang="en-US" sz="1800" baseline="0"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990" y="726085"/>
            <a:ext cx="2171988" cy="537009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023" y="726085"/>
            <a:ext cx="6377421" cy="537009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21488" y="211138"/>
            <a:ext cx="1870075" cy="46831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0" hangingPunct="0">
              <a:defRPr/>
            </a:pPr>
            <a:fld id="{AC5C4F9E-9C36-4DAC-99D5-A5CE176A6013}" type="slidenum">
              <a:rPr lang="en-US" sz="1800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7906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1"/>
          <p:cNvSpPr txBox="1">
            <a:spLocks noChangeArrowheads="1"/>
          </p:cNvSpPr>
          <p:nvPr userDrawn="1"/>
        </p:nvSpPr>
        <p:spPr>
          <a:xfrm>
            <a:off x="7273925" y="6477000"/>
            <a:ext cx="1870075" cy="381000"/>
          </a:xfrm>
          <a:prstGeom prst="rect">
            <a:avLst/>
          </a:prstGeom>
        </p:spPr>
        <p:txBody>
          <a:bodyPr/>
          <a:lstStyle>
            <a:lvl1pPr algn="r">
              <a:defRPr smtClean="0">
                <a:solidFill>
                  <a:srgbClr val="000066"/>
                </a:solidFill>
              </a:defRPr>
            </a:lvl1pPr>
          </a:lstStyle>
          <a:p>
            <a:pPr eaLnBrk="0" hangingPunct="0">
              <a:defRPr/>
            </a:pPr>
            <a:fld id="{BEA2DCC8-D01F-4929-88C1-3D41611EE76D}" type="slidenum">
              <a:rPr lang="en-US" sz="1800" baseline="0"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23" y="726085"/>
            <a:ext cx="8687955" cy="11435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512" y="1981706"/>
            <a:ext cx="7772977" cy="1978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512" y="4116100"/>
            <a:ext cx="7772977" cy="19800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1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21488" y="173038"/>
            <a:ext cx="1870075" cy="468312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eaLnBrk="0" hangingPunct="0">
              <a:defRPr/>
            </a:pPr>
            <a:fld id="{1E480E06-48B9-4FAA-9B4E-7B710FD976E5}" type="slidenum">
              <a:rPr lang="en-US" sz="1800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pPr eaLnBrk="0" hangingPunct="0">
                <a:defRPr/>
              </a:pPr>
              <a:t>‹#›</a:t>
            </a:fld>
            <a:endParaRPr lang="en-US" sz="1800" baseline="0" dirty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536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99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1E1B-4271-47DF-AAF4-2567D33669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24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602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anchor="ctr"/>
          <a:lstStyle>
            <a:lvl1pPr algn="ctr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6BF2F-1907-9045-956D-09045D16B3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22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7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theme" Target="../theme/theme5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46.xml"/><Relationship Id="rId22" Type="http://schemas.openxmlformats.org/officeDocument/2006/relationships/theme" Target="../theme/theme6.xml"/><Relationship Id="rId10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theme" Target="../theme/theme7.xml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67.xml"/><Relationship Id="rId13" Type="http://schemas.openxmlformats.org/officeDocument/2006/relationships/theme" Target="../theme/theme8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 userDrawn="1"/>
        </p:nvSpPr>
        <p:spPr>
          <a:xfrm>
            <a:off x="7424738" y="6578600"/>
            <a:ext cx="1546225" cy="133350"/>
          </a:xfrm>
          <a:prstGeom prst="roundRect">
            <a:avLst>
              <a:gd name="adj" fmla="val 34762"/>
            </a:avLst>
          </a:prstGeom>
          <a:solidFill>
            <a:srgbClr val="D3DEE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sp>
        <p:nvSpPr>
          <p:cNvPr id="20" name="Rounded Rectangle 19"/>
          <p:cNvSpPr>
            <a:spLocks noChangeArrowheads="1"/>
          </p:cNvSpPr>
          <p:nvPr userDrawn="1"/>
        </p:nvSpPr>
        <p:spPr bwMode="auto">
          <a:xfrm>
            <a:off x="196850" y="6578600"/>
            <a:ext cx="7178675" cy="133350"/>
          </a:xfrm>
          <a:prstGeom prst="roundRect">
            <a:avLst>
              <a:gd name="adj" fmla="val 30952"/>
            </a:avLst>
          </a:prstGeom>
          <a:solidFill>
            <a:srgbClr val="84A3C4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 userDrawn="1"/>
        </p:nvSpPr>
        <p:spPr>
          <a:xfrm>
            <a:off x="7424738" y="152400"/>
            <a:ext cx="1546225" cy="914400"/>
          </a:xfrm>
          <a:prstGeom prst="round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sp>
        <p:nvSpPr>
          <p:cNvPr id="22" name="Rounded Rectangle 21"/>
          <p:cNvSpPr>
            <a:spLocks noChangeArrowheads="1"/>
          </p:cNvSpPr>
          <p:nvPr userDrawn="1"/>
        </p:nvSpPr>
        <p:spPr bwMode="auto">
          <a:xfrm>
            <a:off x="196850" y="152400"/>
            <a:ext cx="7178675" cy="914400"/>
          </a:xfrm>
          <a:prstGeom prst="roundRect">
            <a:avLst>
              <a:gd name="adj" fmla="val 15955"/>
            </a:avLst>
          </a:prstGeom>
          <a:solidFill>
            <a:srgbClr val="84A3C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488" y="6554070"/>
            <a:ext cx="290512" cy="18288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rgbClr val="898989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pPr>
              <a:defRPr/>
            </a:pPr>
            <a:fld id="{DADE8373-2F34-4C03-86C7-59802B1E59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" name="Picture 1"/>
          <p:cNvPicPr>
            <a:picLocks noChangeAspect="1" noChangeArrowheads="1"/>
          </p:cNvPicPr>
          <p:nvPr userDrawn="1"/>
        </p:nvPicPr>
        <p:blipFill>
          <a:blip r:embed="rId14" cstate="print"/>
          <a:stretch>
            <a:fillRect/>
          </a:stretch>
        </p:blipFill>
        <p:spPr bwMode="auto">
          <a:xfrm>
            <a:off x="7508673" y="534000"/>
            <a:ext cx="1360507" cy="1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453406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5" r:id="rId2"/>
    <p:sldLayoutId id="2147483756" r:id="rId3"/>
    <p:sldLayoutId id="2147483760" r:id="rId4"/>
    <p:sldLayoutId id="2147483761" r:id="rId5"/>
    <p:sldLayoutId id="2147483768" r:id="rId6"/>
    <p:sldLayoutId id="2147483821" r:id="rId7"/>
    <p:sldLayoutId id="2147483825" r:id="rId8"/>
    <p:sldLayoutId id="2147483827" r:id="rId9"/>
    <p:sldLayoutId id="2147483830" r:id="rId10"/>
    <p:sldLayoutId id="2147483831" r:id="rId11"/>
    <p:sldLayoutId id="2147483832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galLogo-WG11-125.pn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10312" y="613223"/>
            <a:ext cx="2474772" cy="260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85" r:id="rId2"/>
    <p:sldLayoutId id="2147483786" r:id="rId3"/>
    <p:sldLayoutId id="2147483787" r:id="rId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0"/>
            <a:ext cx="9144000" cy="7061200"/>
          </a:xfrm>
          <a:prstGeom prst="rect">
            <a:avLst/>
          </a:prstGeom>
          <a:gradFill flip="none" rotWithShape="1">
            <a:gsLst>
              <a:gs pos="0">
                <a:srgbClr val="D8D0C7"/>
              </a:gs>
              <a:gs pos="100000">
                <a:schemeClr val="bg1"/>
              </a:gs>
            </a:gsLst>
            <a:lin ang="16200000" scaled="0"/>
            <a:tileRect/>
          </a:gra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endParaRPr lang="en-US" baseline="0" dirty="0"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6" name="Picture 5" descr="LegalLogo-WG11-12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03732" y="3520620"/>
            <a:ext cx="4352185" cy="4571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•"/>
        <a:defRPr sz="32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8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-106" charset="0"/>
        <a:buChar char="»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AAC2DF"/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824" r:id="rId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 baseline="0">
          <a:solidFill>
            <a:srgbClr val="675C53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7424738" y="6656657"/>
            <a:ext cx="1546225" cy="133350"/>
          </a:xfrm>
          <a:prstGeom prst="roundRect">
            <a:avLst>
              <a:gd name="adj" fmla="val 34762"/>
            </a:avLst>
          </a:prstGeom>
          <a:solidFill>
            <a:srgbClr val="D3DEE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196850" y="6656657"/>
            <a:ext cx="7178675" cy="133350"/>
          </a:xfrm>
          <a:prstGeom prst="roundRect">
            <a:avLst>
              <a:gd name="adj" fmla="val 30952"/>
            </a:avLst>
          </a:prstGeom>
          <a:solidFill>
            <a:srgbClr val="84A3C4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424738" y="152400"/>
            <a:ext cx="1546225" cy="914400"/>
          </a:xfrm>
          <a:prstGeom prst="round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196850" y="152400"/>
            <a:ext cx="7178675" cy="914400"/>
          </a:xfrm>
          <a:prstGeom prst="roundRect">
            <a:avLst>
              <a:gd name="adj" fmla="val 15955"/>
            </a:avLst>
          </a:prstGeom>
          <a:solidFill>
            <a:srgbClr val="84A3C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6488" y="6632127"/>
            <a:ext cx="290512" cy="18288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0" baseline="0">
                <a:solidFill>
                  <a:srgbClr val="898989"/>
                </a:solidFill>
                <a:latin typeface="Arial Narrow" pitchFamily="-106" charset="0"/>
                <a:ea typeface="Arial Narrow" pitchFamily="-106" charset="0"/>
                <a:cs typeface="Arial Narrow" pitchFamily="-106" charset="0"/>
              </a:defRPr>
            </a:lvl1pPr>
          </a:lstStyle>
          <a:p>
            <a:pPr>
              <a:defRPr/>
            </a:pPr>
            <a:fld id="{DADE8373-2F34-4C03-86C7-59802B1E59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508673" y="534000"/>
            <a:ext cx="1360507" cy="1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287" y="6531463"/>
            <a:ext cx="3491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aseline="0" smtClean="0">
                <a:solidFill>
                  <a:srgbClr val="675C53"/>
                </a:solidFill>
                <a:latin typeface="Arial Narrow"/>
                <a:ea typeface="Arial" charset="0"/>
                <a:cs typeface="Arial Narrow"/>
              </a:defRPr>
            </a:lvl1pPr>
          </a:lstStyle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7424738" y="6578600"/>
            <a:ext cx="1546225" cy="133350"/>
          </a:xfrm>
          <a:prstGeom prst="roundRect">
            <a:avLst>
              <a:gd name="adj" fmla="val 34762"/>
            </a:avLst>
          </a:prstGeom>
          <a:solidFill>
            <a:srgbClr val="D3DEE4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sp>
        <p:nvSpPr>
          <p:cNvPr id="10" name="Rounded Rectangle 9"/>
          <p:cNvSpPr>
            <a:spLocks noChangeArrowheads="1"/>
          </p:cNvSpPr>
          <p:nvPr userDrawn="1"/>
        </p:nvSpPr>
        <p:spPr bwMode="auto">
          <a:xfrm>
            <a:off x="196850" y="6578600"/>
            <a:ext cx="7178675" cy="133350"/>
          </a:xfrm>
          <a:prstGeom prst="roundRect">
            <a:avLst>
              <a:gd name="adj" fmla="val 30952"/>
            </a:avLst>
          </a:prstGeom>
          <a:solidFill>
            <a:srgbClr val="84A3C4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7424738" y="152400"/>
            <a:ext cx="1546225" cy="914400"/>
          </a:xfrm>
          <a:prstGeom prst="roundRect">
            <a:avLst/>
          </a:prstGeom>
          <a:solidFill>
            <a:srgbClr val="D3DEE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aseline="-25000" dirty="0"/>
          </a:p>
        </p:txBody>
      </p:sp>
      <p:sp>
        <p:nvSpPr>
          <p:cNvPr id="12" name="Rounded Rectangle 11"/>
          <p:cNvSpPr>
            <a:spLocks noChangeArrowheads="1"/>
          </p:cNvSpPr>
          <p:nvPr userDrawn="1"/>
        </p:nvSpPr>
        <p:spPr bwMode="auto">
          <a:xfrm>
            <a:off x="196850" y="152400"/>
            <a:ext cx="7178675" cy="914400"/>
          </a:xfrm>
          <a:prstGeom prst="roundRect">
            <a:avLst>
              <a:gd name="adj" fmla="val 15955"/>
            </a:avLst>
          </a:prstGeom>
          <a:solidFill>
            <a:srgbClr val="84A3C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en-US" dirty="0"/>
          </a:p>
        </p:txBody>
      </p:sp>
      <p:pic>
        <p:nvPicPr>
          <p:cNvPr id="13" name="Picture 1"/>
          <p:cNvPicPr>
            <a:picLocks noChangeAspect="1" noChangeArrowheads="1"/>
          </p:cNvPicPr>
          <p:nvPr userDrawn="1"/>
        </p:nvPicPr>
        <p:blipFill>
          <a:blip r:embed="rId9" cstate="print"/>
          <a:stretch>
            <a:fillRect/>
          </a:stretch>
        </p:blipFill>
        <p:spPr bwMode="auto">
          <a:xfrm>
            <a:off x="7508673" y="534000"/>
            <a:ext cx="1360507" cy="144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185" y="365761"/>
            <a:ext cx="8183725" cy="61555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185" y="1371601"/>
            <a:ext cx="8183725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95288" indent="-395288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Helvetica" panose="020B0604020202020204" pitchFamily="34" charset="0"/>
        <a:buChar char="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347663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Helvetica" panose="020B0604020202020204" pitchFamily="34" charset="0"/>
        <a:buChar char="►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27113" indent="-282575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Helvetica" panose="020B0604020202020204" pitchFamily="34" charset="0"/>
        <a:buChar char="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688" indent="-282575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Helvetica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6225" indent="-236538" algn="l" defTabSz="914400" rtl="0" eaLnBrk="1" latinLnBrk="0" hangingPunct="1">
        <a:spcBef>
          <a:spcPct val="20000"/>
        </a:spcBef>
        <a:buClr>
          <a:schemeClr val="tx2"/>
        </a:buClr>
        <a:buSzPct val="90000"/>
        <a:buFont typeface="Helvetica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230">
          <p15:clr>
            <a:srgbClr val="A4A3A4"/>
          </p15:clr>
        </p15:guide>
        <p15:guide id="4" orient="horz" pos="864">
          <p15:clr>
            <a:srgbClr val="A4A3A4"/>
          </p15:clr>
        </p15:guide>
        <p15:guide id="5" orient="horz" pos="3720">
          <p15:clr>
            <a:srgbClr val="A4A3A4"/>
          </p15:clr>
        </p15:guide>
        <p15:guide id="6" pos="407">
          <p15:clr>
            <a:srgbClr val="A4A3A4"/>
          </p15:clr>
        </p15:guide>
        <p15:guide id="7" pos="7270">
          <p15:clr>
            <a:srgbClr val="A4A3A4"/>
          </p15:clr>
        </p15:guide>
        <p15:guide id="8" orient="horz" pos="1122">
          <p15:clr>
            <a:srgbClr val="A4A3A4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1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baseline="0" dirty="0"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2B5C"/>
                </a:solidFill>
                <a:latin typeface="Arial"/>
                <a:cs typeface="Arial"/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BB6BF2F-1907-9045-956D-09045D16B3CB}" type="slidenum">
              <a:rPr lang="en-US" baseline="0" smtClean="0">
                <a:ea typeface="+mn-ea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baseline="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481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4000" b="0" i="0" kern="1200">
          <a:solidFill>
            <a:srgbClr val="002B5C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rgbClr val="002B5C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2B5C"/>
          </a:solidFill>
          <a:latin typeface="Georgia"/>
          <a:ea typeface="+mn-ea"/>
          <a:cs typeface="Georg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rgbClr val="002B5C"/>
          </a:solidFill>
          <a:latin typeface="Georgia"/>
          <a:ea typeface="+mn-ea"/>
          <a:cs typeface="Georg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002B5C"/>
          </a:solidFill>
          <a:latin typeface="Georgia"/>
          <a:ea typeface="+mn-ea"/>
          <a:cs typeface="Georg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200" b="0" i="0" kern="1200">
          <a:solidFill>
            <a:srgbClr val="002B5C"/>
          </a:solidFill>
          <a:latin typeface="Georgia"/>
          <a:ea typeface="+mn-ea"/>
          <a:cs typeface="Georg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Rectangle 48"/>
          <p:cNvSpPr>
            <a:spLocks noChangeArrowheads="1"/>
          </p:cNvSpPr>
          <p:nvPr/>
        </p:nvSpPr>
        <p:spPr bwMode="blackWhite">
          <a:xfrm>
            <a:off x="1588" y="241300"/>
            <a:ext cx="9144000" cy="328613"/>
          </a:xfrm>
          <a:prstGeom prst="rect">
            <a:avLst/>
          </a:prstGeom>
          <a:gradFill rotWithShape="0">
            <a:gsLst>
              <a:gs pos="0">
                <a:srgbClr val="00153C"/>
              </a:gs>
              <a:gs pos="50000">
                <a:schemeClr val="tx2"/>
              </a:gs>
              <a:gs pos="100000">
                <a:srgbClr val="00153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baseline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blackWhite">
          <a:xfrm>
            <a:off x="3175" y="280988"/>
            <a:ext cx="9142413" cy="249237"/>
          </a:xfrm>
          <a:prstGeom prst="rect">
            <a:avLst/>
          </a:prstGeom>
          <a:gradFill rotWithShape="0">
            <a:gsLst>
              <a:gs pos="0">
                <a:srgbClr val="00153C"/>
              </a:gs>
              <a:gs pos="50000">
                <a:srgbClr val="0039A0"/>
              </a:gs>
              <a:gs pos="100000">
                <a:srgbClr val="00153C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1800" baseline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074" name="Rectangle 50"/>
          <p:cNvSpPr>
            <a:spLocks noChangeArrowheads="1"/>
          </p:cNvSpPr>
          <p:nvPr/>
        </p:nvSpPr>
        <p:spPr bwMode="auto">
          <a:xfrm>
            <a:off x="239713" y="233363"/>
            <a:ext cx="24368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64" tIns="46032" rIns="92064" bIns="46032">
            <a:spAutoFit/>
          </a:bodyPr>
          <a:lstStyle/>
          <a:p>
            <a:pPr defTabSz="912813" eaLnBrk="0" hangingPunct="0">
              <a:defRPr/>
            </a:pPr>
            <a:r>
              <a:rPr lang="en-US" sz="1600" b="1" baseline="0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University of Notre Dame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725488"/>
            <a:ext cx="8686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424866" y="130625"/>
            <a:ext cx="1591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/>
            <a:r>
              <a:rPr lang="en-US" sz="2800" b="1" i="1" baseline="0" dirty="0" err="1" smtClean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travelND</a:t>
            </a:r>
            <a:endParaRPr lang="en-US" sz="2800" b="1" i="1" baseline="0" dirty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875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2pPr>
      <a:lvl3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3pPr>
      <a:lvl4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4pPr>
      <a:lvl5pPr algn="ctr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5pPr>
      <a:lvl6pPr marL="4572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6pPr>
      <a:lvl7pPr marL="9144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7pPr>
      <a:lvl8pPr marL="13716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8pPr>
      <a:lvl9pPr marL="1828800" algn="ctr" defTabSz="912813" rtl="0" fontAlgn="base">
        <a:lnSpc>
          <a:spcPct val="90000"/>
        </a:lnSpc>
        <a:spcBef>
          <a:spcPct val="0"/>
        </a:spcBef>
        <a:spcAft>
          <a:spcPct val="0"/>
        </a:spcAft>
        <a:defRPr sz="3800" b="1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Garamond" pitchFamily="18" charset="0"/>
        </a:defRPr>
      </a:lvl9pPr>
    </p:titleStyle>
    <p:bodyStyle>
      <a:lvl1pPr marL="223838" indent="-223838" algn="l" defTabSz="912813" rtl="0" eaLnBrk="0" fontAlgn="base" hangingPunct="0">
        <a:spcBef>
          <a:spcPct val="20000"/>
        </a:spcBef>
        <a:spcAft>
          <a:spcPct val="0"/>
        </a:spcAft>
        <a:buClr>
          <a:srgbClr val="B8A204"/>
        </a:buClr>
        <a:buChar char="•"/>
        <a:defRPr sz="2600">
          <a:solidFill>
            <a:srgbClr val="000066"/>
          </a:solidFill>
          <a:latin typeface="+mj-lt"/>
          <a:ea typeface="+mn-ea"/>
          <a:cs typeface="+mn-cs"/>
        </a:defRPr>
      </a:lvl1pPr>
      <a:lvl2pPr marL="579438" indent="-241300" algn="l" defTabSz="912813" rtl="0" eaLnBrk="0" fontAlgn="base" hangingPunct="0">
        <a:spcBef>
          <a:spcPct val="20000"/>
        </a:spcBef>
        <a:spcAft>
          <a:spcPct val="0"/>
        </a:spcAft>
        <a:buClr>
          <a:srgbClr val="B8A204"/>
        </a:buClr>
        <a:buChar char="–"/>
        <a:defRPr sz="2400">
          <a:solidFill>
            <a:srgbClr val="000066"/>
          </a:solidFill>
          <a:latin typeface="+mj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lr>
          <a:srgbClr val="B8A204"/>
        </a:buClr>
        <a:buFont typeface="Arial" charset="0"/>
        <a:buChar char="•"/>
        <a:defRPr sz="2200">
          <a:solidFill>
            <a:srgbClr val="000066"/>
          </a:solidFill>
          <a:latin typeface="+mj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lr>
          <a:srgbClr val="B8A204"/>
        </a:buClr>
        <a:buChar char="–"/>
        <a:defRPr sz="2000">
          <a:solidFill>
            <a:srgbClr val="000066"/>
          </a:solidFill>
          <a:latin typeface="+mj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lr>
          <a:srgbClr val="B8A204"/>
        </a:buClr>
        <a:buFont typeface="Arial" charset="0"/>
        <a:buChar char="•"/>
        <a:defRPr>
          <a:solidFill>
            <a:srgbClr val="000066"/>
          </a:solidFill>
          <a:latin typeface="+mj-lt"/>
        </a:defRPr>
      </a:lvl5pPr>
      <a:lvl6pPr marL="25146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600">
          <a:solidFill>
            <a:srgbClr val="0000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emf"/><Relationship Id="rId3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6.xml"/><Relationship Id="rId20" Type="http://schemas.openxmlformats.org/officeDocument/2006/relationships/diagramColors" Target="../diagrams/colors8.xml"/><Relationship Id="rId21" Type="http://schemas.microsoft.com/office/2007/relationships/diagramDrawing" Target="../diagrams/drawing8.xml"/><Relationship Id="rId22" Type="http://schemas.openxmlformats.org/officeDocument/2006/relationships/diagramData" Target="../diagrams/data9.xml"/><Relationship Id="rId23" Type="http://schemas.openxmlformats.org/officeDocument/2006/relationships/diagramLayout" Target="../diagrams/layout9.xml"/><Relationship Id="rId24" Type="http://schemas.openxmlformats.org/officeDocument/2006/relationships/diagramQuickStyle" Target="../diagrams/quickStyle9.xml"/><Relationship Id="rId25" Type="http://schemas.openxmlformats.org/officeDocument/2006/relationships/diagramColors" Target="../diagrams/colors9.xml"/><Relationship Id="rId26" Type="http://schemas.microsoft.com/office/2007/relationships/diagramDrawing" Target="../diagrams/drawing9.xml"/><Relationship Id="rId27" Type="http://schemas.openxmlformats.org/officeDocument/2006/relationships/image" Target="../media/image16.emf"/><Relationship Id="rId28" Type="http://schemas.openxmlformats.org/officeDocument/2006/relationships/diagramData" Target="../diagrams/data10.xml"/><Relationship Id="rId29" Type="http://schemas.openxmlformats.org/officeDocument/2006/relationships/diagramLayout" Target="../diagrams/layout10.xml"/><Relationship Id="rId30" Type="http://schemas.openxmlformats.org/officeDocument/2006/relationships/diagramQuickStyle" Target="../diagrams/quickStyle10.xml"/><Relationship Id="rId31" Type="http://schemas.openxmlformats.org/officeDocument/2006/relationships/diagramColors" Target="../diagrams/colors10.xml"/><Relationship Id="rId32" Type="http://schemas.microsoft.com/office/2007/relationships/diagramDrawing" Target="../diagrams/drawing10.xml"/><Relationship Id="rId10" Type="http://schemas.openxmlformats.org/officeDocument/2006/relationships/diagramColors" Target="../diagrams/colors6.xml"/><Relationship Id="rId11" Type="http://schemas.microsoft.com/office/2007/relationships/diagramDrawing" Target="../diagrams/drawing6.xml"/><Relationship Id="rId12" Type="http://schemas.openxmlformats.org/officeDocument/2006/relationships/diagramData" Target="../diagrams/data7.xml"/><Relationship Id="rId13" Type="http://schemas.openxmlformats.org/officeDocument/2006/relationships/diagramLayout" Target="../diagrams/layout7.xml"/><Relationship Id="rId14" Type="http://schemas.openxmlformats.org/officeDocument/2006/relationships/diagramQuickStyle" Target="../diagrams/quickStyle7.xml"/><Relationship Id="rId15" Type="http://schemas.openxmlformats.org/officeDocument/2006/relationships/diagramColors" Target="../diagrams/colors7.xml"/><Relationship Id="rId16" Type="http://schemas.microsoft.com/office/2007/relationships/diagramDrawing" Target="../diagrams/drawing7.xml"/><Relationship Id="rId17" Type="http://schemas.openxmlformats.org/officeDocument/2006/relationships/diagramData" Target="../diagrams/data8.xml"/><Relationship Id="rId18" Type="http://schemas.openxmlformats.org/officeDocument/2006/relationships/diagramLayout" Target="../diagrams/layout8.xml"/><Relationship Id="rId19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diagramData" Target="../diagrams/data6.xml"/><Relationship Id="rId8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Relationship Id="rId3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jpg"/><Relationship Id="rId7" Type="http://schemas.openxmlformats.org/officeDocument/2006/relationships/image" Target="../media/image28.jp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4" Type="http://schemas.openxmlformats.org/officeDocument/2006/relationships/diagramQuickStyle" Target="../diagrams/quickStyle11.xml"/><Relationship Id="rId5" Type="http://schemas.openxmlformats.org/officeDocument/2006/relationships/diagramColors" Target="../diagrams/colors11.xml"/><Relationship Id="rId6" Type="http://schemas.microsoft.com/office/2007/relationships/diagramDrawing" Target="../diagrams/drawing11.xml"/><Relationship Id="rId7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4.xml"/><Relationship Id="rId12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8" Type="http://schemas.openxmlformats.org/officeDocument/2006/relationships/diagramData" Target="../diagrams/data4.xml"/><Relationship Id="rId9" Type="http://schemas.openxmlformats.org/officeDocument/2006/relationships/diagramLayout" Target="../diagrams/layout4.xml"/><Relationship Id="rId10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 bwMode="auto">
          <a:xfrm>
            <a:off x="2743201" y="2974975"/>
            <a:ext cx="6400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pPr lvl="0"/>
            <a:r>
              <a:rPr lang="en-US" sz="3600" b="1" baseline="0" dirty="0" smtClean="0">
                <a:solidFill>
                  <a:srgbClr val="84A3C4"/>
                </a:solidFill>
                <a:latin typeface="Arial Narrow" pitchFamily="-106" charset="0"/>
              </a:rPr>
              <a:t>Challenges and Opportunities around Change Management</a:t>
            </a:r>
            <a:r>
              <a:rPr lang="en-US" sz="3200" b="1" baseline="0" dirty="0" smtClean="0">
                <a:solidFill>
                  <a:srgbClr val="675C53"/>
                </a:solidFill>
                <a:latin typeface="Arial Narrow" pitchFamily="-106" charset="0"/>
              </a:rPr>
              <a:t/>
            </a:r>
            <a:br>
              <a:rPr lang="en-US" sz="3200" b="1" baseline="0" dirty="0" smtClean="0">
                <a:solidFill>
                  <a:srgbClr val="675C53"/>
                </a:solidFill>
                <a:latin typeface="Arial Narrow" pitchFamily="-106" charset="0"/>
              </a:rPr>
            </a:br>
            <a:r>
              <a:rPr lang="en-US" sz="2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Mike Kingery, Arizona State University</a:t>
            </a:r>
          </a:p>
          <a:p>
            <a:pPr lvl="0"/>
            <a:r>
              <a:rPr lang="en-US" sz="2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Paul VanDieren, University of Notre Dame </a:t>
            </a:r>
          </a:p>
          <a:p>
            <a:pPr lvl="0"/>
            <a:r>
              <a:rPr lang="en-US" sz="20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rPr>
              <a:t>Mary Gallagher, Huron Consulting Group</a:t>
            </a:r>
            <a:endParaRPr lang="en-US" sz="2000" baseline="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</a:endParaRPr>
          </a:p>
          <a:p>
            <a:pPr eaLnBrk="0" hangingPunct="0"/>
            <a:endParaRPr lang="en-US" sz="2800" baseline="0" dirty="0" smtClean="0">
              <a:solidFill>
                <a:srgbClr val="675C53"/>
              </a:solidFill>
              <a:latin typeface="Arial Narrow" pitchFamily="-106" charset="0"/>
            </a:endParaRPr>
          </a:p>
          <a:p>
            <a:pPr eaLnBrk="0" hangingPunct="0"/>
            <a:r>
              <a:rPr lang="en-US" sz="1800" baseline="0" dirty="0" smtClean="0">
                <a:solidFill>
                  <a:srgbClr val="675C53"/>
                </a:solidFill>
                <a:latin typeface="Arial Narrow" pitchFamily="-106" charset="0"/>
              </a:rPr>
              <a:t>Society of Collegiate Travel and Expense Management</a:t>
            </a:r>
          </a:p>
          <a:p>
            <a:pPr eaLnBrk="0" hangingPunct="0"/>
            <a:endParaRPr lang="en-US" sz="1800" baseline="0" dirty="0">
              <a:solidFill>
                <a:srgbClr val="675C53"/>
              </a:solidFill>
              <a:latin typeface="Arial Narrow" pitchFamily="-106" charset="0"/>
            </a:endParaRPr>
          </a:p>
          <a:p>
            <a:pPr eaLnBrk="0" hangingPunct="0"/>
            <a:r>
              <a:rPr lang="en-US" sz="1800" baseline="0" dirty="0" smtClean="0">
                <a:solidFill>
                  <a:srgbClr val="675C53"/>
                </a:solidFill>
                <a:latin typeface="Arial Narrow" pitchFamily="-106" charset="0"/>
              </a:rPr>
              <a:t>September 28, 2015</a:t>
            </a:r>
            <a:endParaRPr lang="en-US" sz="1800" baseline="0" dirty="0">
              <a:solidFill>
                <a:srgbClr val="675C53"/>
              </a:solidFill>
              <a:latin typeface="Arial Narrow" pitchFamily="-106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43201" y="1581665"/>
            <a:ext cx="1790700" cy="951470"/>
            <a:chOff x="7365657" y="123568"/>
            <a:chExt cx="1790700" cy="951470"/>
          </a:xfrm>
        </p:grpSpPr>
        <p:sp>
          <p:nvSpPr>
            <p:cNvPr id="4" name="TextBox 3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6249196" y="1547727"/>
            <a:ext cx="1645920" cy="914400"/>
            <a:chOff x="7410732" y="163770"/>
            <a:chExt cx="164592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Our Project Goals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“My ASU Trip”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60" y="1371601"/>
            <a:ext cx="8412480" cy="4868562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>
                <a:latin typeface="+mn-lt"/>
                <a:cs typeface="Arial" panose="020B0604020202020204" pitchFamily="34" charset="0"/>
              </a:rPr>
              <a:t>A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duty of care program to assist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faculty, staff, and student travelers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in case of emergencies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End-to-end integrated travel request, booking, and expense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management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An environmentally sustainable, paperless system with carbon footprint reporting capabilities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 travel card program that will interface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trip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expenses into the </a:t>
            </a:r>
            <a:r>
              <a:rPr lang="en-US" sz="2400" dirty="0" smtClean="0">
                <a:latin typeface="+mn-lt"/>
                <a:cs typeface="Arial" panose="020B0604020202020204" pitchFamily="34" charset="0"/>
              </a:rPr>
              <a:t>expense </a:t>
            </a:r>
            <a:r>
              <a:rPr lang="en-US" sz="2400" dirty="0">
                <a:latin typeface="+mn-lt"/>
                <a:cs typeface="Arial" panose="020B0604020202020204" pitchFamily="34" charset="0"/>
              </a:rPr>
              <a:t>report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Consolidated and detailed travel information, allowing ASU to negotiate vendor discounts and/or enhanced services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8" name="TextBox 7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37764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7707" y="4843854"/>
            <a:ext cx="87172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+mn-lt"/>
              </a:rPr>
              <a:t>We completed our business process transformation and implementation within a </a:t>
            </a:r>
            <a:r>
              <a:rPr lang="en-US" sz="1600" b="1" baseline="0" dirty="0" smtClean="0">
                <a:latin typeface="+mn-lt"/>
              </a:rPr>
              <a:t>12-month period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+mn-lt"/>
              </a:rPr>
              <a:t>The month-long investment of </a:t>
            </a:r>
            <a:r>
              <a:rPr lang="en-US" sz="1600" b="1" baseline="0" dirty="0" smtClean="0">
                <a:latin typeface="+mn-lt"/>
              </a:rPr>
              <a:t>upfront planning helped the implementation go smoothly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+mn-lt"/>
              </a:rPr>
              <a:t>Travel Advisory Group meetings were valuable for </a:t>
            </a:r>
            <a:r>
              <a:rPr lang="en-US" sz="1600" b="1" baseline="0" dirty="0" smtClean="0">
                <a:latin typeface="+mn-lt"/>
              </a:rPr>
              <a:t>early input into our design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+mn-lt"/>
              </a:rPr>
              <a:t>We had </a:t>
            </a:r>
            <a:r>
              <a:rPr lang="en-US" sz="1600" b="1" baseline="0" dirty="0" smtClean="0">
                <a:latin typeface="+mn-lt"/>
              </a:rPr>
              <a:t>no shortage of volunteers to be pilot users</a:t>
            </a:r>
            <a:r>
              <a:rPr lang="en-US" sz="1600" baseline="0" dirty="0" smtClean="0">
                <a:latin typeface="+mn-lt"/>
              </a:rPr>
              <a:t>; in fact, we had to limit it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aseline="0" dirty="0" smtClean="0">
                <a:latin typeface="+mn-lt"/>
              </a:rPr>
              <a:t>Pilot users were happy to participate and gave </a:t>
            </a:r>
            <a:r>
              <a:rPr lang="en-US" sz="1600" b="1" baseline="0" dirty="0" smtClean="0">
                <a:latin typeface="+mn-lt"/>
              </a:rPr>
              <a:t>excellent feedback on travel card, booking, and workflow</a:t>
            </a:r>
            <a:endParaRPr lang="en-US" sz="1600" b="1" baseline="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Travel and Expense Program Assessment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approach and timeline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2015 Huron Consulting Group. All rights reserved. Proprietary &amp; Confidential</a:t>
            </a:r>
            <a:endParaRPr lang="en-US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337650"/>
              </p:ext>
            </p:extLst>
          </p:nvPr>
        </p:nvGraphicFramePr>
        <p:xfrm>
          <a:off x="228588" y="1157681"/>
          <a:ext cx="8713523" cy="3550243"/>
        </p:xfrm>
        <a:graphic>
          <a:graphicData uri="http://schemas.openxmlformats.org/drawingml/2006/table">
            <a:tbl>
              <a:tblPr/>
              <a:tblGrid>
                <a:gridCol w="670271"/>
                <a:gridCol w="670271"/>
                <a:gridCol w="670271"/>
                <a:gridCol w="670271"/>
                <a:gridCol w="670271"/>
                <a:gridCol w="670271"/>
                <a:gridCol w="670271"/>
                <a:gridCol w="670271"/>
                <a:gridCol w="670271"/>
                <a:gridCol w="670271"/>
                <a:gridCol w="670271"/>
                <a:gridCol w="670271"/>
                <a:gridCol w="670271"/>
              </a:tblGrid>
              <a:tr h="537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Jul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‘14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Aug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‘14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Sep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Arial" charset="0"/>
                        </a:rPr>
                        <a:t>‘14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Oct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Nov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Dec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Jan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Feb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Apr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Jun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Jul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‘15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013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80264954"/>
              </p:ext>
            </p:extLst>
          </p:nvPr>
        </p:nvGraphicFramePr>
        <p:xfrm>
          <a:off x="1263928" y="1933513"/>
          <a:ext cx="3641704" cy="517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459180410"/>
              </p:ext>
            </p:extLst>
          </p:nvPr>
        </p:nvGraphicFramePr>
        <p:xfrm>
          <a:off x="232003" y="1933513"/>
          <a:ext cx="1065456" cy="491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9602773"/>
              </p:ext>
            </p:extLst>
          </p:nvPr>
        </p:nvGraphicFramePr>
        <p:xfrm>
          <a:off x="2297249" y="2455381"/>
          <a:ext cx="2645454" cy="594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6" name="Isosceles Triangle 25"/>
          <p:cNvSpPr/>
          <p:nvPr/>
        </p:nvSpPr>
        <p:spPr>
          <a:xfrm flipV="1">
            <a:off x="4940493" y="2784481"/>
            <a:ext cx="244475" cy="168275"/>
          </a:xfrm>
          <a:prstGeom prst="triangle">
            <a:avLst/>
          </a:prstGeom>
          <a:solidFill>
            <a:srgbClr val="84A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>
          <a:xfrm flipV="1">
            <a:off x="8217119" y="4324897"/>
            <a:ext cx="244475" cy="168275"/>
          </a:xfrm>
          <a:prstGeom prst="triangle">
            <a:avLst/>
          </a:prstGeom>
          <a:solidFill>
            <a:srgbClr val="84A3C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 sz="1400" b="1" dirty="0">
              <a:solidFill>
                <a:srgbClr val="FFFFFF"/>
              </a:solidFill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7738650" y="3987379"/>
            <a:ext cx="1225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baseline="0" dirty="0" smtClean="0">
                <a:latin typeface="+mn-lt"/>
              </a:rPr>
              <a:t>Go Live</a:t>
            </a:r>
            <a:endParaRPr lang="en-US" b="1" baseline="0" dirty="0">
              <a:latin typeface="+mn-lt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449871" y="2443381"/>
            <a:ext cx="1225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tabLst>
                <a:tab pos="169863" algn="l"/>
              </a:tabLst>
            </a:pPr>
            <a:r>
              <a:rPr lang="en-US" b="1" baseline="0" dirty="0" smtClean="0">
                <a:latin typeface="+mn-lt"/>
              </a:rPr>
              <a:t>Pilot</a:t>
            </a:r>
            <a:endParaRPr lang="en-US" b="1" baseline="0" dirty="0">
              <a:latin typeface="+mn-lt"/>
            </a:endParaRP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744574037"/>
              </p:ext>
            </p:extLst>
          </p:nvPr>
        </p:nvGraphicFramePr>
        <p:xfrm>
          <a:off x="4903422" y="4102471"/>
          <a:ext cx="3295279" cy="42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891811566"/>
              </p:ext>
            </p:extLst>
          </p:nvPr>
        </p:nvGraphicFramePr>
        <p:xfrm>
          <a:off x="3595816" y="3541687"/>
          <a:ext cx="1940011" cy="420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21" name="TextBox 20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1838685" y="3237473"/>
            <a:ext cx="182880" cy="182880"/>
          </a:xfrm>
          <a:prstGeom prst="rect">
            <a:avLst/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12540" y="3237473"/>
            <a:ext cx="182880" cy="182880"/>
          </a:xfrm>
          <a:prstGeom prst="rect">
            <a:avLst/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865341" y="3237473"/>
            <a:ext cx="182880" cy="182880"/>
          </a:xfrm>
          <a:prstGeom prst="rect">
            <a:avLst/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51252" y="3190413"/>
            <a:ext cx="6147368" cy="2769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b="1" baseline="0" dirty="0" smtClean="0">
                <a:solidFill>
                  <a:srgbClr val="0070C0"/>
                </a:solidFill>
                <a:latin typeface="+mn-lt"/>
              </a:rPr>
              <a:t>                                         Travel Advisory Group Meetings</a:t>
            </a:r>
            <a:endParaRPr lang="en-US" b="1" baseline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00680" y="3237473"/>
            <a:ext cx="182880" cy="182880"/>
          </a:xfrm>
          <a:prstGeom prst="rect">
            <a:avLst/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96096" y="3237473"/>
            <a:ext cx="182880" cy="182880"/>
          </a:xfrm>
          <a:prstGeom prst="rect">
            <a:avLst/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1173891" y="3237473"/>
            <a:ext cx="182880" cy="182880"/>
          </a:xfrm>
          <a:prstGeom prst="rect">
            <a:avLst/>
          </a:prstGeom>
          <a:solidFill>
            <a:srgbClr val="0099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1770905745"/>
              </p:ext>
            </p:extLst>
          </p:nvPr>
        </p:nvGraphicFramePr>
        <p:xfrm>
          <a:off x="5254633" y="2496897"/>
          <a:ext cx="3635592" cy="438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  <p:extLst>
      <p:ext uri="{BB962C8B-B14F-4D97-AF65-F5344CB8AC3E}">
        <p14:creationId xmlns:p14="http://schemas.microsoft.com/office/powerpoint/2010/main" val="412026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64592"/>
            <a:ext cx="7772400" cy="1194651"/>
          </a:xfrm>
        </p:spPr>
        <p:txBody>
          <a:bodyPr/>
          <a:lstStyle/>
          <a:p>
            <a:r>
              <a:rPr lang="en-US" dirty="0" smtClean="0"/>
              <a:t>Massive Cultural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59" y="676656"/>
            <a:ext cx="7060651" cy="567267"/>
          </a:xfrm>
        </p:spPr>
        <p:txBody>
          <a:bodyPr/>
          <a:lstStyle/>
          <a:p>
            <a:r>
              <a:rPr lang="en-US" dirty="0"/>
              <a:t>Change Management was going to be a HUGE part of our implementation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60" y="2150076"/>
            <a:ext cx="3897321" cy="4067844"/>
          </a:xfrm>
        </p:spPr>
        <p:txBody>
          <a:bodyPr>
            <a:normAutofit/>
          </a:bodyPr>
          <a:lstStyle/>
          <a:p>
            <a:r>
              <a:rPr lang="en-US" sz="2000" dirty="0"/>
              <a:t>P</a:t>
            </a:r>
            <a:r>
              <a:rPr lang="en-US" sz="2000" dirty="0" smtClean="0"/>
              <a:t>aper </a:t>
            </a:r>
            <a:r>
              <a:rPr lang="en-US" sz="2000" dirty="0"/>
              <a:t>and home-grown limited online system </a:t>
            </a:r>
            <a:r>
              <a:rPr lang="en-US" sz="2000" dirty="0" smtClean="0"/>
              <a:t>– it was not sustainable!</a:t>
            </a:r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Departments across University </a:t>
            </a:r>
            <a:r>
              <a:rPr lang="en-US" sz="2000" u="sng" dirty="0"/>
              <a:t>relied on the Travel Team to enforce the policy</a:t>
            </a:r>
          </a:p>
          <a:p>
            <a:r>
              <a:rPr lang="en-US" sz="2000" dirty="0" smtClean="0"/>
              <a:t>AZ </a:t>
            </a:r>
            <a:r>
              <a:rPr lang="en-US" sz="2000" dirty="0"/>
              <a:t>statute that travel must be authorized prior to booking </a:t>
            </a:r>
            <a:r>
              <a:rPr lang="en-US" sz="2000" dirty="0" smtClean="0"/>
              <a:t>– was our policy </a:t>
            </a:r>
            <a:r>
              <a:rPr lang="en-US" sz="2000" dirty="0"/>
              <a:t>for </a:t>
            </a:r>
            <a:r>
              <a:rPr lang="en-US" sz="2000" dirty="0" smtClean="0"/>
              <a:t>decades but </a:t>
            </a:r>
            <a:r>
              <a:rPr lang="en-US" sz="2000" u="sng" dirty="0" smtClean="0"/>
              <a:t>could not enforce</a:t>
            </a:r>
            <a:endParaRPr lang="en-US" sz="2000" u="sn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8" name="TextBox 7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Content Placeholder 3"/>
          <p:cNvSpPr txBox="1">
            <a:spLocks/>
          </p:cNvSpPr>
          <p:nvPr/>
        </p:nvSpPr>
        <p:spPr>
          <a:xfrm>
            <a:off x="4793597" y="1853514"/>
            <a:ext cx="4156813" cy="436440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 Narrow"/>
                <a:ea typeface="ＭＳ Ｐゴシック" pitchFamily="-106" charset="-128"/>
                <a:cs typeface="Arial Narrow"/>
              </a:defRPr>
            </a:lvl1pPr>
            <a:lvl2pPr marL="682625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030288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Narrow" pitchFamily="34" charset="0"/>
              <a:buChar char="–"/>
              <a:defRPr sz="20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379538" indent="-3492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1712913" indent="-3333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baseline="0" dirty="0" smtClean="0"/>
              <a:t>New automated solution</a:t>
            </a:r>
          </a:p>
          <a:p>
            <a:r>
              <a:rPr lang="en-US" sz="2000" baseline="0" dirty="0" smtClean="0"/>
              <a:t>New </a:t>
            </a:r>
            <a:r>
              <a:rPr lang="en-US" sz="2000" baseline="0" dirty="0"/>
              <a:t>travel management company (TMC)</a:t>
            </a:r>
          </a:p>
          <a:p>
            <a:r>
              <a:rPr lang="en-US" sz="2000" baseline="0" dirty="0"/>
              <a:t>New travel card program (one did not exist before)</a:t>
            </a:r>
          </a:p>
          <a:p>
            <a:endParaRPr lang="en-US" sz="2000" kern="0" baseline="0" dirty="0" smtClean="0"/>
          </a:p>
          <a:p>
            <a:r>
              <a:rPr lang="en-US" sz="2000" u="sng" baseline="0" dirty="0"/>
              <a:t>Departments would be responsible </a:t>
            </a:r>
            <a:r>
              <a:rPr lang="en-US" sz="2000" baseline="0" dirty="0"/>
              <a:t>for approving exceptions and policy </a:t>
            </a:r>
            <a:r>
              <a:rPr lang="en-US" sz="2000" baseline="0" dirty="0" smtClean="0"/>
              <a:t>compliance</a:t>
            </a:r>
          </a:p>
          <a:p>
            <a:r>
              <a:rPr lang="en-US" sz="2000" u="sng" baseline="0" dirty="0" smtClean="0"/>
              <a:t>Faculty </a:t>
            </a:r>
            <a:r>
              <a:rPr lang="en-US" sz="2000" u="sng" baseline="0" dirty="0"/>
              <a:t>would feel the </a:t>
            </a:r>
            <a:r>
              <a:rPr lang="en-US" sz="2000" u="sng" baseline="0" dirty="0" smtClean="0"/>
              <a:t>changes</a:t>
            </a:r>
            <a:r>
              <a:rPr lang="en-US" sz="2000" baseline="0" dirty="0" smtClean="0"/>
              <a:t>, </a:t>
            </a:r>
            <a:r>
              <a:rPr lang="en-US" sz="2000" baseline="0" dirty="0"/>
              <a:t>as the automated system </a:t>
            </a:r>
            <a:r>
              <a:rPr lang="en-US" sz="2000" baseline="0" dirty="0" smtClean="0"/>
              <a:t>enforced compliance</a:t>
            </a:r>
            <a:endParaRPr lang="en-US" sz="2000" baseline="0" dirty="0"/>
          </a:p>
          <a:p>
            <a:pPr marL="0" indent="0">
              <a:buFont typeface="Wingdings" pitchFamily="2" charset="2"/>
              <a:buNone/>
            </a:pPr>
            <a:endParaRPr lang="en-US" sz="2000" kern="0" baseline="0" dirty="0"/>
          </a:p>
        </p:txBody>
      </p:sp>
      <p:sp>
        <p:nvSpPr>
          <p:cNvPr id="15" name="Isosceles Triangle 14"/>
          <p:cNvSpPr/>
          <p:nvPr/>
        </p:nvSpPr>
        <p:spPr>
          <a:xfrm rot="5400000">
            <a:off x="3799426" y="2416293"/>
            <a:ext cx="1556947" cy="43138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 rot="5400000">
            <a:off x="3408675" y="4832999"/>
            <a:ext cx="2362611" cy="407229"/>
          </a:xfrm>
          <a:prstGeom prst="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1850" y="1396307"/>
            <a:ext cx="4090355" cy="4572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baseline="0" dirty="0" smtClean="0">
                <a:latin typeface="+mn-lt"/>
              </a:rPr>
              <a:t>Before Change: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93594" y="1400426"/>
            <a:ext cx="4156816" cy="4572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baseline="0" dirty="0" smtClean="0">
                <a:latin typeface="+mn-lt"/>
              </a:rPr>
              <a:t>After Change:</a:t>
            </a:r>
          </a:p>
        </p:txBody>
      </p:sp>
    </p:spTree>
    <p:extLst>
      <p:ext uri="{BB962C8B-B14F-4D97-AF65-F5344CB8AC3E}">
        <p14:creationId xmlns:p14="http://schemas.microsoft.com/office/powerpoint/2010/main" val="3939512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Build the team and define the future state processes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Conducted Pre-implementation Planning session with Huron Consulting to ensure we refined our processes</a:t>
            </a:r>
          </a:p>
          <a:p>
            <a:pPr lvl="1"/>
            <a:r>
              <a:rPr lang="en-US" dirty="0" smtClean="0"/>
              <a:t>Interviewed finance and campus users, including faculty/Provost Office</a:t>
            </a:r>
          </a:p>
          <a:p>
            <a:pPr lvl="1"/>
            <a:r>
              <a:rPr lang="en-US" dirty="0" smtClean="0"/>
              <a:t>Defined business processes based on new features and best practices</a:t>
            </a:r>
          </a:p>
          <a:p>
            <a:pPr lvl="1"/>
            <a:r>
              <a:rPr lang="en-US" dirty="0" smtClean="0"/>
              <a:t>Changed TMC strategy</a:t>
            </a:r>
          </a:p>
          <a:p>
            <a:pPr lvl="1"/>
            <a:r>
              <a:rPr lang="en-US" dirty="0" smtClean="0"/>
              <a:t>Finalized card strategy</a:t>
            </a:r>
          </a:p>
          <a:p>
            <a:pPr lvl="1"/>
            <a:r>
              <a:rPr lang="en-US" dirty="0" smtClean="0"/>
              <a:t>Identified potential resistance points to address as part of the change management plan</a:t>
            </a:r>
          </a:p>
          <a:p>
            <a:r>
              <a:rPr lang="en-US" dirty="0" smtClean="0"/>
              <a:t>Defined extended project team and obtained alignment throughout the project</a:t>
            </a:r>
          </a:p>
          <a:p>
            <a:pPr lvl="1"/>
            <a:r>
              <a:rPr lang="en-US" dirty="0" smtClean="0"/>
              <a:t>ASU project team</a:t>
            </a:r>
          </a:p>
          <a:p>
            <a:pPr lvl="1"/>
            <a:r>
              <a:rPr lang="en-US" dirty="0" smtClean="0"/>
              <a:t>Concur project team</a:t>
            </a:r>
          </a:p>
          <a:p>
            <a:pPr lvl="1"/>
            <a:r>
              <a:rPr lang="en-US" dirty="0" smtClean="0"/>
              <a:t>Huron assistance</a:t>
            </a:r>
          </a:p>
          <a:p>
            <a:pPr lvl="1"/>
            <a:r>
              <a:rPr lang="en-US" dirty="0" smtClean="0"/>
              <a:t>Travel Advisory Group</a:t>
            </a:r>
          </a:p>
          <a:p>
            <a:pPr lvl="1"/>
            <a:r>
              <a:rPr lang="en-US" dirty="0" smtClean="0"/>
              <a:t>Steering Committee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8" name="TextBox 7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512" y="4152858"/>
            <a:ext cx="3798495" cy="253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33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Define your change management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506627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Activities to address </a:t>
            </a:r>
            <a:r>
              <a:rPr lang="en-US" i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Awareness and Desire</a:t>
            </a:r>
          </a:p>
          <a:p>
            <a:pPr lvl="1"/>
            <a:r>
              <a:rPr lang="en-US" dirty="0" smtClean="0"/>
              <a:t>Provide weekly tidbits to engage campus users and generate excitement </a:t>
            </a:r>
          </a:p>
          <a:p>
            <a:pPr lvl="1"/>
            <a:r>
              <a:rPr lang="en-US" dirty="0" smtClean="0"/>
              <a:t>Conduct a widespread set of Town Halls, close to go-live, to explain what, benefits to them, when, and how to get trained</a:t>
            </a:r>
          </a:p>
          <a:p>
            <a:r>
              <a:rPr lang="en-US" dirty="0" smtClean="0"/>
              <a:t>Activities to address </a:t>
            </a:r>
            <a:r>
              <a:rPr lang="en-US" i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Knowledge and Ability</a:t>
            </a:r>
          </a:p>
          <a:p>
            <a:pPr lvl="1"/>
            <a:r>
              <a:rPr lang="en-US" dirty="0" smtClean="0"/>
              <a:t>Create online documentation for all types of learning</a:t>
            </a:r>
          </a:p>
          <a:p>
            <a:pPr lvl="1"/>
            <a:r>
              <a:rPr lang="en-US" dirty="0" smtClean="0"/>
              <a:t>Reinforce the theme that Travel will have three distinct steps: </a:t>
            </a:r>
          </a:p>
          <a:p>
            <a:pPr lvl="2"/>
            <a:r>
              <a:rPr lang="en-US" dirty="0" smtClean="0"/>
              <a:t>Request, Travel, Expense</a:t>
            </a:r>
          </a:p>
          <a:p>
            <a:pPr lvl="1"/>
            <a:r>
              <a:rPr lang="en-US" dirty="0" smtClean="0"/>
              <a:t>Develop training sessions to meet multiple audiences</a:t>
            </a:r>
          </a:p>
          <a:p>
            <a:pPr lvl="2"/>
            <a:r>
              <a:rPr lang="en-US" dirty="0"/>
              <a:t>Open </a:t>
            </a:r>
            <a:r>
              <a:rPr lang="en-US" dirty="0" smtClean="0"/>
              <a:t>campus training sessions </a:t>
            </a:r>
          </a:p>
          <a:p>
            <a:pPr lvl="2"/>
            <a:r>
              <a:rPr lang="en-US" dirty="0" smtClean="0"/>
              <a:t>Hands-on training - primarily for travel administrators  </a:t>
            </a:r>
          </a:p>
          <a:p>
            <a:pPr lvl="2"/>
            <a:r>
              <a:rPr lang="en-US" dirty="0" smtClean="0"/>
              <a:t>Faculty-specific training within departments  </a:t>
            </a:r>
          </a:p>
          <a:p>
            <a:r>
              <a:rPr lang="en-US" dirty="0" smtClean="0"/>
              <a:t>Activities to address </a:t>
            </a:r>
            <a:r>
              <a:rPr lang="en-US" i="1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Reinforcement</a:t>
            </a:r>
          </a:p>
          <a:p>
            <a:pPr lvl="1"/>
            <a:r>
              <a:rPr lang="en-US" dirty="0" smtClean="0"/>
              <a:t>Address known resistance, such as “I can find an airfare cheaper elsewhere”</a:t>
            </a:r>
          </a:p>
          <a:p>
            <a:pPr lvl="1"/>
            <a:r>
              <a:rPr lang="en-US" dirty="0" smtClean="0"/>
              <a:t>Establish a Travel Service Center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9" name="TextBox 8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37917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Preparing for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Develop your sponsorship model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60" y="1371600"/>
            <a:ext cx="8407537" cy="48463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Travel Advisory </a:t>
            </a:r>
            <a:r>
              <a:rPr lang="en-US" dirty="0" smtClean="0"/>
              <a:t>Group</a:t>
            </a:r>
          </a:p>
          <a:p>
            <a:pPr lvl="1"/>
            <a:r>
              <a:rPr lang="en-US" dirty="0" smtClean="0"/>
              <a:t>Comprised of key </a:t>
            </a:r>
            <a:r>
              <a:rPr lang="en-US" dirty="0"/>
              <a:t>travel personnel from across </a:t>
            </a:r>
            <a:r>
              <a:rPr lang="en-US" dirty="0" smtClean="0"/>
              <a:t>university</a:t>
            </a:r>
          </a:p>
          <a:p>
            <a:pPr lvl="2"/>
            <a:r>
              <a:rPr lang="en-US" dirty="0" smtClean="0"/>
              <a:t>Included Chief Fiscal Administrator from the Office of the Provost, Dean of Students, Study Abroad, Athletics, and representatives from each college</a:t>
            </a:r>
          </a:p>
          <a:p>
            <a:pPr lvl="1"/>
            <a:r>
              <a:rPr lang="en-US" dirty="0" smtClean="0"/>
              <a:t>Met regularly throughout the project timeline</a:t>
            </a:r>
          </a:p>
          <a:p>
            <a:pPr lvl="2"/>
            <a:r>
              <a:rPr lang="en-US" dirty="0"/>
              <a:t>Told us what they wanted/needed in a travel system</a:t>
            </a:r>
          </a:p>
          <a:p>
            <a:pPr lvl="2"/>
            <a:r>
              <a:rPr lang="en-US" dirty="0" smtClean="0"/>
              <a:t>Vetted changes and reviewed their feedback</a:t>
            </a:r>
          </a:p>
          <a:p>
            <a:pPr lvl="3"/>
            <a:r>
              <a:rPr lang="en-US" dirty="0"/>
              <a:t>Implementation team tried to streamline things (approvals, encumbrances) that TAG </a:t>
            </a:r>
            <a:r>
              <a:rPr lang="en-US" dirty="0" smtClean="0"/>
              <a:t>refused</a:t>
            </a:r>
          </a:p>
          <a:p>
            <a:pPr lvl="3"/>
            <a:r>
              <a:rPr lang="en-US" dirty="0" smtClean="0"/>
              <a:t>Easing policy limitations</a:t>
            </a:r>
          </a:p>
          <a:p>
            <a:pPr lvl="2"/>
            <a:r>
              <a:rPr lang="en-US" dirty="0" smtClean="0"/>
              <a:t>TAG members appreciated their involvement; want same for new ERP</a:t>
            </a:r>
          </a:p>
          <a:p>
            <a:r>
              <a:rPr lang="en-US" dirty="0" smtClean="0"/>
              <a:t>Received valuable feedback from other universities and Huron during Plan and Implementation phases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9" name="TextBox 8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126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Executed upon our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60" y="1371600"/>
            <a:ext cx="8412480" cy="506627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Produced </a:t>
            </a:r>
            <a:r>
              <a:rPr lang="en-US" sz="2400" dirty="0" smtClean="0"/>
              <a:t>a wealth </a:t>
            </a:r>
            <a:r>
              <a:rPr lang="en-US" sz="2400" dirty="0"/>
              <a:t>of </a:t>
            </a:r>
            <a:r>
              <a:rPr lang="en-US" sz="2400" dirty="0" smtClean="0"/>
              <a:t>documentation as part of our weekly updates</a:t>
            </a:r>
          </a:p>
          <a:p>
            <a:pPr lvl="2"/>
            <a:r>
              <a:rPr lang="en-US" dirty="0" smtClean="0"/>
              <a:t>How-to guides</a:t>
            </a:r>
            <a:r>
              <a:rPr lang="en-US" dirty="0"/>
              <a:t>, video </a:t>
            </a:r>
            <a:r>
              <a:rPr lang="en-US" dirty="0" smtClean="0"/>
              <a:t>walkthroughs</a:t>
            </a:r>
          </a:p>
          <a:p>
            <a:pPr lvl="2"/>
            <a:r>
              <a:rPr lang="en-US" dirty="0" smtClean="0"/>
              <a:t>A person could be fairly trained if they read our weekly updates throughout the project</a:t>
            </a:r>
          </a:p>
          <a:p>
            <a:r>
              <a:rPr lang="en-US" sz="2400" dirty="0" smtClean="0"/>
              <a:t>Supplemented with other key documents and information</a:t>
            </a:r>
          </a:p>
          <a:p>
            <a:pPr lvl="2"/>
            <a:r>
              <a:rPr lang="en-US" dirty="0" smtClean="0"/>
              <a:t>Business </a:t>
            </a:r>
            <a:r>
              <a:rPr lang="en-US" dirty="0"/>
              <a:t>cards with contact info, quick reference guides, online travel card </a:t>
            </a:r>
            <a:r>
              <a:rPr lang="en-US" dirty="0" smtClean="0"/>
              <a:t>app</a:t>
            </a:r>
            <a:endParaRPr lang="en-US" sz="1400" dirty="0"/>
          </a:p>
          <a:p>
            <a:r>
              <a:rPr lang="en-US" sz="2600" dirty="0" smtClean="0"/>
              <a:t>Impressed upon </a:t>
            </a:r>
            <a:r>
              <a:rPr lang="en-US" sz="2600" dirty="0"/>
              <a:t>users that </a:t>
            </a:r>
            <a:r>
              <a:rPr lang="en-US" sz="2600" dirty="0" smtClean="0"/>
              <a:t>ASU travel is a 3-step process</a:t>
            </a:r>
          </a:p>
          <a:p>
            <a:pPr lvl="2"/>
            <a:r>
              <a:rPr lang="en-US" dirty="0" smtClean="0"/>
              <a:t>Request, Travel</a:t>
            </a:r>
            <a:r>
              <a:rPr lang="en-US" dirty="0"/>
              <a:t>, Expense </a:t>
            </a:r>
            <a:r>
              <a:rPr lang="en-US" dirty="0" smtClean="0"/>
              <a:t>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400" dirty="0" smtClean="0"/>
              <a:t>Travel Service Center was formed</a:t>
            </a:r>
          </a:p>
          <a:p>
            <a:pPr lvl="2"/>
            <a:r>
              <a:rPr lang="en-US" sz="2100" dirty="0" smtClean="0"/>
              <a:t>Same travel team </a:t>
            </a:r>
          </a:p>
          <a:p>
            <a:pPr lvl="2"/>
            <a:r>
              <a:rPr lang="en-US" sz="2100" dirty="0" smtClean="0"/>
              <a:t>Help desk – formal call-in and resolution process</a:t>
            </a:r>
          </a:p>
          <a:p>
            <a:pPr lvl="2"/>
            <a:r>
              <a:rPr lang="en-US" sz="2100" dirty="0" smtClean="0"/>
              <a:t>Trainers – holding monthly training sessions</a:t>
            </a:r>
          </a:p>
          <a:p>
            <a:r>
              <a:rPr lang="en-US" sz="2600" dirty="0"/>
              <a:t>Ensured proper reporting for negotiations and overall program health</a:t>
            </a:r>
          </a:p>
          <a:p>
            <a:pPr lvl="2"/>
            <a:r>
              <a:rPr lang="en-US" sz="2100" dirty="0"/>
              <a:t>Financial Services, Purchasing, and </a:t>
            </a:r>
            <a:r>
              <a:rPr lang="en-US" sz="2100" dirty="0" smtClean="0"/>
              <a:t>Sustainability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8" name="TextBox 7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83" y="3778271"/>
            <a:ext cx="2546033" cy="110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899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Managing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Executed upon our strategy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60" y="3200398"/>
            <a:ext cx="8412480" cy="319051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Despite </a:t>
            </a:r>
            <a:r>
              <a:rPr lang="en-US" sz="2400" dirty="0"/>
              <a:t>all efforts, </a:t>
            </a:r>
            <a:r>
              <a:rPr lang="en-US" sz="2400" dirty="0" smtClean="0"/>
              <a:t>overall users are not </a:t>
            </a:r>
            <a:r>
              <a:rPr lang="en-US" sz="2400" dirty="0"/>
              <a:t>utilizing </a:t>
            </a:r>
            <a:r>
              <a:rPr lang="en-US" sz="2400" dirty="0" smtClean="0"/>
              <a:t>online resources </a:t>
            </a:r>
            <a:r>
              <a:rPr lang="en-US" sz="2400" dirty="0"/>
              <a:t>we’ve provided; 90% of </a:t>
            </a:r>
            <a:r>
              <a:rPr lang="en-US" sz="2400" dirty="0" smtClean="0"/>
              <a:t>their questions are covered in our materials</a:t>
            </a:r>
          </a:p>
          <a:p>
            <a:r>
              <a:rPr lang="en-US" sz="2400" dirty="0" smtClean="0"/>
              <a:t>Plan on sending out infrequent </a:t>
            </a:r>
            <a:r>
              <a:rPr lang="en-US" sz="2400" dirty="0"/>
              <a:t>traveler reminders once up and running </a:t>
            </a:r>
          </a:p>
          <a:p>
            <a:r>
              <a:rPr lang="en-US" sz="2400" dirty="0"/>
              <a:t>Our </a:t>
            </a:r>
            <a:r>
              <a:rPr lang="en-US" sz="2400" dirty="0" smtClean="0"/>
              <a:t>goal is that 1 </a:t>
            </a:r>
            <a:r>
              <a:rPr lang="en-US" sz="2400" dirty="0"/>
              <a:t>year from </a:t>
            </a:r>
            <a:r>
              <a:rPr lang="en-US" sz="2400" dirty="0" smtClean="0"/>
              <a:t>now -  </a:t>
            </a:r>
            <a:r>
              <a:rPr lang="en-US" sz="2400" dirty="0"/>
              <a:t>everyone will </a:t>
            </a:r>
            <a:r>
              <a:rPr lang="en-US" sz="2400" dirty="0" smtClean="0"/>
              <a:t>say ...  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2400" dirty="0">
                <a:solidFill>
                  <a:schemeClr val="accent5">
                    <a:lumMod val="75000"/>
                    <a:lumOff val="25000"/>
                  </a:schemeClr>
                </a:solidFill>
              </a:rPr>
              <a:t>why didn’t we do this sooner</a:t>
            </a:r>
            <a:r>
              <a:rPr lang="en-US" sz="2400" dirty="0" smtClean="0">
                <a:solidFill>
                  <a:schemeClr val="accent5">
                    <a:lumMod val="75000"/>
                    <a:lumOff val="25000"/>
                  </a:schemeClr>
                </a:solidFill>
              </a:rPr>
              <a:t>?”</a:t>
            </a:r>
            <a:endParaRPr lang="en-US" sz="2400" dirty="0">
              <a:solidFill>
                <a:schemeClr val="accent5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8" name="TextBox 7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677408"/>
              </p:ext>
            </p:extLst>
          </p:nvPr>
        </p:nvGraphicFramePr>
        <p:xfrm>
          <a:off x="914401" y="1359929"/>
          <a:ext cx="684564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1584"/>
                <a:gridCol w="1276621"/>
                <a:gridCol w="20074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held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Volume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Town Halls, across 5 of the 6 campuses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1200 + attendees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Department-specific training sessions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1400+ attendees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Help desk calls to Travel Service Center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daily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100+ emails/calls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63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Early Results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Trending positive in month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Our new TMC  </a:t>
            </a:r>
            <a:r>
              <a:rPr lang="en-US" dirty="0"/>
              <a:t>has been </a:t>
            </a:r>
            <a:r>
              <a:rPr lang="en-US" dirty="0" smtClean="0"/>
              <a:t>incredible</a:t>
            </a:r>
          </a:p>
          <a:p>
            <a:r>
              <a:rPr lang="en-US" dirty="0" smtClean="0"/>
              <a:t>Issued over 1,500 new travel cards within 3 months</a:t>
            </a:r>
            <a:endParaRPr lang="en-US" dirty="0"/>
          </a:p>
          <a:p>
            <a:r>
              <a:rPr lang="en-US" dirty="0" smtClean="0"/>
              <a:t>To date (since July 1) in the new system , we have:</a:t>
            </a:r>
          </a:p>
          <a:p>
            <a:pPr lvl="1"/>
            <a:r>
              <a:rPr lang="en-US" dirty="0" smtClean="0"/>
              <a:t>5,500 approved requests </a:t>
            </a:r>
          </a:p>
          <a:p>
            <a:pPr lvl="1"/>
            <a:r>
              <a:rPr lang="en-US" dirty="0" smtClean="0"/>
              <a:t>3,700 airfares booked</a:t>
            </a:r>
          </a:p>
          <a:p>
            <a:pPr lvl="1"/>
            <a:r>
              <a:rPr lang="en-US" dirty="0" smtClean="0"/>
              <a:t>2,500 approved/paid expense reports</a:t>
            </a:r>
          </a:p>
          <a:p>
            <a:r>
              <a:rPr lang="en-US" dirty="0" smtClean="0"/>
              <a:t>Number of complaints is dropping, acceptance growing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8" name="TextBox 7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1095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128" y="4112475"/>
            <a:ext cx="4265744" cy="267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857" y="4529273"/>
            <a:ext cx="1927958" cy="19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6" y="4529273"/>
            <a:ext cx="1931248" cy="1922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659" y="548674"/>
            <a:ext cx="59170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aseline="0" dirty="0" smtClean="0">
                <a:solidFill>
                  <a:srgbClr val="1F497D"/>
                </a:solidFill>
                <a:latin typeface="Helvetica" pitchFamily="34" charset="0"/>
                <a:ea typeface="+mn-ea"/>
                <a:cs typeface="+mn-cs"/>
              </a:rPr>
              <a:t>University of Notre Dame</a:t>
            </a:r>
            <a:endParaRPr lang="en-US" sz="4000" baseline="0" dirty="0">
              <a:solidFill>
                <a:srgbClr val="1F497D"/>
              </a:solidFill>
              <a:latin typeface="Helvetica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baseline="0" smtClean="0">
                <a:ea typeface="+mn-ea"/>
              </a:rPr>
              <a:t>© 2015 Huron Consulting Group. All Rights Reserved. Proprietary &amp; Confidential.</a:t>
            </a:r>
            <a:endParaRPr lang="en-US" baseline="0" dirty="0">
              <a:ea typeface="+mn-e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8" y="1461515"/>
            <a:ext cx="4293765" cy="25046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296" y="1452813"/>
            <a:ext cx="3599519" cy="251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Fundamentals of change management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How Arizona State University used these fundamentals during the </a:t>
            </a:r>
            <a:r>
              <a:rPr lang="en-US" sz="2800" u="sng" dirty="0" smtClean="0">
                <a:latin typeface="+mn-lt"/>
                <a:cs typeface="Arial" panose="020B0604020202020204" pitchFamily="34" charset="0"/>
              </a:rPr>
              <a:t>planning and implementation 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of their Concur T&amp;E solution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How Notre Dame use these fundamentals to </a:t>
            </a:r>
            <a:r>
              <a:rPr lang="en-US" sz="2800" u="sng" dirty="0" smtClean="0">
                <a:latin typeface="+mn-lt"/>
                <a:cs typeface="Arial" panose="020B0604020202020204" pitchFamily="34" charset="0"/>
              </a:rPr>
              <a:t>address ongoing improvements</a:t>
            </a:r>
            <a:r>
              <a:rPr lang="en-US" sz="2800" dirty="0" smtClean="0">
                <a:latin typeface="+mn-lt"/>
                <a:cs typeface="Arial" panose="020B0604020202020204" pitchFamily="34" charset="0"/>
              </a:rPr>
              <a:t> of their Concur T&amp;E solution 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+mn-lt"/>
                <a:cs typeface="Arial" panose="020B0604020202020204" pitchFamily="34" charset="0"/>
              </a:rPr>
              <a:t>Q&amp;A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457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" y="2529254"/>
            <a:ext cx="6886638" cy="399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ND’s Travel &amp; Expense Program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Background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12,000 students</a:t>
            </a:r>
            <a:r>
              <a:rPr lang="en-US" dirty="0"/>
              <a:t>; 4,000 FT employees</a:t>
            </a:r>
          </a:p>
          <a:p>
            <a:r>
              <a:rPr lang="en-US" dirty="0" smtClean="0"/>
              <a:t>42k </a:t>
            </a:r>
            <a:r>
              <a:rPr lang="en-US" dirty="0"/>
              <a:t>expense reports; $35-$40M annual T&amp;E spend</a:t>
            </a:r>
            <a:endParaRPr lang="en-US" dirty="0" smtClean="0"/>
          </a:p>
          <a:p>
            <a:r>
              <a:rPr lang="en-US" dirty="0" smtClean="0"/>
              <a:t>Approx. 55% infrequent travelers (&lt; 2 per year)</a:t>
            </a:r>
          </a:p>
          <a:p>
            <a:pPr lvl="1"/>
            <a:endParaRPr lang="en-US" sz="2600" dirty="0" smtClean="0"/>
          </a:p>
          <a:p>
            <a:pPr lvl="2"/>
            <a:endParaRPr lang="en-US" dirty="0" smtClean="0"/>
          </a:p>
          <a:p>
            <a:pPr lvl="1"/>
            <a:endParaRPr lang="en-US" sz="2600" dirty="0"/>
          </a:p>
          <a:p>
            <a:pPr lvl="1"/>
            <a:endParaRPr lang="en-US" dirty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1"/>
            <a:endParaRPr lang="en-US" sz="2600" dirty="0" smtClean="0"/>
          </a:p>
          <a:p>
            <a:pPr lvl="2"/>
            <a:endParaRPr lang="en-US" sz="2400" dirty="0" smtClean="0"/>
          </a:p>
          <a:p>
            <a:pPr lvl="2"/>
            <a:endParaRPr lang="en-US" sz="2400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2783DF-3D45-451D-B214-DBBE50549B3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153" y="1524604"/>
            <a:ext cx="1572904" cy="20423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5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515938"/>
            <a:ext cx="8010525" cy="1066800"/>
          </a:xfrm>
        </p:spPr>
        <p:txBody>
          <a:bodyPr anchor="t"/>
          <a:lstStyle/>
          <a:p>
            <a:r>
              <a:rPr lang="en-US" dirty="0" smtClean="0"/>
              <a:t>Initial Assessment of ND’s Travel Program</a:t>
            </a:r>
            <a:endParaRPr lang="en-US" dirty="0"/>
          </a:p>
        </p:txBody>
      </p:sp>
      <p:sp>
        <p:nvSpPr>
          <p:cNvPr id="1734661" name="Text Box 5"/>
          <p:cNvSpPr txBox="1">
            <a:spLocks noChangeArrowheads="1"/>
          </p:cNvSpPr>
          <p:nvPr/>
        </p:nvSpPr>
        <p:spPr bwMode="auto">
          <a:xfrm>
            <a:off x="915988" y="1200150"/>
            <a:ext cx="30622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i="1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Majority of Universities</a:t>
            </a:r>
          </a:p>
        </p:txBody>
      </p:sp>
      <p:sp>
        <p:nvSpPr>
          <p:cNvPr id="1734664" name="Rectangle 8"/>
          <p:cNvSpPr>
            <a:spLocks noChangeArrowheads="1"/>
          </p:cNvSpPr>
          <p:nvPr/>
        </p:nvSpPr>
        <p:spPr bwMode="auto">
          <a:xfrm>
            <a:off x="180975" y="1265238"/>
            <a:ext cx="220663" cy="180975"/>
          </a:xfrm>
          <a:prstGeom prst="rect">
            <a:avLst/>
          </a:prstGeom>
          <a:solidFill>
            <a:srgbClr val="FFFF00"/>
          </a:solidFill>
          <a:ln w="9525">
            <a:solidFill>
              <a:srgbClr val="00243D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endParaRPr lang="en-US" sz="1800" baseline="0">
              <a:solidFill>
                <a:srgbClr val="FFFFFF"/>
              </a:solidFill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1734665" name="Text Box 9"/>
          <p:cNvSpPr txBox="1">
            <a:spLocks noChangeArrowheads="1"/>
          </p:cNvSpPr>
          <p:nvPr/>
        </p:nvSpPr>
        <p:spPr bwMode="auto">
          <a:xfrm>
            <a:off x="361950" y="1223963"/>
            <a:ext cx="998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 b="1" i="1" baseline="0">
                <a:solidFill>
                  <a:srgbClr val="FFFFFF"/>
                </a:solidFill>
                <a:latin typeface="Garamond" pitchFamily="18" charset="0"/>
                <a:ea typeface="+mn-ea"/>
                <a:cs typeface="+mn-cs"/>
              </a:rPr>
              <a:t>Notre Dame</a:t>
            </a:r>
          </a:p>
        </p:txBody>
      </p:sp>
      <p:pic>
        <p:nvPicPr>
          <p:cNvPr id="1734669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75" y="1717675"/>
            <a:ext cx="8974138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783DF-3D45-451D-B214-DBBE50549B3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507424" y="1265238"/>
            <a:ext cx="9153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 i="1" baseline="0" dirty="0" smtClean="0">
                <a:solidFill>
                  <a:srgbClr val="000000"/>
                </a:solidFill>
              </a:rPr>
              <a:t>2008 ratings</a:t>
            </a:r>
            <a:endParaRPr lang="en-US" altLang="en-US" sz="900" b="1" i="1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12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983832"/>
            <a:ext cx="8686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After a few years on managed travel . . .</a:t>
            </a: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53777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Notre Dame Travel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Achievements; 2010 - </a:t>
            </a:r>
            <a:r>
              <a:rPr lang="en-US" dirty="0" smtClean="0"/>
              <a:t>2014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133986539"/>
              </p:ext>
            </p:extLst>
          </p:nvPr>
        </p:nvGraphicFramePr>
        <p:xfrm>
          <a:off x="365125" y="1371600"/>
          <a:ext cx="8413750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20206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983832"/>
            <a:ext cx="8686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But, opportunities still exist . . .</a:t>
            </a: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999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140918"/>
              </p:ext>
            </p:extLst>
          </p:nvPr>
        </p:nvGraphicFramePr>
        <p:xfrm>
          <a:off x="193148" y="1141214"/>
          <a:ext cx="8769877" cy="5445007"/>
        </p:xfrm>
        <a:graphic>
          <a:graphicData uri="http://schemas.openxmlformats.org/drawingml/2006/table">
            <a:tbl>
              <a:tblPr/>
              <a:tblGrid>
                <a:gridCol w="8769877"/>
              </a:tblGrid>
              <a:tr h="3021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243D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Notre Dame Optimization Study (2014)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5142884">
                <a:tc>
                  <a:txBody>
                    <a:bodyPr/>
                    <a:lstStyle/>
                    <a:p>
                      <a:pPr marL="0" marR="0" indent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Pts val="1200"/>
                        <a:buFontTx/>
                        <a:buNone/>
                      </a:pPr>
                      <a:r>
                        <a:rPr 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 the chart below, Notre Dame’s current state is depicted with a        icon.</a:t>
                      </a:r>
                    </a:p>
                    <a:p>
                      <a:pPr marL="0" marR="0" indent="0" algn="l" defTabSz="914400" rtl="0" eaLnBrk="1" fontAlgn="base" latinLnBrk="0" hangingPunct="1">
                        <a:spcBef>
                          <a:spcPts val="240"/>
                        </a:spcBef>
                        <a:spcAft>
                          <a:spcPts val="0"/>
                        </a:spcAft>
                        <a:buClrTx/>
                        <a:buSzPts val="1200"/>
                        <a:buFont typeface="Wingdings" panose="05000000000000000000" pitchFamily="2" charset="2"/>
                        <a:buNone/>
                      </a:pPr>
                      <a:endParaRPr lang="en-US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600" cap="all" dirty="0" smtClean="0"/>
              <a:t> </a:t>
            </a:r>
            <a:endParaRPr lang="en-US" sz="1600" cap="all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73828561"/>
              </p:ext>
            </p:extLst>
          </p:nvPr>
        </p:nvGraphicFramePr>
        <p:xfrm>
          <a:off x="210056" y="1755855"/>
          <a:ext cx="8413750" cy="4756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39567-81EA-45A0-8C66-176B6EE6F16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12" name="Right Triangle 11"/>
          <p:cNvSpPr/>
          <p:nvPr/>
        </p:nvSpPr>
        <p:spPr>
          <a:xfrm rot="18900000">
            <a:off x="6497004" y="2461601"/>
            <a:ext cx="228600" cy="228600"/>
          </a:xfrm>
          <a:prstGeom prst="rtTriangle">
            <a:avLst/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6" name="Right Triangle 15"/>
          <p:cNvSpPr/>
          <p:nvPr/>
        </p:nvSpPr>
        <p:spPr>
          <a:xfrm rot="18900000">
            <a:off x="5083160" y="1429120"/>
            <a:ext cx="187792" cy="187792"/>
          </a:xfrm>
          <a:prstGeom prst="rtTriangle">
            <a:avLst/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Right Triangle 18"/>
          <p:cNvSpPr/>
          <p:nvPr/>
        </p:nvSpPr>
        <p:spPr>
          <a:xfrm rot="18900000">
            <a:off x="3746395" y="4608475"/>
            <a:ext cx="228600" cy="228600"/>
          </a:xfrm>
          <a:prstGeom prst="rtTriangle">
            <a:avLst/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0" name="Right Triangle 19"/>
          <p:cNvSpPr/>
          <p:nvPr/>
        </p:nvSpPr>
        <p:spPr>
          <a:xfrm rot="18900000">
            <a:off x="4140986" y="3182415"/>
            <a:ext cx="228600" cy="228600"/>
          </a:xfrm>
          <a:prstGeom prst="rtTriangle">
            <a:avLst/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1" name="Right Triangle 20"/>
          <p:cNvSpPr/>
          <p:nvPr/>
        </p:nvSpPr>
        <p:spPr>
          <a:xfrm rot="18900000">
            <a:off x="3306121" y="3903229"/>
            <a:ext cx="228600" cy="228600"/>
          </a:xfrm>
          <a:prstGeom prst="rtTriangle">
            <a:avLst/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2" name="Right Triangle 21"/>
          <p:cNvSpPr/>
          <p:nvPr/>
        </p:nvSpPr>
        <p:spPr>
          <a:xfrm rot="18900000">
            <a:off x="4491198" y="5354003"/>
            <a:ext cx="228600" cy="228600"/>
          </a:xfrm>
          <a:prstGeom prst="rtTriangle">
            <a:avLst/>
          </a:prstGeom>
          <a:ln w="127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24" name="Rounded Rectangle 23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5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itle 1"/>
          <p:cNvSpPr>
            <a:spLocks noGrp="1"/>
          </p:cNvSpPr>
          <p:nvPr>
            <p:ph type="ctrTitle"/>
          </p:nvPr>
        </p:nvSpPr>
        <p:spPr>
          <a:xfrm>
            <a:off x="365760" y="164592"/>
            <a:ext cx="7772400" cy="1225635"/>
          </a:xfrm>
        </p:spPr>
        <p:txBody>
          <a:bodyPr/>
          <a:lstStyle/>
          <a:p>
            <a:r>
              <a:rPr lang="en-US" dirty="0" smtClean="0"/>
              <a:t>Notre Dame Travel Program</a:t>
            </a:r>
            <a:endParaRPr lang="en-US" dirty="0"/>
          </a:p>
        </p:txBody>
      </p:sp>
      <p:sp>
        <p:nvSpPr>
          <p:cNvPr id="28" name="Subtitle 5"/>
          <p:cNvSpPr txBox="1">
            <a:spLocks/>
          </p:cNvSpPr>
          <p:nvPr/>
        </p:nvSpPr>
        <p:spPr>
          <a:xfrm>
            <a:off x="365760" y="676658"/>
            <a:ext cx="6400800" cy="567267"/>
          </a:xfrm>
          <a:prstGeom prst="rect">
            <a:avLst/>
          </a:prstGeom>
        </p:spPr>
        <p:txBody>
          <a:bodyPr vert="horz"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cap="none" baseline="0">
                <a:solidFill>
                  <a:srgbClr val="FFFFFF"/>
                </a:solidFill>
                <a:latin typeface="Arial Narrow"/>
                <a:ea typeface="ＭＳ Ｐゴシック" pitchFamily="-106" charset="-128"/>
                <a:cs typeface="Arial Narrow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 smtClean="0"/>
              <a:t>Optimization 2014 assessment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1604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Stages of Excellence in Travel Management</a:t>
            </a:r>
            <a:br>
              <a:rPr lang="en-US" altLang="en-US" dirty="0" smtClean="0">
                <a:solidFill>
                  <a:schemeClr val="bg1"/>
                </a:solidFill>
              </a:rPr>
            </a:br>
            <a:endParaRPr lang="en-US" altLang="en-US" dirty="0" smtClean="0">
              <a:solidFill>
                <a:schemeClr val="bg1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Huron’s assessment from 2008 and revised 2014 assessment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39567-81EA-45A0-8C66-176B6EE6F16A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26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2052" name="AutoShape 16"/>
          <p:cNvSpPr>
            <a:spLocks/>
          </p:cNvSpPr>
          <p:nvPr/>
        </p:nvSpPr>
        <p:spPr bwMode="auto">
          <a:xfrm rot="16200000">
            <a:off x="2711559" y="128010"/>
            <a:ext cx="153906" cy="2731453"/>
          </a:xfrm>
          <a:prstGeom prst="rightBrace">
            <a:avLst>
              <a:gd name="adj1" fmla="val 112500"/>
              <a:gd name="adj2" fmla="val 50000"/>
            </a:avLst>
          </a:prstGeom>
          <a:noFill/>
          <a:ln w="9525">
            <a:solidFill>
              <a:srgbClr val="0024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2053" name="Text Box 17"/>
          <p:cNvSpPr txBox="1">
            <a:spLocks noChangeArrowheads="1"/>
          </p:cNvSpPr>
          <p:nvPr/>
        </p:nvSpPr>
        <p:spPr bwMode="auto">
          <a:xfrm>
            <a:off x="1240679" y="1200489"/>
            <a:ext cx="2913558" cy="2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 i="1" baseline="0" dirty="0">
                <a:solidFill>
                  <a:srgbClr val="000000"/>
                </a:solidFill>
              </a:rPr>
              <a:t>Majority of Universities</a:t>
            </a:r>
          </a:p>
        </p:txBody>
      </p:sp>
      <p:sp>
        <p:nvSpPr>
          <p:cNvPr id="2054" name="AutoShape 18"/>
          <p:cNvSpPr>
            <a:spLocks/>
          </p:cNvSpPr>
          <p:nvPr/>
        </p:nvSpPr>
        <p:spPr bwMode="auto">
          <a:xfrm rot="16200000">
            <a:off x="6301291" y="-516734"/>
            <a:ext cx="148065" cy="4026781"/>
          </a:xfrm>
          <a:prstGeom prst="rightBrace">
            <a:avLst>
              <a:gd name="adj1" fmla="val 112500"/>
              <a:gd name="adj2" fmla="val 50000"/>
            </a:avLst>
          </a:prstGeom>
          <a:noFill/>
          <a:ln w="9525">
            <a:solidFill>
              <a:srgbClr val="00243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1200" baseline="0" dirty="0">
              <a:solidFill>
                <a:srgbClr val="000000"/>
              </a:solidFill>
            </a:endParaRPr>
          </a:p>
        </p:txBody>
      </p:sp>
      <p:sp>
        <p:nvSpPr>
          <p:cNvPr id="2055" name="Text Box 19"/>
          <p:cNvSpPr txBox="1">
            <a:spLocks noChangeArrowheads="1"/>
          </p:cNvSpPr>
          <p:nvPr/>
        </p:nvSpPr>
        <p:spPr bwMode="auto">
          <a:xfrm>
            <a:off x="4935505" y="1205350"/>
            <a:ext cx="2913558" cy="23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900" b="1" i="1" baseline="0" dirty="0" smtClean="0">
                <a:solidFill>
                  <a:srgbClr val="000000"/>
                </a:solidFill>
              </a:rPr>
              <a:t>Leading Universities</a:t>
            </a:r>
            <a:endParaRPr lang="en-US" altLang="en-US" sz="900" b="1" i="1" baseline="0" dirty="0">
              <a:solidFill>
                <a:srgbClr val="000000"/>
              </a:solidFill>
            </a:endParaRPr>
          </a:p>
        </p:txBody>
      </p:sp>
      <p:sp>
        <p:nvSpPr>
          <p:cNvPr id="2056" name="Rectangle 20"/>
          <p:cNvSpPr>
            <a:spLocks noChangeArrowheads="1"/>
          </p:cNvSpPr>
          <p:nvPr/>
        </p:nvSpPr>
        <p:spPr bwMode="auto">
          <a:xfrm>
            <a:off x="347847" y="1082660"/>
            <a:ext cx="184730" cy="215444"/>
          </a:xfrm>
          <a:prstGeom prst="rect">
            <a:avLst/>
          </a:prstGeom>
          <a:solidFill>
            <a:srgbClr val="FFFF99"/>
          </a:solidFill>
          <a:ln w="9525">
            <a:solidFill>
              <a:srgbClr val="00243D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800" baseline="0" dirty="0">
              <a:solidFill>
                <a:srgbClr val="000000"/>
              </a:solidFill>
            </a:endParaRPr>
          </a:p>
        </p:txBody>
      </p:sp>
      <p:sp>
        <p:nvSpPr>
          <p:cNvPr id="2057" name="Text Box 21"/>
          <p:cNvSpPr txBox="1">
            <a:spLocks noChangeArrowheads="1"/>
          </p:cNvSpPr>
          <p:nvPr/>
        </p:nvSpPr>
        <p:spPr bwMode="auto">
          <a:xfrm>
            <a:off x="507424" y="1100605"/>
            <a:ext cx="9153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 i="1" baseline="0" dirty="0" smtClean="0">
                <a:solidFill>
                  <a:srgbClr val="000000"/>
                </a:solidFill>
              </a:rPr>
              <a:t>2008 ratings</a:t>
            </a:r>
            <a:endParaRPr lang="en-US" altLang="en-US" sz="900" b="1" i="1" baseline="0" dirty="0">
              <a:solidFill>
                <a:srgbClr val="000000"/>
              </a:solidFill>
            </a:endParaRPr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347846" y="1321913"/>
            <a:ext cx="184730" cy="215444"/>
          </a:xfrm>
          <a:prstGeom prst="rect">
            <a:avLst/>
          </a:prstGeom>
          <a:solidFill>
            <a:srgbClr val="C4D79B"/>
          </a:solidFill>
          <a:ln w="9525">
            <a:solidFill>
              <a:srgbClr val="00243D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US" altLang="en-US" sz="800" baseline="0" dirty="0">
              <a:solidFill>
                <a:srgbClr val="000000"/>
              </a:solidFill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507423" y="1339858"/>
            <a:ext cx="91536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900" b="1" i="1" baseline="0" dirty="0" smtClean="0">
                <a:solidFill>
                  <a:srgbClr val="000000"/>
                </a:solidFill>
              </a:rPr>
              <a:t>2014 ratings</a:t>
            </a:r>
            <a:endParaRPr lang="en-US" altLang="en-US" sz="900" b="1" i="1" baseline="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13" y="1651807"/>
            <a:ext cx="7772400" cy="48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14" name="Rounded Rectangle 13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547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New Opportunities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Increase “In Program” bookings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Increase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“In Program” </a:t>
            </a:r>
            <a:r>
              <a:rPr lang="en-US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Bookings; could </a:t>
            </a:r>
            <a:r>
              <a:rPr lang="en-US" dirty="0">
                <a:solidFill>
                  <a:srgbClr val="000000"/>
                </a:solidFill>
                <a:latin typeface="Arial Narrow" panose="020B0606020202030204" pitchFamily="34" charset="0"/>
              </a:rPr>
              <a:t>result in:</a:t>
            </a:r>
          </a:p>
          <a:p>
            <a:pPr marL="581025" lvl="2" indent="-23495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$200k Increased Card Rebate </a:t>
            </a:r>
            <a:endParaRPr lang="en-US" sz="28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581025" lvl="2" indent="-23495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$</a:t>
            </a: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300k Traveler </a:t>
            </a:r>
            <a:r>
              <a:rPr lang="en-US" sz="2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Discounts</a:t>
            </a:r>
          </a:p>
          <a:p>
            <a:pPr marL="234950" lvl="1" indent="-23495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Additional improvements in compliance through consistent purchasing channels</a:t>
            </a:r>
          </a:p>
          <a:p>
            <a:pPr marL="234950" lvl="1" indent="-234950">
              <a:lnSpc>
                <a:spcPct val="110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n-US" sz="2800" dirty="0" smtClean="0">
                <a:latin typeface="Arial Narrow" panose="020B0606020202030204" pitchFamily="34" charset="0"/>
              </a:rPr>
              <a:t>Implementation of a comprehensive Duty of Care program</a:t>
            </a:r>
            <a:endParaRPr lang="en-US" sz="28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3600" dirty="0" smtClean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6" name="Rounded Rectangle 5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32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983832"/>
            <a:ext cx="8686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Change Management Tactics</a:t>
            </a: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20488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Noted Keys to Past Success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 management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 executive level support</a:t>
            </a:r>
          </a:p>
          <a:p>
            <a:r>
              <a:rPr lang="en-US" dirty="0" smtClean="0"/>
              <a:t>Focus on traveler/user satisfaction; not just the $$$</a:t>
            </a:r>
          </a:p>
          <a:p>
            <a:r>
              <a:rPr lang="en-US" dirty="0" smtClean="0"/>
              <a:t>Provide support for end user</a:t>
            </a:r>
          </a:p>
          <a:p>
            <a:r>
              <a:rPr lang="en-US" dirty="0" smtClean="0"/>
              <a:t>Communicate, Communicate, Communicate</a:t>
            </a:r>
          </a:p>
          <a:p>
            <a:pPr lvl="1"/>
            <a:r>
              <a:rPr lang="en-US" sz="2000" dirty="0" smtClean="0"/>
              <a:t>Travel Advisory Group</a:t>
            </a:r>
          </a:p>
          <a:p>
            <a:pPr lvl="1"/>
            <a:r>
              <a:rPr lang="en-US" sz="2000" dirty="0" smtClean="0"/>
              <a:t>Business Managers</a:t>
            </a:r>
          </a:p>
          <a:p>
            <a:pPr lvl="1"/>
            <a:r>
              <a:rPr lang="en-US" sz="2000" dirty="0" smtClean="0"/>
              <a:t>Super Users</a:t>
            </a:r>
          </a:p>
          <a:p>
            <a:r>
              <a:rPr lang="en-US" dirty="0" smtClean="0"/>
              <a:t>Mandate where feasible</a:t>
            </a:r>
          </a:p>
          <a:p>
            <a:r>
              <a:rPr lang="en-US" dirty="0" smtClean="0"/>
              <a:t>Conduct vendor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2783DF-3D45-451D-B214-DBBE50549B3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44" y="4752593"/>
            <a:ext cx="1548518" cy="16338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28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85"/>
          <p:cNvSpPr>
            <a:spLocks/>
          </p:cNvSpPr>
          <p:nvPr/>
        </p:nvSpPr>
        <p:spPr bwMode="auto">
          <a:xfrm>
            <a:off x="6404008" y="2720676"/>
            <a:ext cx="495440" cy="671457"/>
          </a:xfrm>
          <a:custGeom>
            <a:avLst/>
            <a:gdLst>
              <a:gd name="T0" fmla="*/ 300 w 300"/>
              <a:gd name="T1" fmla="*/ 245 h 304"/>
              <a:gd name="T2" fmla="*/ 243 w 300"/>
              <a:gd name="T3" fmla="*/ 304 h 304"/>
              <a:gd name="T4" fmla="*/ 61 w 300"/>
              <a:gd name="T5" fmla="*/ 304 h 304"/>
              <a:gd name="T6" fmla="*/ 0 w 300"/>
              <a:gd name="T7" fmla="*/ 245 h 304"/>
              <a:gd name="T8" fmla="*/ 0 w 300"/>
              <a:gd name="T9" fmla="*/ 59 h 304"/>
              <a:gd name="T10" fmla="*/ 61 w 300"/>
              <a:gd name="T11" fmla="*/ 0 h 304"/>
              <a:gd name="T12" fmla="*/ 243 w 300"/>
              <a:gd name="T13" fmla="*/ 0 h 304"/>
              <a:gd name="T14" fmla="*/ 300 w 300"/>
              <a:gd name="T15" fmla="*/ 59 h 304"/>
              <a:gd name="T16" fmla="*/ 300 w 300"/>
              <a:gd name="T17" fmla="*/ 245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0" h="304">
                <a:moveTo>
                  <a:pt x="300" y="245"/>
                </a:moveTo>
                <a:cubicBezTo>
                  <a:pt x="300" y="279"/>
                  <a:pt x="275" y="304"/>
                  <a:pt x="243" y="304"/>
                </a:cubicBezTo>
                <a:cubicBezTo>
                  <a:pt x="61" y="304"/>
                  <a:pt x="61" y="304"/>
                  <a:pt x="61" y="304"/>
                </a:cubicBezTo>
                <a:cubicBezTo>
                  <a:pt x="29" y="304"/>
                  <a:pt x="0" y="279"/>
                  <a:pt x="0" y="2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25"/>
                  <a:pt x="29" y="0"/>
                  <a:pt x="61" y="0"/>
                </a:cubicBezTo>
                <a:cubicBezTo>
                  <a:pt x="243" y="0"/>
                  <a:pt x="243" y="0"/>
                  <a:pt x="243" y="0"/>
                </a:cubicBezTo>
                <a:cubicBezTo>
                  <a:pt x="275" y="0"/>
                  <a:pt x="300" y="25"/>
                  <a:pt x="300" y="59"/>
                </a:cubicBezTo>
                <a:lnTo>
                  <a:pt x="300" y="245"/>
                </a:lnTo>
                <a:close/>
              </a:path>
            </a:pathLst>
          </a:custGeom>
          <a:solidFill>
            <a:srgbClr val="B535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baseline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8"/>
          <p:cNvSpPr>
            <a:spLocks/>
          </p:cNvSpPr>
          <p:nvPr/>
        </p:nvSpPr>
        <p:spPr bwMode="auto">
          <a:xfrm>
            <a:off x="491262" y="2317822"/>
            <a:ext cx="2606338" cy="41785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0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1440" tIns="365760" rIns="45720" bIns="0"/>
          <a:lstStyle/>
          <a:p>
            <a:pPr marL="808038" defTabSz="888844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baseline="0" dirty="0" smtClean="0">
                <a:solidFill>
                  <a:srgbClr val="89BF42"/>
                </a:solidFill>
                <a:latin typeface="Arial" pitchFamily="34" charset="0"/>
                <a:ea typeface="+mn-ea"/>
                <a:cs typeface="Arial" pitchFamily="34" charset="0"/>
              </a:rPr>
              <a:t>Travel &amp; Expense Management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Travel program assessment </a:t>
            </a:r>
            <a:r>
              <a:rPr lang="en-US" sz="1600" baseline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/>
            </a:r>
            <a:br>
              <a:rPr lang="en-US" sz="1600" baseline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</a:br>
            <a:r>
              <a:rPr lang="en-US" sz="1600" baseline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and </a:t>
            </a: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improvement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Technology and TMC selection, </a:t>
            </a:r>
            <a:r>
              <a:rPr lang="en-US" sz="1600" baseline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planning and </a:t>
            </a: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implementation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Optimization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Change management/ business </a:t>
            </a: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process transformation </a:t>
            </a:r>
          </a:p>
          <a:p>
            <a:pPr algn="ctr" defTabSz="88884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800" b="1" baseline="0" dirty="0">
              <a:solidFill>
                <a:srgbClr val="004A7D">
                  <a:lumMod val="5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Rectangle 18"/>
          <p:cNvSpPr>
            <a:spLocks/>
          </p:cNvSpPr>
          <p:nvPr/>
        </p:nvSpPr>
        <p:spPr bwMode="auto">
          <a:xfrm>
            <a:off x="3274417" y="2317822"/>
            <a:ext cx="2606338" cy="417851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0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1440" tIns="365760" rIns="45720" bIns="0"/>
          <a:lstStyle/>
          <a:p>
            <a:pPr marL="803275" defTabSz="888844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baseline="0" dirty="0" smtClean="0">
                <a:solidFill>
                  <a:srgbClr val="F4A900"/>
                </a:solidFill>
                <a:latin typeface="Arial" pitchFamily="34" charset="0"/>
                <a:ea typeface="+mn-ea"/>
                <a:cs typeface="Arial" pitchFamily="34" charset="0"/>
              </a:rPr>
              <a:t>Procurement/ Payables</a:t>
            </a:r>
            <a:r>
              <a:rPr lang="en-US" sz="1800" b="1" baseline="0" dirty="0">
                <a:solidFill>
                  <a:srgbClr val="F4A90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800" b="1" baseline="0" dirty="0">
                <a:solidFill>
                  <a:srgbClr val="F4A90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800" b="1" baseline="0" dirty="0" smtClean="0">
                <a:solidFill>
                  <a:srgbClr val="F4A900"/>
                </a:solidFill>
                <a:latin typeface="Arial" pitchFamily="34" charset="0"/>
                <a:ea typeface="+mn-ea"/>
                <a:cs typeface="Arial" pitchFamily="34" charset="0"/>
              </a:rPr>
              <a:t>Transformation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Source to </a:t>
            </a:r>
            <a:r>
              <a:rPr lang="en-US" sz="1600" baseline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settle </a:t>
            </a: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operational assessment and improvement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Organizational redesign and development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Technology selection, planning, </a:t>
            </a:r>
            <a:r>
              <a:rPr lang="en-US" sz="1600" baseline="0" dirty="0" smtClean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implementation and </a:t>
            </a: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optimization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Program and change management </a:t>
            </a:r>
          </a:p>
          <a:p>
            <a:pPr algn="ctr" defTabSz="888844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</a:pPr>
            <a:endParaRPr lang="en-US" sz="1800" b="1" baseline="0" dirty="0">
              <a:solidFill>
                <a:srgbClr val="004A7D">
                  <a:lumMod val="50000"/>
                </a:srgb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6" name="Rectangle 18"/>
          <p:cNvSpPr>
            <a:spLocks/>
          </p:cNvSpPr>
          <p:nvPr/>
        </p:nvSpPr>
        <p:spPr bwMode="auto">
          <a:xfrm>
            <a:off x="6057572" y="2317822"/>
            <a:ext cx="2606338" cy="3314718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90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91440" tIns="365760" rIns="45720" bIns="0"/>
          <a:lstStyle/>
          <a:p>
            <a:pPr marL="808038" defTabSz="888844" fontAlgn="auto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b="1" baseline="0" dirty="0">
                <a:solidFill>
                  <a:srgbClr val="D25533"/>
                </a:solidFill>
                <a:latin typeface="Arial" pitchFamily="34" charset="0"/>
                <a:ea typeface="+mn-ea"/>
                <a:cs typeface="Arial" pitchFamily="34" charset="0"/>
              </a:rPr>
              <a:t>Spend Analysis and </a:t>
            </a:r>
            <a:r>
              <a:rPr lang="en-US" sz="1800" b="1" baseline="0" dirty="0" smtClean="0">
                <a:solidFill>
                  <a:srgbClr val="D25533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1800" b="1" baseline="0" dirty="0" smtClean="0">
                <a:solidFill>
                  <a:srgbClr val="D25533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1800" b="1" baseline="0" dirty="0" smtClean="0">
                <a:solidFill>
                  <a:srgbClr val="D25533"/>
                </a:solidFill>
                <a:latin typeface="Arial" pitchFamily="34" charset="0"/>
                <a:ea typeface="+mn-ea"/>
                <a:cs typeface="Arial" pitchFamily="34" charset="0"/>
              </a:rPr>
              <a:t>Strategic Sourcing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Spend analytics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Category expertise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Sourcing strategy advisory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Bid event and negotiation support</a:t>
            </a:r>
          </a:p>
          <a:p>
            <a:pPr marL="293688" indent="-293688" fontAlgn="auto">
              <a:spcBef>
                <a:spcPct val="20000"/>
              </a:spcBef>
              <a:spcAft>
                <a:spcPts val="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r>
              <a:rPr lang="en-US" sz="16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rPr>
              <a:t>Knowledge transfer and training</a:t>
            </a:r>
          </a:p>
          <a:p>
            <a:pPr marL="293688" indent="-293688" fontAlgn="auto">
              <a:lnSpc>
                <a:spcPct val="90000"/>
              </a:lnSpc>
              <a:spcBef>
                <a:spcPct val="20000"/>
              </a:spcBef>
              <a:spcAft>
                <a:spcPct val="35000"/>
              </a:spcAft>
              <a:buClr>
                <a:srgbClr val="00A9F2"/>
              </a:buClr>
              <a:buSzPct val="90000"/>
              <a:buFont typeface="Helvetica" panose="020B0604020202020204" pitchFamily="34" charset="0"/>
              <a:buChar char="►"/>
              <a:defRPr/>
            </a:pPr>
            <a:endParaRPr lang="en-US" sz="1600" baseline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Huron Education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Higher Education Procurement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sz="1900" b="1" dirty="0" smtClean="0">
                <a:solidFill>
                  <a:srgbClr val="84A3C4"/>
                </a:solidFill>
              </a:rPr>
              <a:t>Our </a:t>
            </a:r>
            <a:r>
              <a:rPr lang="en-US" sz="1900" b="1" dirty="0">
                <a:solidFill>
                  <a:srgbClr val="84A3C4"/>
                </a:solidFill>
              </a:rPr>
              <a:t>P</a:t>
            </a:r>
            <a:r>
              <a:rPr lang="en-US" sz="1900" b="1" dirty="0" smtClean="0">
                <a:solidFill>
                  <a:srgbClr val="84A3C4"/>
                </a:solidFill>
              </a:rPr>
              <a:t>rocurement Solutions team </a:t>
            </a:r>
            <a:r>
              <a:rPr lang="en-US" sz="1900" dirty="0" smtClean="0"/>
              <a:t>has </a:t>
            </a:r>
            <a:r>
              <a:rPr lang="en-US" sz="1900" dirty="0"/>
              <a:t>completed over 200 procurement-related </a:t>
            </a:r>
            <a:r>
              <a:rPr lang="en-US" sz="1900" dirty="0" smtClean="0"/>
              <a:t>projects, </a:t>
            </a:r>
            <a:r>
              <a:rPr lang="en-US" sz="1900" b="1" dirty="0">
                <a:solidFill>
                  <a:srgbClr val="84A3C4"/>
                </a:solidFill>
              </a:rPr>
              <a:t>including Travel &amp; </a:t>
            </a:r>
            <a:r>
              <a:rPr lang="en-US" sz="1900" b="1" dirty="0" smtClean="0">
                <a:solidFill>
                  <a:srgbClr val="84A3C4"/>
                </a:solidFill>
              </a:rPr>
              <a:t>Expense, </a:t>
            </a:r>
            <a:r>
              <a:rPr lang="en-US" sz="1900" dirty="0" smtClean="0"/>
              <a:t>with </a:t>
            </a:r>
            <a:r>
              <a:rPr lang="en-US" sz="1900" dirty="0"/>
              <a:t>more than 100 leading public and private </a:t>
            </a:r>
            <a:r>
              <a:rPr lang="en-US" sz="1900" dirty="0" smtClean="0"/>
              <a:t>universities. </a:t>
            </a:r>
            <a:endParaRPr lang="en-US" sz="1900" dirty="0">
              <a:solidFill>
                <a:srgbClr val="84A3C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21" name="Rectangle 19"/>
          <p:cNvSpPr>
            <a:spLocks/>
          </p:cNvSpPr>
          <p:nvPr/>
        </p:nvSpPr>
        <p:spPr bwMode="auto">
          <a:xfrm>
            <a:off x="6155083" y="2322492"/>
            <a:ext cx="2606338" cy="173038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baseline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Rectangle 19"/>
          <p:cNvSpPr>
            <a:spLocks/>
          </p:cNvSpPr>
          <p:nvPr/>
        </p:nvSpPr>
        <p:spPr bwMode="auto">
          <a:xfrm>
            <a:off x="3274417" y="2317822"/>
            <a:ext cx="2606338" cy="173038"/>
          </a:xfrm>
          <a:prstGeom prst="rect">
            <a:avLst/>
          </a:prstGeom>
          <a:solidFill>
            <a:schemeClr val="accent6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baseline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Rectangle 19"/>
          <p:cNvSpPr>
            <a:spLocks/>
          </p:cNvSpPr>
          <p:nvPr/>
        </p:nvSpPr>
        <p:spPr bwMode="auto">
          <a:xfrm>
            <a:off x="491262" y="2317822"/>
            <a:ext cx="2606338" cy="173038"/>
          </a:xfrm>
          <a:prstGeom prst="rect">
            <a:avLst/>
          </a:prstGeom>
          <a:solidFill>
            <a:schemeClr val="accent5"/>
          </a:solidFill>
          <a:ln>
            <a:noFill/>
          </a:ln>
          <a:extLst/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600" baseline="0" dirty="0">
              <a:solidFill>
                <a:srgbClr val="000000"/>
              </a:solidFill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05418" y="2647734"/>
            <a:ext cx="497096" cy="671457"/>
            <a:chOff x="6305418" y="2647734"/>
            <a:chExt cx="497096" cy="671457"/>
          </a:xfrm>
        </p:grpSpPr>
        <p:sp>
          <p:nvSpPr>
            <p:cNvPr id="31" name="Freeform 37"/>
            <p:cNvSpPr>
              <a:spLocks/>
            </p:cNvSpPr>
            <p:nvPr/>
          </p:nvSpPr>
          <p:spPr bwMode="auto">
            <a:xfrm>
              <a:off x="6305418" y="2647734"/>
              <a:ext cx="497096" cy="671457"/>
            </a:xfrm>
            <a:custGeom>
              <a:avLst/>
              <a:gdLst>
                <a:gd name="T0" fmla="*/ 300 w 300"/>
                <a:gd name="T1" fmla="*/ 245 h 304"/>
                <a:gd name="T2" fmla="*/ 243 w 300"/>
                <a:gd name="T3" fmla="*/ 304 h 304"/>
                <a:gd name="T4" fmla="*/ 61 w 300"/>
                <a:gd name="T5" fmla="*/ 304 h 304"/>
                <a:gd name="T6" fmla="*/ 0 w 300"/>
                <a:gd name="T7" fmla="*/ 245 h 304"/>
                <a:gd name="T8" fmla="*/ 0 w 300"/>
                <a:gd name="T9" fmla="*/ 59 h 304"/>
                <a:gd name="T10" fmla="*/ 61 w 300"/>
                <a:gd name="T11" fmla="*/ 0 h 304"/>
                <a:gd name="T12" fmla="*/ 243 w 300"/>
                <a:gd name="T13" fmla="*/ 0 h 304"/>
                <a:gd name="T14" fmla="*/ 300 w 300"/>
                <a:gd name="T15" fmla="*/ 59 h 304"/>
                <a:gd name="T16" fmla="*/ 300 w 300"/>
                <a:gd name="T17" fmla="*/ 24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4">
                  <a:moveTo>
                    <a:pt x="300" y="245"/>
                  </a:moveTo>
                  <a:cubicBezTo>
                    <a:pt x="300" y="279"/>
                    <a:pt x="275" y="304"/>
                    <a:pt x="243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29" y="304"/>
                    <a:pt x="0" y="279"/>
                    <a:pt x="0" y="2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5"/>
                    <a:pt x="29" y="0"/>
                    <a:pt x="61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75" y="0"/>
                    <a:pt x="300" y="25"/>
                    <a:pt x="300" y="59"/>
                  </a:cubicBezTo>
                  <a:lnTo>
                    <a:pt x="300" y="24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2" name="Freeform 140"/>
            <p:cNvSpPr>
              <a:spLocks/>
            </p:cNvSpPr>
            <p:nvPr/>
          </p:nvSpPr>
          <p:spPr bwMode="auto">
            <a:xfrm>
              <a:off x="6611961" y="2837739"/>
              <a:ext cx="79535" cy="256214"/>
            </a:xfrm>
            <a:custGeom>
              <a:avLst/>
              <a:gdLst>
                <a:gd name="T0" fmla="*/ 42 w 48"/>
                <a:gd name="T1" fmla="*/ 22 h 116"/>
                <a:gd name="T2" fmla="*/ 26 w 48"/>
                <a:gd name="T3" fmla="*/ 5 h 116"/>
                <a:gd name="T4" fmla="*/ 0 w 48"/>
                <a:gd name="T5" fmla="*/ 29 h 116"/>
                <a:gd name="T6" fmla="*/ 0 w 48"/>
                <a:gd name="T7" fmla="*/ 116 h 116"/>
                <a:gd name="T8" fmla="*/ 48 w 48"/>
                <a:gd name="T9" fmla="*/ 116 h 116"/>
                <a:gd name="T10" fmla="*/ 48 w 48"/>
                <a:gd name="T11" fmla="*/ 0 h 116"/>
                <a:gd name="T12" fmla="*/ 42 w 48"/>
                <a:gd name="T13" fmla="*/ 2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116">
                  <a:moveTo>
                    <a:pt x="42" y="22"/>
                  </a:moveTo>
                  <a:lnTo>
                    <a:pt x="26" y="5"/>
                  </a:lnTo>
                  <a:lnTo>
                    <a:pt x="0" y="29"/>
                  </a:lnTo>
                  <a:lnTo>
                    <a:pt x="0" y="116"/>
                  </a:lnTo>
                  <a:lnTo>
                    <a:pt x="48" y="116"/>
                  </a:lnTo>
                  <a:lnTo>
                    <a:pt x="48" y="0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3" name="Freeform 141"/>
            <p:cNvSpPr>
              <a:spLocks/>
            </p:cNvSpPr>
            <p:nvPr/>
          </p:nvSpPr>
          <p:spPr bwMode="auto">
            <a:xfrm>
              <a:off x="6515856" y="2923879"/>
              <a:ext cx="79535" cy="170074"/>
            </a:xfrm>
            <a:custGeom>
              <a:avLst/>
              <a:gdLst>
                <a:gd name="T0" fmla="*/ 15 w 48"/>
                <a:gd name="T1" fmla="*/ 13 h 77"/>
                <a:gd name="T2" fmla="*/ 0 w 48"/>
                <a:gd name="T3" fmla="*/ 3 h 77"/>
                <a:gd name="T4" fmla="*/ 0 w 48"/>
                <a:gd name="T5" fmla="*/ 77 h 77"/>
                <a:gd name="T6" fmla="*/ 48 w 48"/>
                <a:gd name="T7" fmla="*/ 77 h 77"/>
                <a:gd name="T8" fmla="*/ 48 w 48"/>
                <a:gd name="T9" fmla="*/ 0 h 77"/>
                <a:gd name="T10" fmla="*/ 36 w 48"/>
                <a:gd name="T11" fmla="*/ 11 h 77"/>
                <a:gd name="T12" fmla="*/ 24 w 48"/>
                <a:gd name="T13" fmla="*/ 15 h 77"/>
                <a:gd name="T14" fmla="*/ 15 w 48"/>
                <a:gd name="T15" fmla="*/ 1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" h="77">
                  <a:moveTo>
                    <a:pt x="15" y="1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2" y="14"/>
                    <a:pt x="28" y="15"/>
                    <a:pt x="24" y="15"/>
                  </a:cubicBezTo>
                  <a:cubicBezTo>
                    <a:pt x="21" y="15"/>
                    <a:pt x="17" y="14"/>
                    <a:pt x="15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4" name="Freeform 142"/>
            <p:cNvSpPr>
              <a:spLocks/>
            </p:cNvSpPr>
            <p:nvPr/>
          </p:nvSpPr>
          <p:spPr bwMode="auto">
            <a:xfrm>
              <a:off x="6419751" y="2899584"/>
              <a:ext cx="79535" cy="194369"/>
            </a:xfrm>
            <a:custGeom>
              <a:avLst/>
              <a:gdLst>
                <a:gd name="T0" fmla="*/ 48 w 48"/>
                <a:gd name="T1" fmla="*/ 8 h 88"/>
                <a:gd name="T2" fmla="*/ 36 w 48"/>
                <a:gd name="T3" fmla="*/ 0 h 88"/>
                <a:gd name="T4" fmla="*/ 0 w 48"/>
                <a:gd name="T5" fmla="*/ 31 h 88"/>
                <a:gd name="T6" fmla="*/ 0 w 48"/>
                <a:gd name="T7" fmla="*/ 88 h 88"/>
                <a:gd name="T8" fmla="*/ 48 w 48"/>
                <a:gd name="T9" fmla="*/ 88 h 88"/>
                <a:gd name="T10" fmla="*/ 48 w 48"/>
                <a:gd name="T11" fmla="*/ 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" h="88">
                  <a:moveTo>
                    <a:pt x="48" y="8"/>
                  </a:moveTo>
                  <a:lnTo>
                    <a:pt x="36" y="0"/>
                  </a:lnTo>
                  <a:lnTo>
                    <a:pt x="0" y="31"/>
                  </a:lnTo>
                  <a:lnTo>
                    <a:pt x="0" y="88"/>
                  </a:lnTo>
                  <a:lnTo>
                    <a:pt x="48" y="8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5" name="Rectangle 143"/>
            <p:cNvSpPr>
              <a:spLocks noChangeArrowheads="1"/>
            </p:cNvSpPr>
            <p:nvPr/>
          </p:nvSpPr>
          <p:spPr bwMode="auto">
            <a:xfrm>
              <a:off x="6419751" y="3120458"/>
              <a:ext cx="271746" cy="375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6" name="Freeform 144"/>
            <p:cNvSpPr>
              <a:spLocks/>
            </p:cNvSpPr>
            <p:nvPr/>
          </p:nvSpPr>
          <p:spPr bwMode="auto">
            <a:xfrm>
              <a:off x="6418093" y="2760432"/>
              <a:ext cx="271746" cy="178909"/>
            </a:xfrm>
            <a:custGeom>
              <a:avLst/>
              <a:gdLst>
                <a:gd name="T0" fmla="*/ 12 w 164"/>
                <a:gd name="T1" fmla="*/ 72 h 81"/>
                <a:gd name="T2" fmla="*/ 36 w 164"/>
                <a:gd name="T3" fmla="*/ 52 h 81"/>
                <a:gd name="T4" fmla="*/ 79 w 164"/>
                <a:gd name="T5" fmla="*/ 80 h 81"/>
                <a:gd name="T6" fmla="*/ 83 w 164"/>
                <a:gd name="T7" fmla="*/ 81 h 81"/>
                <a:gd name="T8" fmla="*/ 88 w 164"/>
                <a:gd name="T9" fmla="*/ 79 h 81"/>
                <a:gd name="T10" fmla="*/ 143 w 164"/>
                <a:gd name="T11" fmla="*/ 28 h 81"/>
                <a:gd name="T12" fmla="*/ 154 w 164"/>
                <a:gd name="T13" fmla="*/ 39 h 81"/>
                <a:gd name="T14" fmla="*/ 164 w 164"/>
                <a:gd name="T15" fmla="*/ 0 h 81"/>
                <a:gd name="T16" fmla="*/ 125 w 164"/>
                <a:gd name="T17" fmla="*/ 10 h 81"/>
                <a:gd name="T18" fmla="*/ 133 w 164"/>
                <a:gd name="T19" fmla="*/ 18 h 81"/>
                <a:gd name="T20" fmla="*/ 82 w 164"/>
                <a:gd name="T21" fmla="*/ 65 h 81"/>
                <a:gd name="T22" fmla="*/ 39 w 164"/>
                <a:gd name="T23" fmla="*/ 38 h 81"/>
                <a:gd name="T24" fmla="*/ 31 w 164"/>
                <a:gd name="T25" fmla="*/ 38 h 81"/>
                <a:gd name="T26" fmla="*/ 3 w 164"/>
                <a:gd name="T27" fmla="*/ 62 h 81"/>
                <a:gd name="T28" fmla="*/ 3 w 164"/>
                <a:gd name="T29" fmla="*/ 72 h 81"/>
                <a:gd name="T30" fmla="*/ 12 w 164"/>
                <a:gd name="T31" fmla="*/ 72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4" h="81">
                  <a:moveTo>
                    <a:pt x="12" y="72"/>
                  </a:moveTo>
                  <a:cubicBezTo>
                    <a:pt x="36" y="52"/>
                    <a:pt x="36" y="52"/>
                    <a:pt x="36" y="52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80" y="81"/>
                    <a:pt x="82" y="81"/>
                    <a:pt x="83" y="81"/>
                  </a:cubicBezTo>
                  <a:cubicBezTo>
                    <a:pt x="85" y="81"/>
                    <a:pt x="86" y="80"/>
                    <a:pt x="88" y="79"/>
                  </a:cubicBezTo>
                  <a:cubicBezTo>
                    <a:pt x="143" y="28"/>
                    <a:pt x="143" y="28"/>
                    <a:pt x="143" y="28"/>
                  </a:cubicBezTo>
                  <a:cubicBezTo>
                    <a:pt x="154" y="39"/>
                    <a:pt x="154" y="39"/>
                    <a:pt x="154" y="39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6" y="36"/>
                    <a:pt x="33" y="36"/>
                    <a:pt x="31" y="38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5"/>
                    <a:pt x="0" y="69"/>
                    <a:pt x="3" y="72"/>
                  </a:cubicBezTo>
                  <a:cubicBezTo>
                    <a:pt x="5" y="75"/>
                    <a:pt x="9" y="75"/>
                    <a:pt x="12" y="7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06777" y="2589201"/>
            <a:ext cx="497096" cy="671457"/>
            <a:chOff x="2859553" y="2589201"/>
            <a:chExt cx="497096" cy="671457"/>
          </a:xfrm>
        </p:grpSpPr>
        <p:sp>
          <p:nvSpPr>
            <p:cNvPr id="39" name="Freeform 88"/>
            <p:cNvSpPr>
              <a:spLocks/>
            </p:cNvSpPr>
            <p:nvPr/>
          </p:nvSpPr>
          <p:spPr bwMode="auto">
            <a:xfrm>
              <a:off x="2859553" y="2589201"/>
              <a:ext cx="497096" cy="671457"/>
            </a:xfrm>
            <a:custGeom>
              <a:avLst/>
              <a:gdLst>
                <a:gd name="T0" fmla="*/ 300 w 300"/>
                <a:gd name="T1" fmla="*/ 245 h 304"/>
                <a:gd name="T2" fmla="*/ 243 w 300"/>
                <a:gd name="T3" fmla="*/ 304 h 304"/>
                <a:gd name="T4" fmla="*/ 61 w 300"/>
                <a:gd name="T5" fmla="*/ 304 h 304"/>
                <a:gd name="T6" fmla="*/ 0 w 300"/>
                <a:gd name="T7" fmla="*/ 245 h 304"/>
                <a:gd name="T8" fmla="*/ 0 w 300"/>
                <a:gd name="T9" fmla="*/ 59 h 304"/>
                <a:gd name="T10" fmla="*/ 61 w 300"/>
                <a:gd name="T11" fmla="*/ 0 h 304"/>
                <a:gd name="T12" fmla="*/ 243 w 300"/>
                <a:gd name="T13" fmla="*/ 0 h 304"/>
                <a:gd name="T14" fmla="*/ 300 w 300"/>
                <a:gd name="T15" fmla="*/ 59 h 304"/>
                <a:gd name="T16" fmla="*/ 300 w 300"/>
                <a:gd name="T17" fmla="*/ 24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4">
                  <a:moveTo>
                    <a:pt x="300" y="245"/>
                  </a:moveTo>
                  <a:cubicBezTo>
                    <a:pt x="300" y="279"/>
                    <a:pt x="275" y="304"/>
                    <a:pt x="243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29" y="304"/>
                    <a:pt x="0" y="279"/>
                    <a:pt x="0" y="2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5"/>
                    <a:pt x="29" y="0"/>
                    <a:pt x="61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75" y="0"/>
                    <a:pt x="300" y="25"/>
                    <a:pt x="300" y="59"/>
                  </a:cubicBezTo>
                  <a:lnTo>
                    <a:pt x="300" y="2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0" name="Freeform 160"/>
            <p:cNvSpPr>
              <a:spLocks noEditPoints="1"/>
            </p:cNvSpPr>
            <p:nvPr/>
          </p:nvSpPr>
          <p:spPr bwMode="auto">
            <a:xfrm>
              <a:off x="3105585" y="2913887"/>
              <a:ext cx="135873" cy="183326"/>
            </a:xfrm>
            <a:custGeom>
              <a:avLst/>
              <a:gdLst>
                <a:gd name="T0" fmla="*/ 41 w 82"/>
                <a:gd name="T1" fmla="*/ 83 h 83"/>
                <a:gd name="T2" fmla="*/ 82 w 82"/>
                <a:gd name="T3" fmla="*/ 41 h 83"/>
                <a:gd name="T4" fmla="*/ 41 w 82"/>
                <a:gd name="T5" fmla="*/ 0 h 83"/>
                <a:gd name="T6" fmla="*/ 0 w 82"/>
                <a:gd name="T7" fmla="*/ 42 h 83"/>
                <a:gd name="T8" fmla="*/ 41 w 82"/>
                <a:gd name="T9" fmla="*/ 83 h 83"/>
                <a:gd name="T10" fmla="*/ 41 w 82"/>
                <a:gd name="T11" fmla="*/ 20 h 83"/>
                <a:gd name="T12" fmla="*/ 62 w 82"/>
                <a:gd name="T13" fmla="*/ 41 h 83"/>
                <a:gd name="T14" fmla="*/ 41 w 82"/>
                <a:gd name="T15" fmla="*/ 62 h 83"/>
                <a:gd name="T16" fmla="*/ 20 w 82"/>
                <a:gd name="T17" fmla="*/ 41 h 83"/>
                <a:gd name="T18" fmla="*/ 41 w 82"/>
                <a:gd name="T19" fmla="*/ 2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3">
                  <a:moveTo>
                    <a:pt x="41" y="83"/>
                  </a:moveTo>
                  <a:cubicBezTo>
                    <a:pt x="64" y="83"/>
                    <a:pt x="82" y="64"/>
                    <a:pt x="82" y="41"/>
                  </a:cubicBezTo>
                  <a:cubicBezTo>
                    <a:pt x="82" y="19"/>
                    <a:pt x="64" y="1"/>
                    <a:pt x="41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64"/>
                    <a:pt x="18" y="83"/>
                    <a:pt x="41" y="83"/>
                  </a:cubicBezTo>
                  <a:close/>
                  <a:moveTo>
                    <a:pt x="41" y="20"/>
                  </a:moveTo>
                  <a:cubicBezTo>
                    <a:pt x="52" y="20"/>
                    <a:pt x="62" y="30"/>
                    <a:pt x="62" y="41"/>
                  </a:cubicBezTo>
                  <a:cubicBezTo>
                    <a:pt x="62" y="53"/>
                    <a:pt x="52" y="62"/>
                    <a:pt x="41" y="62"/>
                  </a:cubicBezTo>
                  <a:cubicBezTo>
                    <a:pt x="29" y="62"/>
                    <a:pt x="20" y="53"/>
                    <a:pt x="20" y="41"/>
                  </a:cubicBezTo>
                  <a:cubicBezTo>
                    <a:pt x="20" y="30"/>
                    <a:pt x="29" y="20"/>
                    <a:pt x="41" y="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1" name="Freeform 161"/>
            <p:cNvSpPr>
              <a:spLocks noEditPoints="1"/>
            </p:cNvSpPr>
            <p:nvPr/>
          </p:nvSpPr>
          <p:spPr bwMode="auto">
            <a:xfrm>
              <a:off x="3009479" y="2787988"/>
              <a:ext cx="137530" cy="181117"/>
            </a:xfrm>
            <a:custGeom>
              <a:avLst/>
              <a:gdLst>
                <a:gd name="T0" fmla="*/ 41 w 83"/>
                <a:gd name="T1" fmla="*/ 0 h 82"/>
                <a:gd name="T2" fmla="*/ 12 w 83"/>
                <a:gd name="T3" fmla="*/ 12 h 82"/>
                <a:gd name="T4" fmla="*/ 0 w 83"/>
                <a:gd name="T5" fmla="*/ 41 h 82"/>
                <a:gd name="T6" fmla="*/ 12 w 83"/>
                <a:gd name="T7" fmla="*/ 70 h 82"/>
                <a:gd name="T8" fmla="*/ 41 w 83"/>
                <a:gd name="T9" fmla="*/ 82 h 82"/>
                <a:gd name="T10" fmla="*/ 83 w 83"/>
                <a:gd name="T11" fmla="*/ 40 h 82"/>
                <a:gd name="T12" fmla="*/ 41 w 83"/>
                <a:gd name="T13" fmla="*/ 0 h 82"/>
                <a:gd name="T14" fmla="*/ 41 w 83"/>
                <a:gd name="T15" fmla="*/ 62 h 82"/>
                <a:gd name="T16" fmla="*/ 20 w 83"/>
                <a:gd name="T17" fmla="*/ 41 h 82"/>
                <a:gd name="T18" fmla="*/ 41 w 83"/>
                <a:gd name="T19" fmla="*/ 20 h 82"/>
                <a:gd name="T20" fmla="*/ 62 w 83"/>
                <a:gd name="T21" fmla="*/ 41 h 82"/>
                <a:gd name="T22" fmla="*/ 41 w 83"/>
                <a:gd name="T23" fmla="*/ 6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2">
                  <a:moveTo>
                    <a:pt x="41" y="0"/>
                  </a:moveTo>
                  <a:cubicBezTo>
                    <a:pt x="30" y="0"/>
                    <a:pt x="20" y="4"/>
                    <a:pt x="12" y="12"/>
                  </a:cubicBezTo>
                  <a:cubicBezTo>
                    <a:pt x="4" y="20"/>
                    <a:pt x="0" y="30"/>
                    <a:pt x="0" y="41"/>
                  </a:cubicBezTo>
                  <a:cubicBezTo>
                    <a:pt x="0" y="52"/>
                    <a:pt x="4" y="62"/>
                    <a:pt x="12" y="70"/>
                  </a:cubicBezTo>
                  <a:cubicBezTo>
                    <a:pt x="20" y="78"/>
                    <a:pt x="30" y="82"/>
                    <a:pt x="41" y="82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2" y="18"/>
                    <a:pt x="64" y="0"/>
                    <a:pt x="41" y="0"/>
                  </a:cubicBezTo>
                  <a:close/>
                  <a:moveTo>
                    <a:pt x="41" y="62"/>
                  </a:moveTo>
                  <a:cubicBezTo>
                    <a:pt x="30" y="62"/>
                    <a:pt x="20" y="53"/>
                    <a:pt x="20" y="41"/>
                  </a:cubicBezTo>
                  <a:cubicBezTo>
                    <a:pt x="20" y="29"/>
                    <a:pt x="30" y="20"/>
                    <a:pt x="41" y="20"/>
                  </a:cubicBezTo>
                  <a:cubicBezTo>
                    <a:pt x="53" y="20"/>
                    <a:pt x="62" y="29"/>
                    <a:pt x="62" y="41"/>
                  </a:cubicBezTo>
                  <a:cubicBezTo>
                    <a:pt x="62" y="53"/>
                    <a:pt x="53" y="62"/>
                    <a:pt x="41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2" name="Freeform 162"/>
            <p:cNvSpPr>
              <a:spLocks/>
            </p:cNvSpPr>
            <p:nvPr/>
          </p:nvSpPr>
          <p:spPr bwMode="auto">
            <a:xfrm>
              <a:off x="3003711" y="2787988"/>
              <a:ext cx="231978" cy="309224"/>
            </a:xfrm>
            <a:custGeom>
              <a:avLst/>
              <a:gdLst>
                <a:gd name="T0" fmla="*/ 134 w 140"/>
                <a:gd name="T1" fmla="*/ 0 h 140"/>
                <a:gd name="T2" fmla="*/ 131 w 140"/>
                <a:gd name="T3" fmla="*/ 1 h 140"/>
                <a:gd name="T4" fmla="*/ 2 w 140"/>
                <a:gd name="T5" fmla="*/ 130 h 140"/>
                <a:gd name="T6" fmla="*/ 0 w 140"/>
                <a:gd name="T7" fmla="*/ 134 h 140"/>
                <a:gd name="T8" fmla="*/ 2 w 140"/>
                <a:gd name="T9" fmla="*/ 138 h 140"/>
                <a:gd name="T10" fmla="*/ 6 w 140"/>
                <a:gd name="T11" fmla="*/ 140 h 140"/>
                <a:gd name="T12" fmla="*/ 9 w 140"/>
                <a:gd name="T13" fmla="*/ 138 h 140"/>
                <a:gd name="T14" fmla="*/ 138 w 140"/>
                <a:gd name="T15" fmla="*/ 9 h 140"/>
                <a:gd name="T16" fmla="*/ 140 w 140"/>
                <a:gd name="T17" fmla="*/ 5 h 140"/>
                <a:gd name="T18" fmla="*/ 138 w 140"/>
                <a:gd name="T19" fmla="*/ 1 h 140"/>
                <a:gd name="T20" fmla="*/ 134 w 140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40">
                  <a:moveTo>
                    <a:pt x="134" y="0"/>
                  </a:moveTo>
                  <a:cubicBezTo>
                    <a:pt x="133" y="0"/>
                    <a:pt x="132" y="0"/>
                    <a:pt x="131" y="1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" y="131"/>
                    <a:pt x="0" y="133"/>
                    <a:pt x="0" y="134"/>
                  </a:cubicBezTo>
                  <a:cubicBezTo>
                    <a:pt x="0" y="136"/>
                    <a:pt x="1" y="137"/>
                    <a:pt x="2" y="138"/>
                  </a:cubicBezTo>
                  <a:cubicBezTo>
                    <a:pt x="3" y="139"/>
                    <a:pt x="4" y="140"/>
                    <a:pt x="6" y="140"/>
                  </a:cubicBezTo>
                  <a:cubicBezTo>
                    <a:pt x="7" y="140"/>
                    <a:pt x="8" y="139"/>
                    <a:pt x="9" y="138"/>
                  </a:cubicBezTo>
                  <a:cubicBezTo>
                    <a:pt x="138" y="9"/>
                    <a:pt x="138" y="9"/>
                    <a:pt x="138" y="9"/>
                  </a:cubicBezTo>
                  <a:cubicBezTo>
                    <a:pt x="139" y="8"/>
                    <a:pt x="140" y="7"/>
                    <a:pt x="140" y="5"/>
                  </a:cubicBezTo>
                  <a:cubicBezTo>
                    <a:pt x="140" y="4"/>
                    <a:pt x="139" y="2"/>
                    <a:pt x="138" y="1"/>
                  </a:cubicBezTo>
                  <a:cubicBezTo>
                    <a:pt x="137" y="0"/>
                    <a:pt x="13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390" y="2647733"/>
            <a:ext cx="495440" cy="671457"/>
            <a:chOff x="58496" y="2647733"/>
            <a:chExt cx="495440" cy="671457"/>
          </a:xfrm>
        </p:grpSpPr>
        <p:sp>
          <p:nvSpPr>
            <p:cNvPr id="45" name="Freeform 86"/>
            <p:cNvSpPr>
              <a:spLocks/>
            </p:cNvSpPr>
            <p:nvPr/>
          </p:nvSpPr>
          <p:spPr bwMode="auto">
            <a:xfrm>
              <a:off x="58496" y="2647733"/>
              <a:ext cx="495440" cy="671457"/>
            </a:xfrm>
            <a:custGeom>
              <a:avLst/>
              <a:gdLst>
                <a:gd name="T0" fmla="*/ 300 w 300"/>
                <a:gd name="T1" fmla="*/ 245 h 304"/>
                <a:gd name="T2" fmla="*/ 243 w 300"/>
                <a:gd name="T3" fmla="*/ 304 h 304"/>
                <a:gd name="T4" fmla="*/ 61 w 300"/>
                <a:gd name="T5" fmla="*/ 304 h 304"/>
                <a:gd name="T6" fmla="*/ 0 w 300"/>
                <a:gd name="T7" fmla="*/ 245 h 304"/>
                <a:gd name="T8" fmla="*/ 0 w 300"/>
                <a:gd name="T9" fmla="*/ 59 h 304"/>
                <a:gd name="T10" fmla="*/ 61 w 300"/>
                <a:gd name="T11" fmla="*/ 0 h 304"/>
                <a:gd name="T12" fmla="*/ 243 w 300"/>
                <a:gd name="T13" fmla="*/ 0 h 304"/>
                <a:gd name="T14" fmla="*/ 300 w 300"/>
                <a:gd name="T15" fmla="*/ 59 h 304"/>
                <a:gd name="T16" fmla="*/ 300 w 300"/>
                <a:gd name="T17" fmla="*/ 245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0" h="304">
                  <a:moveTo>
                    <a:pt x="300" y="245"/>
                  </a:moveTo>
                  <a:cubicBezTo>
                    <a:pt x="300" y="279"/>
                    <a:pt x="275" y="304"/>
                    <a:pt x="243" y="304"/>
                  </a:cubicBezTo>
                  <a:cubicBezTo>
                    <a:pt x="61" y="304"/>
                    <a:pt x="61" y="304"/>
                    <a:pt x="61" y="304"/>
                  </a:cubicBezTo>
                  <a:cubicBezTo>
                    <a:pt x="29" y="304"/>
                    <a:pt x="0" y="279"/>
                    <a:pt x="0" y="245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5"/>
                    <a:pt x="29" y="0"/>
                    <a:pt x="61" y="0"/>
                  </a:cubicBezTo>
                  <a:cubicBezTo>
                    <a:pt x="243" y="0"/>
                    <a:pt x="243" y="0"/>
                    <a:pt x="243" y="0"/>
                  </a:cubicBezTo>
                  <a:cubicBezTo>
                    <a:pt x="275" y="0"/>
                    <a:pt x="300" y="25"/>
                    <a:pt x="300" y="59"/>
                  </a:cubicBezTo>
                  <a:lnTo>
                    <a:pt x="300" y="24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6" name="Freeform 165"/>
            <p:cNvSpPr>
              <a:spLocks noEditPoints="1"/>
            </p:cNvSpPr>
            <p:nvPr/>
          </p:nvSpPr>
          <p:spPr bwMode="auto">
            <a:xfrm>
              <a:off x="139688" y="2864190"/>
              <a:ext cx="321456" cy="276093"/>
            </a:xfrm>
            <a:custGeom>
              <a:avLst/>
              <a:gdLst>
                <a:gd name="T0" fmla="*/ 139 w 194"/>
                <a:gd name="T1" fmla="*/ 55 h 125"/>
                <a:gd name="T2" fmla="*/ 139 w 194"/>
                <a:gd name="T3" fmla="*/ 84 h 125"/>
                <a:gd name="T4" fmla="*/ 172 w 194"/>
                <a:gd name="T5" fmla="*/ 84 h 125"/>
                <a:gd name="T6" fmla="*/ 173 w 194"/>
                <a:gd name="T7" fmla="*/ 34 h 125"/>
                <a:gd name="T8" fmla="*/ 139 w 194"/>
                <a:gd name="T9" fmla="*/ 55 h 125"/>
                <a:gd name="T10" fmla="*/ 95 w 194"/>
                <a:gd name="T11" fmla="*/ 50 h 125"/>
                <a:gd name="T12" fmla="*/ 100 w 194"/>
                <a:gd name="T13" fmla="*/ 50 h 125"/>
                <a:gd name="T14" fmla="*/ 134 w 194"/>
                <a:gd name="T15" fmla="*/ 43 h 125"/>
                <a:gd name="T16" fmla="*/ 136 w 194"/>
                <a:gd name="T17" fmla="*/ 33 h 125"/>
                <a:gd name="T18" fmla="*/ 126 w 194"/>
                <a:gd name="T19" fmla="*/ 30 h 125"/>
                <a:gd name="T20" fmla="*/ 100 w 194"/>
                <a:gd name="T21" fmla="*/ 35 h 125"/>
                <a:gd name="T22" fmla="*/ 95 w 194"/>
                <a:gd name="T23" fmla="*/ 35 h 125"/>
                <a:gd name="T24" fmla="*/ 87 w 194"/>
                <a:gd name="T25" fmla="*/ 43 h 125"/>
                <a:gd name="T26" fmla="*/ 95 w 194"/>
                <a:gd name="T27" fmla="*/ 50 h 125"/>
                <a:gd name="T28" fmla="*/ 150 w 194"/>
                <a:gd name="T29" fmla="*/ 33 h 125"/>
                <a:gd name="T30" fmla="*/ 167 w 194"/>
                <a:gd name="T31" fmla="*/ 17 h 125"/>
                <a:gd name="T32" fmla="*/ 150 w 194"/>
                <a:gd name="T33" fmla="*/ 0 h 125"/>
                <a:gd name="T34" fmla="*/ 133 w 194"/>
                <a:gd name="T35" fmla="*/ 17 h 125"/>
                <a:gd name="T36" fmla="*/ 150 w 194"/>
                <a:gd name="T37" fmla="*/ 33 h 125"/>
                <a:gd name="T38" fmla="*/ 20 w 194"/>
                <a:gd name="T39" fmla="*/ 50 h 125"/>
                <a:gd name="T40" fmla="*/ 81 w 194"/>
                <a:gd name="T41" fmla="*/ 50 h 125"/>
                <a:gd name="T42" fmla="*/ 81 w 194"/>
                <a:gd name="T43" fmla="*/ 35 h 125"/>
                <a:gd name="T44" fmla="*/ 20 w 194"/>
                <a:gd name="T45" fmla="*/ 35 h 125"/>
                <a:gd name="T46" fmla="*/ 12 w 194"/>
                <a:gd name="T47" fmla="*/ 43 h 125"/>
                <a:gd name="T48" fmla="*/ 20 w 194"/>
                <a:gd name="T49" fmla="*/ 50 h 125"/>
                <a:gd name="T50" fmla="*/ 180 w 194"/>
                <a:gd name="T51" fmla="*/ 7 h 125"/>
                <a:gd name="T52" fmla="*/ 180 w 194"/>
                <a:gd name="T53" fmla="*/ 91 h 125"/>
                <a:gd name="T54" fmla="*/ 7 w 194"/>
                <a:gd name="T55" fmla="*/ 91 h 125"/>
                <a:gd name="T56" fmla="*/ 0 w 194"/>
                <a:gd name="T57" fmla="*/ 98 h 125"/>
                <a:gd name="T58" fmla="*/ 0 w 194"/>
                <a:gd name="T59" fmla="*/ 125 h 125"/>
                <a:gd name="T60" fmla="*/ 14 w 194"/>
                <a:gd name="T61" fmla="*/ 125 h 125"/>
                <a:gd name="T62" fmla="*/ 14 w 194"/>
                <a:gd name="T63" fmla="*/ 105 h 125"/>
                <a:gd name="T64" fmla="*/ 180 w 194"/>
                <a:gd name="T65" fmla="*/ 105 h 125"/>
                <a:gd name="T66" fmla="*/ 180 w 194"/>
                <a:gd name="T67" fmla="*/ 125 h 125"/>
                <a:gd name="T68" fmla="*/ 194 w 194"/>
                <a:gd name="T69" fmla="*/ 125 h 125"/>
                <a:gd name="T70" fmla="*/ 194 w 194"/>
                <a:gd name="T71" fmla="*/ 7 h 125"/>
                <a:gd name="T72" fmla="*/ 180 w 194"/>
                <a:gd name="T73" fmla="*/ 7 h 125"/>
                <a:gd name="T74" fmla="*/ 133 w 194"/>
                <a:gd name="T75" fmla="*/ 55 h 125"/>
                <a:gd name="T76" fmla="*/ 19 w 194"/>
                <a:gd name="T77" fmla="*/ 55 h 125"/>
                <a:gd name="T78" fmla="*/ 2 w 194"/>
                <a:gd name="T79" fmla="*/ 72 h 125"/>
                <a:gd name="T80" fmla="*/ 2 w 194"/>
                <a:gd name="T81" fmla="*/ 84 h 125"/>
                <a:gd name="T82" fmla="*/ 133 w 194"/>
                <a:gd name="T83" fmla="*/ 84 h 125"/>
                <a:gd name="T84" fmla="*/ 133 w 194"/>
                <a:gd name="T85" fmla="*/ 5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4" h="125">
                  <a:moveTo>
                    <a:pt x="139" y="55"/>
                  </a:moveTo>
                  <a:cubicBezTo>
                    <a:pt x="139" y="84"/>
                    <a:pt x="139" y="84"/>
                    <a:pt x="139" y="84"/>
                  </a:cubicBezTo>
                  <a:cubicBezTo>
                    <a:pt x="172" y="84"/>
                    <a:pt x="172" y="84"/>
                    <a:pt x="172" y="84"/>
                  </a:cubicBezTo>
                  <a:cubicBezTo>
                    <a:pt x="173" y="34"/>
                    <a:pt x="173" y="34"/>
                    <a:pt x="173" y="34"/>
                  </a:cubicBezTo>
                  <a:cubicBezTo>
                    <a:pt x="140" y="35"/>
                    <a:pt x="139" y="55"/>
                    <a:pt x="139" y="55"/>
                  </a:cubicBezTo>
                  <a:close/>
                  <a:moveTo>
                    <a:pt x="95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122" y="50"/>
                    <a:pt x="133" y="44"/>
                    <a:pt x="134" y="43"/>
                  </a:cubicBezTo>
                  <a:cubicBezTo>
                    <a:pt x="137" y="41"/>
                    <a:pt x="138" y="36"/>
                    <a:pt x="136" y="33"/>
                  </a:cubicBezTo>
                  <a:cubicBezTo>
                    <a:pt x="134" y="29"/>
                    <a:pt x="129" y="28"/>
                    <a:pt x="126" y="30"/>
                  </a:cubicBezTo>
                  <a:cubicBezTo>
                    <a:pt x="126" y="30"/>
                    <a:pt x="117" y="35"/>
                    <a:pt x="100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1" y="35"/>
                    <a:pt x="87" y="38"/>
                    <a:pt x="87" y="43"/>
                  </a:cubicBezTo>
                  <a:cubicBezTo>
                    <a:pt x="87" y="47"/>
                    <a:pt x="91" y="50"/>
                    <a:pt x="95" y="50"/>
                  </a:cubicBezTo>
                  <a:close/>
                  <a:moveTo>
                    <a:pt x="150" y="33"/>
                  </a:moveTo>
                  <a:cubicBezTo>
                    <a:pt x="159" y="33"/>
                    <a:pt x="167" y="26"/>
                    <a:pt x="167" y="17"/>
                  </a:cubicBezTo>
                  <a:cubicBezTo>
                    <a:pt x="167" y="7"/>
                    <a:pt x="159" y="0"/>
                    <a:pt x="150" y="0"/>
                  </a:cubicBezTo>
                  <a:cubicBezTo>
                    <a:pt x="141" y="0"/>
                    <a:pt x="133" y="7"/>
                    <a:pt x="133" y="17"/>
                  </a:cubicBezTo>
                  <a:cubicBezTo>
                    <a:pt x="133" y="26"/>
                    <a:pt x="141" y="33"/>
                    <a:pt x="150" y="33"/>
                  </a:cubicBezTo>
                  <a:close/>
                  <a:moveTo>
                    <a:pt x="20" y="50"/>
                  </a:moveTo>
                  <a:cubicBezTo>
                    <a:pt x="81" y="50"/>
                    <a:pt x="81" y="50"/>
                    <a:pt x="81" y="50"/>
                  </a:cubicBezTo>
                  <a:cubicBezTo>
                    <a:pt x="81" y="35"/>
                    <a:pt x="81" y="35"/>
                    <a:pt x="81" y="35"/>
                  </a:cubicBezTo>
                  <a:cubicBezTo>
                    <a:pt x="20" y="35"/>
                    <a:pt x="20" y="35"/>
                    <a:pt x="20" y="35"/>
                  </a:cubicBezTo>
                  <a:cubicBezTo>
                    <a:pt x="16" y="35"/>
                    <a:pt x="12" y="38"/>
                    <a:pt x="12" y="43"/>
                  </a:cubicBezTo>
                  <a:cubicBezTo>
                    <a:pt x="12" y="47"/>
                    <a:pt x="16" y="50"/>
                    <a:pt x="20" y="50"/>
                  </a:cubicBezTo>
                  <a:close/>
                  <a:moveTo>
                    <a:pt x="180" y="7"/>
                  </a:moveTo>
                  <a:cubicBezTo>
                    <a:pt x="180" y="91"/>
                    <a:pt x="180" y="91"/>
                    <a:pt x="180" y="91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3" y="91"/>
                    <a:pt x="0" y="94"/>
                    <a:pt x="0" y="98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4" y="125"/>
                    <a:pt x="14" y="125"/>
                    <a:pt x="14" y="125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0" y="125"/>
                    <a:pt x="180" y="125"/>
                    <a:pt x="180" y="125"/>
                  </a:cubicBezTo>
                  <a:cubicBezTo>
                    <a:pt x="194" y="125"/>
                    <a:pt x="194" y="125"/>
                    <a:pt x="194" y="125"/>
                  </a:cubicBezTo>
                  <a:cubicBezTo>
                    <a:pt x="194" y="7"/>
                    <a:pt x="194" y="7"/>
                    <a:pt x="194" y="7"/>
                  </a:cubicBezTo>
                  <a:lnTo>
                    <a:pt x="180" y="7"/>
                  </a:lnTo>
                  <a:close/>
                  <a:moveTo>
                    <a:pt x="133" y="55"/>
                  </a:moveTo>
                  <a:cubicBezTo>
                    <a:pt x="19" y="55"/>
                    <a:pt x="19" y="55"/>
                    <a:pt x="19" y="55"/>
                  </a:cubicBezTo>
                  <a:cubicBezTo>
                    <a:pt x="9" y="55"/>
                    <a:pt x="2" y="63"/>
                    <a:pt x="2" y="72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133" y="84"/>
                    <a:pt x="133" y="84"/>
                    <a:pt x="133" y="84"/>
                  </a:cubicBezTo>
                  <a:lnTo>
                    <a:pt x="133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baseline="0" dirty="0">
                <a:solidFill>
                  <a:srgbClr val="000000"/>
                </a:solidFill>
                <a:latin typeface="Arial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427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#1) Market the Program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Tell people </a:t>
            </a:r>
            <a:r>
              <a:rPr lang="en-US" dirty="0"/>
              <a:t>what </a:t>
            </a:r>
            <a:r>
              <a:rPr lang="en-US" dirty="0" smtClean="0"/>
              <a:t>the program did for them</a:t>
            </a:r>
            <a:r>
              <a:rPr lang="en-US" dirty="0"/>
              <a:t>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59" y="1371600"/>
            <a:ext cx="8568175" cy="484632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Arial Narrow" panose="020B0606020202030204" pitchFamily="34" charset="0"/>
              </a:rPr>
              <a:t>As a result of the </a:t>
            </a:r>
            <a:r>
              <a:rPr lang="en-US" sz="2400" b="1" dirty="0" err="1">
                <a:latin typeface="Arial Narrow" panose="020B0606020202030204" pitchFamily="34" charset="0"/>
              </a:rPr>
              <a:t>travelND</a:t>
            </a:r>
            <a:r>
              <a:rPr lang="en-US" sz="2400" b="1" dirty="0">
                <a:latin typeface="Arial Narrow" panose="020B0606020202030204" pitchFamily="34" charset="0"/>
              </a:rPr>
              <a:t> program </a:t>
            </a:r>
            <a:r>
              <a:rPr lang="en-US" sz="2400" b="1" dirty="0" smtClean="0">
                <a:latin typeface="Arial Narrow" panose="020B0606020202030204" pitchFamily="34" charset="0"/>
              </a:rPr>
              <a:t>implemented in 2010, </a:t>
            </a:r>
            <a:r>
              <a:rPr lang="en-US" sz="2400" b="1" dirty="0">
                <a:latin typeface="Arial Narrow" panose="020B0606020202030204" pitchFamily="34" charset="0"/>
              </a:rPr>
              <a:t>we’ve been able to achieve the following: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Achieve in-program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(Concur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booking tool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plus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TMC) air bookings adoption of &gt; 70%</a:t>
            </a:r>
            <a:endParaRPr lang="en-U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Negotiate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campus-wide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discount programs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for airfare (Delta and United), rental car (National/Enterprise), charter buses, charter flights, and local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hotels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Cumulative savings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of </a:t>
            </a:r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&gt; $2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million </a:t>
            </a:r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over last 3 fiscal years</a:t>
            </a:r>
            <a:endParaRPr lang="en-US" sz="18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Implement a card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program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(Chase) generating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rebates of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&gt;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$800k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over last 3 years</a:t>
            </a:r>
            <a:endParaRPr lang="en-US" sz="20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Convert paper expense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report process to </a:t>
            </a:r>
            <a:r>
              <a:rPr lang="en-US" sz="20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100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</a:rPr>
              <a:t>% electronic </a:t>
            </a:r>
            <a:endParaRPr lang="en-US" sz="20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Reduce A/P’s follow up with submitters/approvers from approx. 25% to &lt; 5%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Increase process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visibility – </a:t>
            </a:r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submitters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know where their reimbursement is </a:t>
            </a:r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in approval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flow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Realize faster reimbursements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– from </a:t>
            </a:r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average of 4-11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days </a:t>
            </a:r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to 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1-3 days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Achieve detailed </a:t>
            </a:r>
            <a:r>
              <a:rPr lang="en-US" sz="1800" u="sng" dirty="0">
                <a:solidFill>
                  <a:srgbClr val="000000"/>
                </a:solidFill>
                <a:latin typeface="Arial Narrow" panose="020B0606020202030204" pitchFamily="34" charset="0"/>
              </a:rPr>
              <a:t>expense</a:t>
            </a:r>
            <a:r>
              <a:rPr lang="en-US" sz="18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reporting at campus, department, and individual traveler levels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7A39567-81EA-45A0-8C66-176B6EE6F16A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30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883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#2) Tactics to Consider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676656"/>
            <a:ext cx="7044972" cy="567267"/>
          </a:xfrm>
        </p:spPr>
        <p:txBody>
          <a:bodyPr/>
          <a:lstStyle/>
          <a:p>
            <a:r>
              <a:rPr lang="en-US" dirty="0" smtClean="0"/>
              <a:t>Continue using change management fundamentals after implementation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Awareness and Desire</a:t>
            </a:r>
          </a:p>
          <a:p>
            <a:pPr lvl="1"/>
            <a:r>
              <a:rPr lang="en-US" dirty="0" smtClean="0"/>
              <a:t>Further influence behavior (promotions, communications, </a:t>
            </a:r>
            <a:r>
              <a:rPr lang="en-US" dirty="0"/>
              <a:t>non compliance reporting </a:t>
            </a:r>
            <a:r>
              <a:rPr lang="en-US" dirty="0" smtClean="0"/>
              <a:t>to campus leadership, </a:t>
            </a:r>
            <a:r>
              <a:rPr lang="en-US" dirty="0"/>
              <a:t>etc</a:t>
            </a:r>
            <a:r>
              <a:rPr lang="en-US" dirty="0" smtClean="0"/>
              <a:t>.)</a:t>
            </a:r>
          </a:p>
          <a:p>
            <a:pPr lvl="1"/>
            <a:r>
              <a:rPr lang="en-US" dirty="0" smtClean="0"/>
              <a:t>Modify policy and solution to disincentive non-desired behavior </a:t>
            </a:r>
            <a:endParaRPr lang="en-US" dirty="0"/>
          </a:p>
          <a:p>
            <a:pPr lvl="1"/>
            <a:r>
              <a:rPr lang="en-US" dirty="0"/>
              <a:t>Push out information when possible; “give it to me when I need it, not when it’s convenient for you”</a:t>
            </a:r>
          </a:p>
          <a:p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Knowledge and Ability</a:t>
            </a:r>
          </a:p>
          <a:p>
            <a:pPr lvl="1"/>
            <a:r>
              <a:rPr lang="en-US" dirty="0" smtClean="0"/>
              <a:t>Develop and offer program training and technical training (</a:t>
            </a:r>
            <a:r>
              <a:rPr lang="en-US" dirty="0"/>
              <a:t>Mobile </a:t>
            </a:r>
            <a:r>
              <a:rPr lang="en-US" dirty="0" smtClean="0"/>
              <a:t>App, TripIt Pro, Receipt Store, etc.)</a:t>
            </a:r>
            <a:endParaRPr lang="en-US" dirty="0"/>
          </a:p>
          <a:p>
            <a:pPr lvl="1"/>
            <a:r>
              <a:rPr lang="en-US" dirty="0" smtClean="0"/>
              <a:t>Work with Concur toward Higher </a:t>
            </a:r>
            <a:r>
              <a:rPr lang="en-US" dirty="0"/>
              <a:t>Ed specific considerations and </a:t>
            </a:r>
            <a:r>
              <a:rPr lang="en-US" dirty="0" smtClean="0"/>
              <a:t>enhancements</a:t>
            </a:r>
          </a:p>
          <a:p>
            <a:r>
              <a:rPr lang="en-US" dirty="0" smtClean="0">
                <a:solidFill>
                  <a:schemeClr val="accent5">
                    <a:lumMod val="90000"/>
                    <a:lumOff val="10000"/>
                  </a:schemeClr>
                </a:solidFill>
              </a:rPr>
              <a:t>Reinforcement</a:t>
            </a:r>
          </a:p>
          <a:p>
            <a:pPr lvl="1"/>
            <a:r>
              <a:rPr lang="en-US" dirty="0" smtClean="0"/>
              <a:t>Conduct </a:t>
            </a:r>
            <a:r>
              <a:rPr lang="en-US" dirty="0"/>
              <a:t>campus-wide </a:t>
            </a:r>
            <a:r>
              <a:rPr lang="en-US" dirty="0" smtClean="0"/>
              <a:t>survey to understand current challenges and campus tone</a:t>
            </a:r>
          </a:p>
          <a:p>
            <a:pPr lvl="1"/>
            <a:r>
              <a:rPr lang="en-US" dirty="0" smtClean="0"/>
              <a:t>Reach out to heavy user and problematic departments</a:t>
            </a:r>
          </a:p>
          <a:p>
            <a:pPr lvl="1"/>
            <a:r>
              <a:rPr lang="en-US" dirty="0" smtClean="0"/>
              <a:t>Refine solution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2783DF-3D45-451D-B214-DBBE50549B3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47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#3) Keep Leadership Informed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Status of our program improvements - Dashboard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4014416419"/>
              </p:ext>
            </p:extLst>
          </p:nvPr>
        </p:nvGraphicFramePr>
        <p:xfrm>
          <a:off x="365125" y="1371600"/>
          <a:ext cx="8413035" cy="5026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2329"/>
                <a:gridCol w="1225432"/>
                <a:gridCol w="5145274"/>
              </a:tblGrid>
              <a:tr h="580769">
                <a:tc>
                  <a:txBody>
                    <a:bodyPr/>
                    <a:lstStyle/>
                    <a:p>
                      <a:pPr algn="ctr"/>
                      <a:r>
                        <a:rPr lang="en-US" sz="2000" b="1" i="1" baseline="0" dirty="0" smtClean="0">
                          <a:solidFill>
                            <a:srgbClr val="000066"/>
                          </a:solidFill>
                          <a:latin typeface="+mj-lt"/>
                        </a:rPr>
                        <a:t>travelND </a:t>
                      </a:r>
                      <a:r>
                        <a:rPr lang="en-US" sz="2000" b="1" baseline="0" dirty="0" smtClean="0">
                          <a:solidFill>
                            <a:srgbClr val="000066"/>
                          </a:solidFill>
                          <a:latin typeface="+mj-lt"/>
                        </a:rPr>
                        <a:t>Category</a:t>
                      </a:r>
                    </a:p>
                  </a:txBody>
                  <a:tcPr marL="98263" marR="9826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</a:rPr>
                        <a:t>Status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latin typeface="+mj-lt"/>
                        </a:rPr>
                        <a:t>Comments</a:t>
                      </a:r>
                      <a:endParaRPr lang="en-US" b="0" dirty="0">
                        <a:latin typeface="+mj-lt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</a:tr>
              <a:tr h="75760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Travel Resources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rgbClr val="000066"/>
                          </a:solidFill>
                          <a:latin typeface="+mj-lt"/>
                        </a:rPr>
                        <a:t>Travel Procurement Specialist hired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rgbClr val="000066"/>
                          </a:solidFill>
                          <a:latin typeface="+mj-lt"/>
                        </a:rPr>
                        <a:t>Help Desk Coordinator not yet hired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baseline="0" dirty="0" smtClean="0">
                          <a:solidFill>
                            <a:srgbClr val="000066"/>
                          </a:solidFill>
                          <a:latin typeface="+mj-lt"/>
                        </a:rPr>
                        <a:t>Search for Training Resources</a:t>
                      </a: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568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Travel Sourcing</a:t>
                      </a:r>
                    </a:p>
                  </a:txBody>
                  <a:tcPr marL="98263" marR="9826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Delta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Starwood, Wyndham, Var. London, Dublin &amp; local props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National/Enterprise, Park/Ride/Fly, Zip Car</a:t>
                      </a: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4605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Anthony Travel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5 Year Master Agreement</a:t>
                      </a:r>
                    </a:p>
                    <a:p>
                      <a:pPr marL="285750" lvl="1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Includes Athletics &amp; Investments agreements</a:t>
                      </a: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5684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Travel Systems 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1" indent="-285750" algn="l" defTabSz="914400" rtl="0" eaLnBrk="1" latinLnBrk="0" hangingPunct="1">
                        <a:buFont typeface="Wingdings" panose="05000000000000000000" pitchFamily="2" charset="2"/>
                        <a:buChar char="§"/>
                      </a:pPr>
                      <a:r>
                        <a:rPr lang="en-US" sz="1800" kern="1200" baseline="0" dirty="0" smtClean="0">
                          <a:solidFill>
                            <a:srgbClr val="000066"/>
                          </a:solidFill>
                          <a:latin typeface="+mj-lt"/>
                          <a:ea typeface="+mn-ea"/>
                          <a:cs typeface="+mn-cs"/>
                        </a:rPr>
                        <a:t>Some known issues; Travel Team continues to address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800" baseline="0" dirty="0" smtClean="0">
                        <a:solidFill>
                          <a:srgbClr val="000066"/>
                        </a:solidFill>
                        <a:latin typeface="+mj-lt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endParaRPr lang="en-US" sz="1800" dirty="0">
                        <a:solidFill>
                          <a:srgbClr val="000066"/>
                        </a:solidFill>
                        <a:latin typeface="+mj-lt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5760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bg1"/>
                          </a:solidFill>
                          <a:latin typeface="+mj-lt"/>
                        </a:rPr>
                        <a:t>Travel Card</a:t>
                      </a:r>
                      <a:endParaRPr lang="en-US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kern="1200" dirty="0" smtClean="0">
                        <a:solidFill>
                          <a:srgbClr val="000066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US" sz="1800" u="none" baseline="0" dirty="0" smtClean="0">
                          <a:solidFill>
                            <a:srgbClr val="000066"/>
                          </a:solidFill>
                          <a:latin typeface="+mj-lt"/>
                        </a:rPr>
                        <a:t>100% conversion from AMEX to Chase Visa</a:t>
                      </a:r>
                    </a:p>
                  </a:txBody>
                  <a:tcPr marL="98263" marR="98263" anchor="ctr">
                    <a:lnL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2783DF-3D45-451D-B214-DBBE50549B3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14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#4) Consider Your Infrequent Travelers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676656"/>
            <a:ext cx="6949440" cy="567267"/>
          </a:xfrm>
        </p:spPr>
        <p:txBody>
          <a:bodyPr/>
          <a:lstStyle/>
          <a:p>
            <a:r>
              <a:rPr lang="en-US" dirty="0"/>
              <a:t>They represent your largest volume of </a:t>
            </a:r>
            <a:r>
              <a:rPr lang="en-US" dirty="0" smtClean="0"/>
              <a:t>travelers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400" dirty="0" smtClean="0"/>
              <a:t>Huron’s analysis of higher education institutions indicates that </a:t>
            </a:r>
            <a:r>
              <a:rPr lang="en-US" sz="2400" b="1" dirty="0" smtClean="0"/>
              <a:t>approximately 50-70% of travelers are infrequent travelers</a:t>
            </a:r>
            <a:r>
              <a:rPr lang="en-US" sz="2400" dirty="0" smtClean="0"/>
              <a:t>, which is further compounded by an ongoing influx of new employees.</a:t>
            </a:r>
          </a:p>
          <a:p>
            <a:endParaRPr lang="en-US" sz="24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 smtClean="0"/>
              <a:t>When you </a:t>
            </a:r>
            <a:r>
              <a:rPr lang="en-US" sz="2400" dirty="0"/>
              <a:t>have trained a </a:t>
            </a:r>
            <a:r>
              <a:rPr lang="en-US" sz="2400" dirty="0" smtClean="0"/>
              <a:t>traveler, </a:t>
            </a:r>
            <a:r>
              <a:rPr lang="en-US" sz="2400" dirty="0"/>
              <a:t>i</a:t>
            </a:r>
            <a:r>
              <a:rPr lang="en-US" sz="2400" dirty="0" smtClean="0"/>
              <a:t>f </a:t>
            </a:r>
            <a:r>
              <a:rPr lang="en-US" sz="2400" dirty="0"/>
              <a:t>they cannot apply it </a:t>
            </a:r>
            <a:r>
              <a:rPr lang="en-US" sz="2400" dirty="0" smtClean="0"/>
              <a:t>immediately, </a:t>
            </a:r>
            <a:r>
              <a:rPr lang="en-US" sz="2400" b="1" dirty="0" smtClean="0"/>
              <a:t>they </a:t>
            </a:r>
            <a:r>
              <a:rPr lang="en-US" sz="2400" b="1" dirty="0"/>
              <a:t>will quickly forget the nuances that were </a:t>
            </a:r>
            <a:r>
              <a:rPr lang="en-US" sz="2400" b="1" dirty="0" smtClean="0"/>
              <a:t>trained.</a:t>
            </a:r>
            <a:endParaRPr lang="en-US" sz="2400" b="1" dirty="0"/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33</a:t>
            </a:fld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8490" y="2928552"/>
            <a:ext cx="8407020" cy="10132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en-US" sz="2200" b="1" baseline="0" dirty="0" smtClean="0">
                <a:solidFill>
                  <a:srgbClr val="FFFFFF"/>
                </a:solidFill>
                <a:latin typeface="Corbel" panose="020B0503020204020204" pitchFamily="34" charset="0"/>
              </a:rPr>
              <a:t>Infrequent traveler is defined as a traveler that has not </a:t>
            </a:r>
          </a:p>
          <a:p>
            <a:pPr algn="ctr" eaLnBrk="1" hangingPunct="1"/>
            <a:r>
              <a:rPr lang="en-US" sz="2200" b="1" baseline="0" dirty="0" smtClean="0">
                <a:solidFill>
                  <a:srgbClr val="FFFFFF"/>
                </a:solidFill>
                <a:latin typeface="Corbel" panose="020B0503020204020204" pitchFamily="34" charset="0"/>
              </a:rPr>
              <a:t>traveled within the past 12 months.</a:t>
            </a:r>
            <a:endParaRPr lang="en-US" sz="2200" b="1" baseline="0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5367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Push Information When It’s Needed Most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Infrequent traveler communications when they are traveling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65760" y="1371600"/>
            <a:ext cx="8546228" cy="484632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en-US" sz="2400" dirty="0" smtClean="0"/>
              <a:t>Create a three-part email process </a:t>
            </a:r>
            <a:r>
              <a:rPr lang="en-US" sz="2000" i="1" dirty="0" smtClean="0"/>
              <a:t>(using Concur Intelligence – report scheduling feature) </a:t>
            </a:r>
            <a:r>
              <a:rPr lang="en-US" sz="2400" dirty="0" smtClean="0"/>
              <a:t>with links to your educational guidance that pushes information to infrequent travelers – </a:t>
            </a:r>
            <a:r>
              <a:rPr lang="en-US" sz="2400" u="sng" dirty="0" smtClean="0"/>
              <a:t>when they start their travels</a:t>
            </a:r>
            <a:r>
              <a:rPr lang="en-US" sz="2400" dirty="0" smtClean="0"/>
              <a:t>.</a:t>
            </a:r>
          </a:p>
          <a:p>
            <a:pPr marL="573088" lvl="1" indent="-285750">
              <a:buFont typeface="+mj-lt"/>
              <a:buAutoNum type="arabicPeriod"/>
            </a:pPr>
            <a:r>
              <a:rPr lang="en-US" dirty="0" smtClean="0"/>
              <a:t>Preparing </a:t>
            </a:r>
            <a:r>
              <a:rPr lang="en-US" dirty="0"/>
              <a:t>for your </a:t>
            </a:r>
            <a:r>
              <a:rPr lang="en-US" dirty="0" smtClean="0"/>
              <a:t>trip</a:t>
            </a:r>
          </a:p>
          <a:p>
            <a:pPr marL="804863" lvl="2" indent="-231775"/>
            <a:r>
              <a:rPr lang="en-US" sz="1800" dirty="0"/>
              <a:t>Trigger is based on approved travel request or booked itinerary</a:t>
            </a:r>
          </a:p>
          <a:p>
            <a:pPr marL="804863" lvl="2" indent="-231775"/>
            <a:r>
              <a:rPr lang="en-US" sz="1800" dirty="0" smtClean="0"/>
              <a:t>Send email with webpage link that highlights what they should do to prepare for their trip. </a:t>
            </a:r>
          </a:p>
          <a:p>
            <a:pPr marL="573088" lvl="1" indent="-285750">
              <a:buFont typeface="+mj-lt"/>
              <a:buAutoNum type="arabicPeriod"/>
            </a:pPr>
            <a:r>
              <a:rPr lang="en-US" dirty="0" smtClean="0"/>
              <a:t>Know </a:t>
            </a:r>
            <a:r>
              <a:rPr lang="en-US" dirty="0"/>
              <a:t>before you </a:t>
            </a:r>
            <a:r>
              <a:rPr lang="en-US" dirty="0" smtClean="0"/>
              <a:t>go</a:t>
            </a:r>
          </a:p>
          <a:p>
            <a:pPr marL="804863" lvl="2" indent="-231775"/>
            <a:r>
              <a:rPr lang="en-US" sz="1800" dirty="0"/>
              <a:t>Trigger is five (5) days prior to the trip start date</a:t>
            </a:r>
          </a:p>
          <a:p>
            <a:pPr marL="804863" lvl="2" indent="-231775"/>
            <a:r>
              <a:rPr lang="en-US" sz="1800" dirty="0" smtClean="0"/>
              <a:t>Send email with webpage link that highlights what they need to know during their travels</a:t>
            </a:r>
          </a:p>
          <a:p>
            <a:pPr marL="573088" lvl="1" indent="-285750">
              <a:buFont typeface="+mj-lt"/>
              <a:buAutoNum type="arabicPeriod"/>
            </a:pPr>
            <a:r>
              <a:rPr lang="en-US" dirty="0" smtClean="0"/>
              <a:t>Things </a:t>
            </a:r>
            <a:r>
              <a:rPr lang="en-US" dirty="0"/>
              <a:t>to know to prepare an expense </a:t>
            </a:r>
            <a:r>
              <a:rPr lang="en-US" dirty="0" smtClean="0"/>
              <a:t>report</a:t>
            </a:r>
          </a:p>
          <a:p>
            <a:pPr marL="804863" lvl="2" indent="-231775"/>
            <a:r>
              <a:rPr lang="en-US" sz="1800" dirty="0"/>
              <a:t>Trigger is the last day of their trip</a:t>
            </a:r>
          </a:p>
          <a:p>
            <a:pPr marL="804863" lvl="2" indent="-231775"/>
            <a:r>
              <a:rPr lang="en-US" sz="1800" dirty="0" smtClean="0"/>
              <a:t>Send email with webpage  including step-by-step guidance on preparing an expense report.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521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Management Observations</a:t>
            </a:r>
            <a:br>
              <a:rPr lang="en-US" dirty="0" smtClean="0"/>
            </a:br>
            <a:r>
              <a:rPr lang="en-US" sz="2000" b="0" dirty="0" smtClean="0"/>
              <a:t>It was a combination of </a:t>
            </a:r>
            <a:r>
              <a:rPr lang="en-US" sz="2000" b="0" dirty="0"/>
              <a:t>t</a:t>
            </a:r>
            <a:r>
              <a:rPr lang="en-US" sz="2000" b="0" dirty="0" smtClean="0"/>
              <a:t>hings that worked for 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Stair-step approach</a:t>
            </a:r>
            <a:endParaRPr lang="en-US" dirty="0"/>
          </a:p>
          <a:p>
            <a:r>
              <a:rPr lang="en-US" dirty="0"/>
              <a:t>Persuasion rather than force (honey vs vinegar)</a:t>
            </a:r>
          </a:p>
          <a:p>
            <a:r>
              <a:rPr lang="en-US" dirty="0" smtClean="0"/>
              <a:t>Combine changes that may be perceived as negative with positives when possible</a:t>
            </a:r>
            <a:endParaRPr lang="en-US" dirty="0"/>
          </a:p>
          <a:p>
            <a:r>
              <a:rPr lang="en-US" dirty="0" smtClean="0"/>
              <a:t>Lead </a:t>
            </a:r>
            <a:r>
              <a:rPr lang="en-US" dirty="0"/>
              <a:t>by example and evidence - or you'll not change </a:t>
            </a:r>
            <a:r>
              <a:rPr lang="en-US" dirty="0" smtClean="0"/>
              <a:t>people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need for </a:t>
            </a:r>
            <a:r>
              <a:rPr lang="en-US" dirty="0" smtClean="0"/>
              <a:t>tolerance and patience; keep eye on LT prize</a:t>
            </a:r>
            <a:endParaRPr lang="en-US" dirty="0"/>
          </a:p>
          <a:p>
            <a:r>
              <a:rPr lang="en-US" dirty="0"/>
              <a:t>Time softens </a:t>
            </a:r>
            <a:r>
              <a:rPr lang="en-US" dirty="0" smtClean="0"/>
              <a:t>impacts </a:t>
            </a:r>
            <a:r>
              <a:rPr lang="en-US" dirty="0"/>
              <a:t>- </a:t>
            </a:r>
            <a:r>
              <a:rPr lang="en-US" dirty="0" smtClean="0"/>
              <a:t>people will get </a:t>
            </a:r>
            <a:r>
              <a:rPr lang="en-US" dirty="0"/>
              <a:t>used to </a:t>
            </a:r>
            <a:r>
              <a:rPr lang="en-US" dirty="0" smtClean="0"/>
              <a:t>the change</a:t>
            </a:r>
          </a:p>
          <a:p>
            <a:r>
              <a:rPr lang="en-US" dirty="0" smtClean="0"/>
              <a:t>Accept that no </a:t>
            </a:r>
            <a:r>
              <a:rPr lang="en-US" dirty="0"/>
              <a:t>single change is likely to please everyone - everyone wants something different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2783DF-3D45-451D-B214-DBBE50549B3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616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28600" y="2983832"/>
            <a:ext cx="868680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0" kern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ND’s Optimization as Change Management Example</a:t>
            </a:r>
            <a:r>
              <a:rPr lang="en-US" sz="6000" kern="0" baseline="0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 </a:t>
            </a:r>
            <a:endParaRPr kumimoji="0" lang="en-US" sz="600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104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64592"/>
            <a:ext cx="7772400" cy="1058727"/>
          </a:xfrm>
        </p:spPr>
        <p:txBody>
          <a:bodyPr/>
          <a:lstStyle/>
          <a:p>
            <a:r>
              <a:rPr lang="en-US" dirty="0" smtClean="0"/>
              <a:t>Reduce Bookings Outside of Managed Program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3200" dirty="0" smtClean="0"/>
              <a:t> </a:t>
            </a:r>
            <a:endParaRPr lang="en-US" sz="2400" b="0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Possible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“Heavy handed” </a:t>
            </a:r>
            <a:r>
              <a:rPr lang="en-US" dirty="0" smtClean="0"/>
              <a:t>Approach</a:t>
            </a:r>
            <a:endParaRPr lang="en-US" dirty="0"/>
          </a:p>
          <a:p>
            <a:pPr lvl="1"/>
            <a:r>
              <a:rPr lang="en-US" sz="2000" dirty="0"/>
              <a:t>Mandating </a:t>
            </a:r>
            <a:r>
              <a:rPr lang="en-US" sz="2000" dirty="0" smtClean="0"/>
              <a:t>travel (like Concur Expense); blame “duty </a:t>
            </a:r>
            <a:r>
              <a:rPr lang="en-US" sz="2000" dirty="0"/>
              <a:t>of </a:t>
            </a:r>
            <a:r>
              <a:rPr lang="en-US" sz="2000" dirty="0" smtClean="0"/>
              <a:t>care”</a:t>
            </a:r>
            <a:endParaRPr lang="en-US" sz="2000" dirty="0"/>
          </a:p>
          <a:p>
            <a:r>
              <a:rPr lang="en-US" dirty="0" smtClean="0"/>
              <a:t>“Middle of the Road” Approach</a:t>
            </a:r>
          </a:p>
          <a:p>
            <a:pPr lvl="1"/>
            <a:r>
              <a:rPr lang="en-US" sz="2000" dirty="0" smtClean="0"/>
              <a:t>Create “hoops” for those seeking reimbursement but not utilizing managed travel programs</a:t>
            </a:r>
          </a:p>
          <a:p>
            <a:r>
              <a:rPr lang="en-US" dirty="0" smtClean="0"/>
              <a:t>“Lighter touch” Approach</a:t>
            </a:r>
          </a:p>
          <a:p>
            <a:pPr lvl="1"/>
            <a:r>
              <a:rPr lang="en-US" sz="2000" dirty="0"/>
              <a:t>Reporting </a:t>
            </a:r>
            <a:r>
              <a:rPr lang="en-US" sz="2000" dirty="0" smtClean="0"/>
              <a:t>non complying departments to Exec Leadership</a:t>
            </a:r>
            <a:endParaRPr lang="en-US" sz="2000" dirty="0"/>
          </a:p>
          <a:p>
            <a:endParaRPr lang="en-US" dirty="0" smtClean="0"/>
          </a:p>
          <a:p>
            <a:pPr marL="1433512" lvl="2" indent="-514350"/>
            <a:endParaRPr lang="en-US" dirty="0" smtClean="0"/>
          </a:p>
          <a:p>
            <a:pPr marL="869950" lvl="1" indent="-51435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0E2783DF-3D45-451D-B214-DBBE50549B3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65758" y="4658495"/>
            <a:ext cx="8412480" cy="158523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lnSpc>
                <a:spcPct val="110000"/>
              </a:lnSpc>
              <a:spcBef>
                <a:spcPts val="1200"/>
              </a:spcBef>
            </a:pPr>
            <a:r>
              <a:rPr lang="en-US" sz="2400" b="1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Recommendation:</a:t>
            </a:r>
            <a:r>
              <a:rPr lang="en-US" sz="2400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  </a:t>
            </a:r>
            <a:r>
              <a:rPr lang="en-US" sz="2400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Chose the “Middle of the Road” Approach </a:t>
            </a:r>
          </a:p>
          <a:p>
            <a:pPr lvl="0" eaLnBrk="0" hangingPunct="0">
              <a:lnSpc>
                <a:spcPct val="110000"/>
              </a:lnSpc>
              <a:spcBef>
                <a:spcPts val="1200"/>
              </a:spcBef>
            </a:pPr>
            <a:r>
              <a:rPr lang="en-US" sz="2400" b="1" i="1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More tolerant &amp; patient than a mandate, but still moves the needle</a:t>
            </a:r>
            <a:endParaRPr lang="en-US" sz="2400" b="1" i="1" kern="0" baseline="0" dirty="0">
              <a:solidFill>
                <a:srgbClr val="000000"/>
              </a:solidFill>
              <a:latin typeface="Arial Narrow" panose="020B0606020202030204" pitchFamily="34" charset="0"/>
              <a:ea typeface="ＭＳ Ｐゴシック" pitchFamily="-106" charset="-12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8" name="Rounded Rectangle 7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9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38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New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Increase efficiencies around receipt management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Current University policy requires receipts for non meal items over $25 and all meals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Analysis shows that 81% of annual expense report transactions other than air, lodging and 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car rentals 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were under $75 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but represented </a:t>
            </a:r>
            <a:r>
              <a:rPr lang="en-US" sz="2400" dirty="0">
                <a:solidFill>
                  <a:srgbClr val="000000"/>
                </a:solidFill>
                <a:latin typeface="Arial Narrow" panose="020B0606020202030204" pitchFamily="34" charset="0"/>
              </a:rPr>
              <a:t>only 25% of total </a:t>
            </a:r>
            <a:r>
              <a:rPr lang="en-US" sz="2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spend</a:t>
            </a:r>
            <a:endParaRPr lang="en-US" sz="2400" dirty="0">
              <a:solidFill>
                <a:srgbClr val="0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1561" y="3818238"/>
            <a:ext cx="8412480" cy="2379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ts val="1200"/>
              </a:spcBef>
            </a:pPr>
            <a:r>
              <a:rPr lang="en-US" sz="2400" b="1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Recommendation: </a:t>
            </a:r>
            <a:r>
              <a:rPr lang="en-US" sz="2400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Establish new receipt </a:t>
            </a:r>
            <a:r>
              <a:rPr lang="en-US" sz="2400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threshold. </a:t>
            </a:r>
            <a:r>
              <a:rPr lang="en-US" sz="2400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No </a:t>
            </a:r>
            <a:r>
              <a:rPr lang="en-US" sz="2400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receipt required for expenses under $75 </a:t>
            </a:r>
            <a:r>
              <a:rPr lang="en-US" sz="2400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if </a:t>
            </a:r>
            <a:r>
              <a:rPr lang="en-US" sz="2400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using </a:t>
            </a:r>
            <a:r>
              <a:rPr lang="en-US" sz="2400" b="1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Notre Dame’s Travel </a:t>
            </a:r>
            <a:r>
              <a:rPr lang="en-US" sz="2400" b="1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Card.</a:t>
            </a:r>
          </a:p>
          <a:p>
            <a:pPr lvl="0" eaLnBrk="0" hangingPunct="0">
              <a:spcBef>
                <a:spcPts val="1200"/>
              </a:spcBef>
            </a:pPr>
            <a:r>
              <a:rPr lang="en-US" sz="2400" b="1" i="1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A popular decision; combined with recommendation that may be perceived as less popular</a:t>
            </a:r>
            <a:endParaRPr lang="en-US" sz="2400" b="1" i="1" kern="0" baseline="0" dirty="0">
              <a:solidFill>
                <a:srgbClr val="000000"/>
              </a:solidFill>
              <a:latin typeface="Arial Narrow" panose="020B0606020202030204" pitchFamily="34" charset="0"/>
              <a:ea typeface="ＭＳ Ｐゴシック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2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New Opportunities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Implement </a:t>
            </a:r>
            <a:r>
              <a:rPr lang="en-US" dirty="0" smtClean="0"/>
              <a:t>a Duty </a:t>
            </a:r>
            <a:r>
              <a:rPr lang="en-US" dirty="0"/>
              <a:t>of Care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 consistent </a:t>
            </a:r>
            <a:r>
              <a:rPr lang="en-US" sz="2400" dirty="0"/>
              <a:t>plan for locating and communicating with students </a:t>
            </a:r>
            <a:r>
              <a:rPr lang="en-US" sz="2400" dirty="0" smtClean="0"/>
              <a:t>traveling, </a:t>
            </a:r>
            <a:r>
              <a:rPr lang="en-US" sz="2400" dirty="0"/>
              <a:t>both domestically and internationally.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Need comprehensive </a:t>
            </a:r>
            <a:r>
              <a:rPr lang="en-US" sz="2400" dirty="0"/>
              <a:t>duty of care/risk management program in place for </a:t>
            </a:r>
            <a:r>
              <a:rPr lang="en-US" sz="2400" dirty="0" smtClean="0"/>
              <a:t>all </a:t>
            </a:r>
            <a:r>
              <a:rPr lang="en-US" sz="2400" dirty="0"/>
              <a:t>ND </a:t>
            </a:r>
            <a:r>
              <a:rPr lang="en-US" sz="2400" dirty="0" smtClean="0"/>
              <a:t>travelers. University is vulnerable </a:t>
            </a:r>
            <a:r>
              <a:rPr lang="en-US" sz="2400" dirty="0"/>
              <a:t>in the event of an in-travel emergency requiring assistance from the University.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Desire </a:t>
            </a:r>
            <a:r>
              <a:rPr lang="en-US" sz="2400" dirty="0"/>
              <a:t>two-way communication mechanism.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1561" y="3818238"/>
            <a:ext cx="8412480" cy="2379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hangingPunct="0">
              <a:spcBef>
                <a:spcPts val="1200"/>
              </a:spcBef>
            </a:pPr>
            <a:r>
              <a:rPr lang="en-US" sz="2400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Recommendation: Establish duty of care program for </a:t>
            </a:r>
            <a:r>
              <a:rPr lang="en-US" sz="2400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undergrad students traveling internationally first; eventually all </a:t>
            </a:r>
            <a:r>
              <a:rPr lang="en-US" sz="2400" kern="0" baseline="0" dirty="0">
                <a:solidFill>
                  <a:srgbClr val="000000"/>
                </a:solidFill>
                <a:latin typeface="Arial Narrow" panose="020B0606020202030204" pitchFamily="34" charset="0"/>
                <a:ea typeface="ＭＳ Ｐゴシック" pitchFamily="-106" charset="-128"/>
              </a:rPr>
              <a:t>travelers</a:t>
            </a:r>
          </a:p>
          <a:p>
            <a:pPr eaLnBrk="0" hangingPunct="0">
              <a:spcBef>
                <a:spcPts val="1200"/>
              </a:spcBef>
            </a:pPr>
            <a:r>
              <a:rPr lang="en-US" sz="2400" b="1" i="1" kern="0" baseline="0" dirty="0" smtClean="0">
                <a:solidFill>
                  <a:srgbClr val="000000"/>
                </a:solidFill>
                <a:latin typeface="Arial Narrow" panose="020B0606020202030204" pitchFamily="34" charset="0"/>
                <a:ea typeface="ＭＳ Ｐゴシック" charset="-128"/>
              </a:rPr>
              <a:t>Stair-stepped approach, marketing – not always about the $$$</a:t>
            </a:r>
            <a:endParaRPr lang="en-US" sz="2400" b="1" i="1" kern="0" baseline="0" dirty="0">
              <a:solidFill>
                <a:srgbClr val="000000"/>
              </a:solidFill>
              <a:latin typeface="Arial Narrow" panose="020B0606020202030204" pitchFamily="34" charset="0"/>
              <a:ea typeface="ＭＳ Ｐゴシック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10732" y="163770"/>
            <a:ext cx="1645920" cy="914400"/>
            <a:chOff x="7410732" y="163770"/>
            <a:chExt cx="164592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7410732" y="163770"/>
              <a:ext cx="1645920" cy="91440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4" descr="http://ts4.mm.bing.net/th?id=HN.607992289400589389&amp;w=285&amp;h=83&amp;c=7&amp;rs=1&amp;pid=1.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3896" y="360213"/>
              <a:ext cx="1619108" cy="47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144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 Management 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challenges of conducting change within higher education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0DB5EAF-BF2D-A84A-9B1D-8F4BBBB9E2C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55064" y="1453724"/>
            <a:ext cx="7303094" cy="896527"/>
          </a:xfrm>
          <a:prstGeom prst="rect">
            <a:avLst/>
          </a:prstGeom>
          <a:solidFill>
            <a:srgbClr val="EDEDEA"/>
          </a:solidFill>
          <a:ln w="254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r>
              <a:rPr lang="en-US" sz="2000" i="1" baseline="0" dirty="0"/>
              <a:t>No </a:t>
            </a:r>
            <a:r>
              <a:rPr lang="en-US" sz="2000" i="1" baseline="0" dirty="0" smtClean="0"/>
              <a:t>mandates!</a:t>
            </a:r>
            <a:endParaRPr lang="en-US" sz="2000" i="1" baseline="0" dirty="0"/>
          </a:p>
        </p:txBody>
      </p:sp>
      <p:sp>
        <p:nvSpPr>
          <p:cNvPr id="8" name="Rectangle 7"/>
          <p:cNvSpPr/>
          <p:nvPr/>
        </p:nvSpPr>
        <p:spPr>
          <a:xfrm>
            <a:off x="588264" y="1453724"/>
            <a:ext cx="1005840" cy="896527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baseline="-25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Freeform 5"/>
          <p:cNvSpPr>
            <a:spLocks noEditPoints="1"/>
          </p:cNvSpPr>
          <p:nvPr/>
        </p:nvSpPr>
        <p:spPr bwMode="auto">
          <a:xfrm>
            <a:off x="804103" y="1652307"/>
            <a:ext cx="548640" cy="457200"/>
          </a:xfrm>
          <a:custGeom>
            <a:avLst/>
            <a:gdLst>
              <a:gd name="T0" fmla="*/ 134 w 359"/>
              <a:gd name="T1" fmla="*/ 187 h 331"/>
              <a:gd name="T2" fmla="*/ 134 w 359"/>
              <a:gd name="T3" fmla="*/ 331 h 331"/>
              <a:gd name="T4" fmla="*/ 0 w 359"/>
              <a:gd name="T5" fmla="*/ 331 h 331"/>
              <a:gd name="T6" fmla="*/ 0 w 359"/>
              <a:gd name="T7" fmla="*/ 217 h 331"/>
              <a:gd name="T8" fmla="*/ 22 w 359"/>
              <a:gd name="T9" fmla="*/ 83 h 331"/>
              <a:gd name="T10" fmla="*/ 114 w 359"/>
              <a:gd name="T11" fmla="*/ 0 h 331"/>
              <a:gd name="T12" fmla="*/ 145 w 359"/>
              <a:gd name="T13" fmla="*/ 48 h 331"/>
              <a:gd name="T14" fmla="*/ 89 w 359"/>
              <a:gd name="T15" fmla="*/ 95 h 331"/>
              <a:gd name="T16" fmla="*/ 69 w 359"/>
              <a:gd name="T17" fmla="*/ 187 h 331"/>
              <a:gd name="T18" fmla="*/ 134 w 359"/>
              <a:gd name="T19" fmla="*/ 187 h 331"/>
              <a:gd name="T20" fmla="*/ 348 w 359"/>
              <a:gd name="T21" fmla="*/ 187 h 331"/>
              <a:gd name="T22" fmla="*/ 348 w 359"/>
              <a:gd name="T23" fmla="*/ 331 h 331"/>
              <a:gd name="T24" fmla="*/ 214 w 359"/>
              <a:gd name="T25" fmla="*/ 331 h 331"/>
              <a:gd name="T26" fmla="*/ 214 w 359"/>
              <a:gd name="T27" fmla="*/ 217 h 331"/>
              <a:gd name="T28" fmla="*/ 237 w 359"/>
              <a:gd name="T29" fmla="*/ 83 h 331"/>
              <a:gd name="T30" fmla="*/ 328 w 359"/>
              <a:gd name="T31" fmla="*/ 0 h 331"/>
              <a:gd name="T32" fmla="*/ 359 w 359"/>
              <a:gd name="T33" fmla="*/ 48 h 331"/>
              <a:gd name="T34" fmla="*/ 303 w 359"/>
              <a:gd name="T35" fmla="*/ 95 h 331"/>
              <a:gd name="T36" fmla="*/ 283 w 359"/>
              <a:gd name="T37" fmla="*/ 187 h 331"/>
              <a:gd name="T38" fmla="*/ 348 w 359"/>
              <a:gd name="T39" fmla="*/ 18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9" h="331">
                <a:moveTo>
                  <a:pt x="134" y="187"/>
                </a:moveTo>
                <a:cubicBezTo>
                  <a:pt x="134" y="331"/>
                  <a:pt x="134" y="331"/>
                  <a:pt x="134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55"/>
                  <a:pt x="8" y="111"/>
                  <a:pt x="22" y="83"/>
                </a:cubicBezTo>
                <a:cubicBezTo>
                  <a:pt x="42" y="46"/>
                  <a:pt x="72" y="18"/>
                  <a:pt x="114" y="0"/>
                </a:cubicBezTo>
                <a:cubicBezTo>
                  <a:pt x="145" y="48"/>
                  <a:pt x="145" y="48"/>
                  <a:pt x="145" y="48"/>
                </a:cubicBezTo>
                <a:cubicBezTo>
                  <a:pt x="119" y="59"/>
                  <a:pt x="101" y="74"/>
                  <a:pt x="89" y="95"/>
                </a:cubicBezTo>
                <a:cubicBezTo>
                  <a:pt x="77" y="116"/>
                  <a:pt x="70" y="147"/>
                  <a:pt x="69" y="187"/>
                </a:cubicBezTo>
                <a:lnTo>
                  <a:pt x="134" y="187"/>
                </a:lnTo>
                <a:close/>
                <a:moveTo>
                  <a:pt x="348" y="187"/>
                </a:moveTo>
                <a:cubicBezTo>
                  <a:pt x="348" y="331"/>
                  <a:pt x="348" y="331"/>
                  <a:pt x="348" y="331"/>
                </a:cubicBezTo>
                <a:cubicBezTo>
                  <a:pt x="214" y="331"/>
                  <a:pt x="214" y="331"/>
                  <a:pt x="214" y="33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155"/>
                  <a:pt x="222" y="111"/>
                  <a:pt x="237" y="83"/>
                </a:cubicBezTo>
                <a:cubicBezTo>
                  <a:pt x="256" y="46"/>
                  <a:pt x="287" y="18"/>
                  <a:pt x="328" y="0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33" y="59"/>
                  <a:pt x="315" y="74"/>
                  <a:pt x="303" y="95"/>
                </a:cubicBezTo>
                <a:cubicBezTo>
                  <a:pt x="291" y="116"/>
                  <a:pt x="284" y="147"/>
                  <a:pt x="283" y="187"/>
                </a:cubicBezTo>
                <a:lnTo>
                  <a:pt x="348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5064" y="2803988"/>
            <a:ext cx="7303094" cy="896527"/>
          </a:xfrm>
          <a:prstGeom prst="rect">
            <a:avLst/>
          </a:prstGeom>
          <a:solidFill>
            <a:srgbClr val="EDEDEA"/>
          </a:solidFill>
          <a:ln w="254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r>
              <a:rPr lang="en-US" sz="2000" i="1" baseline="0" dirty="0"/>
              <a:t>The faculty need to see the </a:t>
            </a:r>
            <a:r>
              <a:rPr lang="en-US" sz="2000" i="1" baseline="0" dirty="0" smtClean="0"/>
              <a:t>benefits in order to change.</a:t>
            </a:r>
            <a:endParaRPr lang="en-US" sz="2000" i="1" baseline="0" dirty="0"/>
          </a:p>
        </p:txBody>
      </p:sp>
      <p:sp>
        <p:nvSpPr>
          <p:cNvPr id="12" name="Rectangle 11"/>
          <p:cNvSpPr/>
          <p:nvPr/>
        </p:nvSpPr>
        <p:spPr>
          <a:xfrm>
            <a:off x="588264" y="2803988"/>
            <a:ext cx="1005840" cy="896527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baseline="-25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816381" y="2990379"/>
            <a:ext cx="548640" cy="457200"/>
          </a:xfrm>
          <a:custGeom>
            <a:avLst/>
            <a:gdLst>
              <a:gd name="T0" fmla="*/ 134 w 359"/>
              <a:gd name="T1" fmla="*/ 187 h 331"/>
              <a:gd name="T2" fmla="*/ 134 w 359"/>
              <a:gd name="T3" fmla="*/ 331 h 331"/>
              <a:gd name="T4" fmla="*/ 0 w 359"/>
              <a:gd name="T5" fmla="*/ 331 h 331"/>
              <a:gd name="T6" fmla="*/ 0 w 359"/>
              <a:gd name="T7" fmla="*/ 217 h 331"/>
              <a:gd name="T8" fmla="*/ 22 w 359"/>
              <a:gd name="T9" fmla="*/ 83 h 331"/>
              <a:gd name="T10" fmla="*/ 114 w 359"/>
              <a:gd name="T11" fmla="*/ 0 h 331"/>
              <a:gd name="T12" fmla="*/ 145 w 359"/>
              <a:gd name="T13" fmla="*/ 48 h 331"/>
              <a:gd name="T14" fmla="*/ 89 w 359"/>
              <a:gd name="T15" fmla="*/ 95 h 331"/>
              <a:gd name="T16" fmla="*/ 69 w 359"/>
              <a:gd name="T17" fmla="*/ 187 h 331"/>
              <a:gd name="T18" fmla="*/ 134 w 359"/>
              <a:gd name="T19" fmla="*/ 187 h 331"/>
              <a:gd name="T20" fmla="*/ 348 w 359"/>
              <a:gd name="T21" fmla="*/ 187 h 331"/>
              <a:gd name="T22" fmla="*/ 348 w 359"/>
              <a:gd name="T23" fmla="*/ 331 h 331"/>
              <a:gd name="T24" fmla="*/ 214 w 359"/>
              <a:gd name="T25" fmla="*/ 331 h 331"/>
              <a:gd name="T26" fmla="*/ 214 w 359"/>
              <a:gd name="T27" fmla="*/ 217 h 331"/>
              <a:gd name="T28" fmla="*/ 237 w 359"/>
              <a:gd name="T29" fmla="*/ 83 h 331"/>
              <a:gd name="T30" fmla="*/ 328 w 359"/>
              <a:gd name="T31" fmla="*/ 0 h 331"/>
              <a:gd name="T32" fmla="*/ 359 w 359"/>
              <a:gd name="T33" fmla="*/ 48 h 331"/>
              <a:gd name="T34" fmla="*/ 303 w 359"/>
              <a:gd name="T35" fmla="*/ 95 h 331"/>
              <a:gd name="T36" fmla="*/ 283 w 359"/>
              <a:gd name="T37" fmla="*/ 187 h 331"/>
              <a:gd name="T38" fmla="*/ 348 w 359"/>
              <a:gd name="T39" fmla="*/ 18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9" h="331">
                <a:moveTo>
                  <a:pt x="134" y="187"/>
                </a:moveTo>
                <a:cubicBezTo>
                  <a:pt x="134" y="331"/>
                  <a:pt x="134" y="331"/>
                  <a:pt x="134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55"/>
                  <a:pt x="8" y="111"/>
                  <a:pt x="22" y="83"/>
                </a:cubicBezTo>
                <a:cubicBezTo>
                  <a:pt x="42" y="46"/>
                  <a:pt x="72" y="18"/>
                  <a:pt x="114" y="0"/>
                </a:cubicBezTo>
                <a:cubicBezTo>
                  <a:pt x="145" y="48"/>
                  <a:pt x="145" y="48"/>
                  <a:pt x="145" y="48"/>
                </a:cubicBezTo>
                <a:cubicBezTo>
                  <a:pt x="119" y="59"/>
                  <a:pt x="101" y="74"/>
                  <a:pt x="89" y="95"/>
                </a:cubicBezTo>
                <a:cubicBezTo>
                  <a:pt x="77" y="116"/>
                  <a:pt x="70" y="147"/>
                  <a:pt x="69" y="187"/>
                </a:cubicBezTo>
                <a:lnTo>
                  <a:pt x="134" y="187"/>
                </a:lnTo>
                <a:close/>
                <a:moveTo>
                  <a:pt x="348" y="187"/>
                </a:moveTo>
                <a:cubicBezTo>
                  <a:pt x="348" y="331"/>
                  <a:pt x="348" y="331"/>
                  <a:pt x="348" y="331"/>
                </a:cubicBezTo>
                <a:cubicBezTo>
                  <a:pt x="214" y="331"/>
                  <a:pt x="214" y="331"/>
                  <a:pt x="214" y="33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155"/>
                  <a:pt x="222" y="111"/>
                  <a:pt x="237" y="83"/>
                </a:cubicBezTo>
                <a:cubicBezTo>
                  <a:pt x="256" y="46"/>
                  <a:pt x="287" y="18"/>
                  <a:pt x="328" y="0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33" y="59"/>
                  <a:pt x="315" y="74"/>
                  <a:pt x="303" y="95"/>
                </a:cubicBezTo>
                <a:cubicBezTo>
                  <a:pt x="291" y="116"/>
                  <a:pt x="284" y="147"/>
                  <a:pt x="283" y="187"/>
                </a:cubicBezTo>
                <a:lnTo>
                  <a:pt x="348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5064" y="4146112"/>
            <a:ext cx="7303094" cy="896527"/>
          </a:xfrm>
          <a:prstGeom prst="rect">
            <a:avLst/>
          </a:prstGeom>
          <a:solidFill>
            <a:srgbClr val="EDEDEA"/>
          </a:solidFill>
          <a:ln w="254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r>
              <a:rPr lang="en-US" sz="2000" i="1" baseline="0" dirty="0"/>
              <a:t>Don’t change how we do </a:t>
            </a:r>
            <a:r>
              <a:rPr lang="en-US" sz="2000" i="1" baseline="0" dirty="0" smtClean="0"/>
              <a:t>things.</a:t>
            </a:r>
            <a:endParaRPr lang="en-US" sz="2000" i="1" baseline="0" dirty="0"/>
          </a:p>
        </p:txBody>
      </p:sp>
      <p:sp>
        <p:nvSpPr>
          <p:cNvPr id="17" name="Rectangle 16"/>
          <p:cNvSpPr/>
          <p:nvPr/>
        </p:nvSpPr>
        <p:spPr>
          <a:xfrm>
            <a:off x="588264" y="4146112"/>
            <a:ext cx="1005840" cy="896527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baseline="-25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816381" y="4344695"/>
            <a:ext cx="548640" cy="457200"/>
          </a:xfrm>
          <a:custGeom>
            <a:avLst/>
            <a:gdLst>
              <a:gd name="T0" fmla="*/ 134 w 359"/>
              <a:gd name="T1" fmla="*/ 187 h 331"/>
              <a:gd name="T2" fmla="*/ 134 w 359"/>
              <a:gd name="T3" fmla="*/ 331 h 331"/>
              <a:gd name="T4" fmla="*/ 0 w 359"/>
              <a:gd name="T5" fmla="*/ 331 h 331"/>
              <a:gd name="T6" fmla="*/ 0 w 359"/>
              <a:gd name="T7" fmla="*/ 217 h 331"/>
              <a:gd name="T8" fmla="*/ 22 w 359"/>
              <a:gd name="T9" fmla="*/ 83 h 331"/>
              <a:gd name="T10" fmla="*/ 114 w 359"/>
              <a:gd name="T11" fmla="*/ 0 h 331"/>
              <a:gd name="T12" fmla="*/ 145 w 359"/>
              <a:gd name="T13" fmla="*/ 48 h 331"/>
              <a:gd name="T14" fmla="*/ 89 w 359"/>
              <a:gd name="T15" fmla="*/ 95 h 331"/>
              <a:gd name="T16" fmla="*/ 69 w 359"/>
              <a:gd name="T17" fmla="*/ 187 h 331"/>
              <a:gd name="T18" fmla="*/ 134 w 359"/>
              <a:gd name="T19" fmla="*/ 187 h 331"/>
              <a:gd name="T20" fmla="*/ 348 w 359"/>
              <a:gd name="T21" fmla="*/ 187 h 331"/>
              <a:gd name="T22" fmla="*/ 348 w 359"/>
              <a:gd name="T23" fmla="*/ 331 h 331"/>
              <a:gd name="T24" fmla="*/ 214 w 359"/>
              <a:gd name="T25" fmla="*/ 331 h 331"/>
              <a:gd name="T26" fmla="*/ 214 w 359"/>
              <a:gd name="T27" fmla="*/ 217 h 331"/>
              <a:gd name="T28" fmla="*/ 237 w 359"/>
              <a:gd name="T29" fmla="*/ 83 h 331"/>
              <a:gd name="T30" fmla="*/ 328 w 359"/>
              <a:gd name="T31" fmla="*/ 0 h 331"/>
              <a:gd name="T32" fmla="*/ 359 w 359"/>
              <a:gd name="T33" fmla="*/ 48 h 331"/>
              <a:gd name="T34" fmla="*/ 303 w 359"/>
              <a:gd name="T35" fmla="*/ 95 h 331"/>
              <a:gd name="T36" fmla="*/ 283 w 359"/>
              <a:gd name="T37" fmla="*/ 187 h 331"/>
              <a:gd name="T38" fmla="*/ 348 w 359"/>
              <a:gd name="T39" fmla="*/ 18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9" h="331">
                <a:moveTo>
                  <a:pt x="134" y="187"/>
                </a:moveTo>
                <a:cubicBezTo>
                  <a:pt x="134" y="331"/>
                  <a:pt x="134" y="331"/>
                  <a:pt x="134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55"/>
                  <a:pt x="8" y="111"/>
                  <a:pt x="22" y="83"/>
                </a:cubicBezTo>
                <a:cubicBezTo>
                  <a:pt x="42" y="46"/>
                  <a:pt x="72" y="18"/>
                  <a:pt x="114" y="0"/>
                </a:cubicBezTo>
                <a:cubicBezTo>
                  <a:pt x="145" y="48"/>
                  <a:pt x="145" y="48"/>
                  <a:pt x="145" y="48"/>
                </a:cubicBezTo>
                <a:cubicBezTo>
                  <a:pt x="119" y="59"/>
                  <a:pt x="101" y="74"/>
                  <a:pt x="89" y="95"/>
                </a:cubicBezTo>
                <a:cubicBezTo>
                  <a:pt x="77" y="116"/>
                  <a:pt x="70" y="147"/>
                  <a:pt x="69" y="187"/>
                </a:cubicBezTo>
                <a:lnTo>
                  <a:pt x="134" y="187"/>
                </a:lnTo>
                <a:close/>
                <a:moveTo>
                  <a:pt x="348" y="187"/>
                </a:moveTo>
                <a:cubicBezTo>
                  <a:pt x="348" y="331"/>
                  <a:pt x="348" y="331"/>
                  <a:pt x="348" y="331"/>
                </a:cubicBezTo>
                <a:cubicBezTo>
                  <a:pt x="214" y="331"/>
                  <a:pt x="214" y="331"/>
                  <a:pt x="214" y="33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155"/>
                  <a:pt x="222" y="111"/>
                  <a:pt x="237" y="83"/>
                </a:cubicBezTo>
                <a:cubicBezTo>
                  <a:pt x="256" y="46"/>
                  <a:pt x="287" y="18"/>
                  <a:pt x="328" y="0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33" y="59"/>
                  <a:pt x="315" y="74"/>
                  <a:pt x="303" y="95"/>
                </a:cubicBezTo>
                <a:cubicBezTo>
                  <a:pt x="291" y="116"/>
                  <a:pt x="284" y="147"/>
                  <a:pt x="283" y="187"/>
                </a:cubicBezTo>
                <a:lnTo>
                  <a:pt x="348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55064" y="5492324"/>
            <a:ext cx="7303094" cy="896527"/>
          </a:xfrm>
          <a:prstGeom prst="rect">
            <a:avLst/>
          </a:prstGeom>
          <a:solidFill>
            <a:srgbClr val="EDEDEA"/>
          </a:solidFill>
          <a:ln w="25400" cap="flat" cmpd="sng" algn="ctr">
            <a:noFill/>
            <a:prstDash val="solid"/>
          </a:ln>
          <a:effectLst/>
        </p:spPr>
        <p:txBody>
          <a:bodyPr lIns="274320" rtlCol="0" anchor="ctr"/>
          <a:lstStyle/>
          <a:p>
            <a:r>
              <a:rPr lang="en-US" sz="2000" i="1" baseline="0" dirty="0"/>
              <a:t>My job is already complicated and T&amp;E is only </a:t>
            </a:r>
            <a:r>
              <a:rPr lang="en-US" sz="2000" i="1" baseline="0" dirty="0" smtClean="0"/>
              <a:t>a small percent </a:t>
            </a:r>
            <a:r>
              <a:rPr lang="en-US" sz="2000" i="1" baseline="0" dirty="0"/>
              <a:t>of what I do in my job.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8264" y="5492324"/>
            <a:ext cx="1005840" cy="896527"/>
          </a:xfrm>
          <a:prstGeom prst="rect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baseline="-25000" dirty="0" smtClea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Freeform 5"/>
          <p:cNvSpPr>
            <a:spLocks noEditPoints="1"/>
          </p:cNvSpPr>
          <p:nvPr/>
        </p:nvSpPr>
        <p:spPr bwMode="auto">
          <a:xfrm>
            <a:off x="816381" y="5690907"/>
            <a:ext cx="548640" cy="457200"/>
          </a:xfrm>
          <a:custGeom>
            <a:avLst/>
            <a:gdLst>
              <a:gd name="T0" fmla="*/ 134 w 359"/>
              <a:gd name="T1" fmla="*/ 187 h 331"/>
              <a:gd name="T2" fmla="*/ 134 w 359"/>
              <a:gd name="T3" fmla="*/ 331 h 331"/>
              <a:gd name="T4" fmla="*/ 0 w 359"/>
              <a:gd name="T5" fmla="*/ 331 h 331"/>
              <a:gd name="T6" fmla="*/ 0 w 359"/>
              <a:gd name="T7" fmla="*/ 217 h 331"/>
              <a:gd name="T8" fmla="*/ 22 w 359"/>
              <a:gd name="T9" fmla="*/ 83 h 331"/>
              <a:gd name="T10" fmla="*/ 114 w 359"/>
              <a:gd name="T11" fmla="*/ 0 h 331"/>
              <a:gd name="T12" fmla="*/ 145 w 359"/>
              <a:gd name="T13" fmla="*/ 48 h 331"/>
              <a:gd name="T14" fmla="*/ 89 w 359"/>
              <a:gd name="T15" fmla="*/ 95 h 331"/>
              <a:gd name="T16" fmla="*/ 69 w 359"/>
              <a:gd name="T17" fmla="*/ 187 h 331"/>
              <a:gd name="T18" fmla="*/ 134 w 359"/>
              <a:gd name="T19" fmla="*/ 187 h 331"/>
              <a:gd name="T20" fmla="*/ 348 w 359"/>
              <a:gd name="T21" fmla="*/ 187 h 331"/>
              <a:gd name="T22" fmla="*/ 348 w 359"/>
              <a:gd name="T23" fmla="*/ 331 h 331"/>
              <a:gd name="T24" fmla="*/ 214 w 359"/>
              <a:gd name="T25" fmla="*/ 331 h 331"/>
              <a:gd name="T26" fmla="*/ 214 w 359"/>
              <a:gd name="T27" fmla="*/ 217 h 331"/>
              <a:gd name="T28" fmla="*/ 237 w 359"/>
              <a:gd name="T29" fmla="*/ 83 h 331"/>
              <a:gd name="T30" fmla="*/ 328 w 359"/>
              <a:gd name="T31" fmla="*/ 0 h 331"/>
              <a:gd name="T32" fmla="*/ 359 w 359"/>
              <a:gd name="T33" fmla="*/ 48 h 331"/>
              <a:gd name="T34" fmla="*/ 303 w 359"/>
              <a:gd name="T35" fmla="*/ 95 h 331"/>
              <a:gd name="T36" fmla="*/ 283 w 359"/>
              <a:gd name="T37" fmla="*/ 187 h 331"/>
              <a:gd name="T38" fmla="*/ 348 w 359"/>
              <a:gd name="T39" fmla="*/ 18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9" h="331">
                <a:moveTo>
                  <a:pt x="134" y="187"/>
                </a:moveTo>
                <a:cubicBezTo>
                  <a:pt x="134" y="331"/>
                  <a:pt x="134" y="331"/>
                  <a:pt x="134" y="331"/>
                </a:cubicBezTo>
                <a:cubicBezTo>
                  <a:pt x="0" y="331"/>
                  <a:pt x="0" y="331"/>
                  <a:pt x="0" y="331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155"/>
                  <a:pt x="8" y="111"/>
                  <a:pt x="22" y="83"/>
                </a:cubicBezTo>
                <a:cubicBezTo>
                  <a:pt x="42" y="46"/>
                  <a:pt x="72" y="18"/>
                  <a:pt x="114" y="0"/>
                </a:cubicBezTo>
                <a:cubicBezTo>
                  <a:pt x="145" y="48"/>
                  <a:pt x="145" y="48"/>
                  <a:pt x="145" y="48"/>
                </a:cubicBezTo>
                <a:cubicBezTo>
                  <a:pt x="119" y="59"/>
                  <a:pt x="101" y="74"/>
                  <a:pt x="89" y="95"/>
                </a:cubicBezTo>
                <a:cubicBezTo>
                  <a:pt x="77" y="116"/>
                  <a:pt x="70" y="147"/>
                  <a:pt x="69" y="187"/>
                </a:cubicBezTo>
                <a:lnTo>
                  <a:pt x="134" y="187"/>
                </a:lnTo>
                <a:close/>
                <a:moveTo>
                  <a:pt x="348" y="187"/>
                </a:moveTo>
                <a:cubicBezTo>
                  <a:pt x="348" y="331"/>
                  <a:pt x="348" y="331"/>
                  <a:pt x="348" y="331"/>
                </a:cubicBezTo>
                <a:cubicBezTo>
                  <a:pt x="214" y="331"/>
                  <a:pt x="214" y="331"/>
                  <a:pt x="214" y="331"/>
                </a:cubicBezTo>
                <a:cubicBezTo>
                  <a:pt x="214" y="217"/>
                  <a:pt x="214" y="217"/>
                  <a:pt x="214" y="217"/>
                </a:cubicBezTo>
                <a:cubicBezTo>
                  <a:pt x="214" y="155"/>
                  <a:pt x="222" y="111"/>
                  <a:pt x="237" y="83"/>
                </a:cubicBezTo>
                <a:cubicBezTo>
                  <a:pt x="256" y="46"/>
                  <a:pt x="287" y="18"/>
                  <a:pt x="328" y="0"/>
                </a:cubicBezTo>
                <a:cubicBezTo>
                  <a:pt x="359" y="48"/>
                  <a:pt x="359" y="48"/>
                  <a:pt x="359" y="48"/>
                </a:cubicBezTo>
                <a:cubicBezTo>
                  <a:pt x="333" y="59"/>
                  <a:pt x="315" y="74"/>
                  <a:pt x="303" y="95"/>
                </a:cubicBezTo>
                <a:cubicBezTo>
                  <a:pt x="291" y="116"/>
                  <a:pt x="284" y="147"/>
                  <a:pt x="283" y="187"/>
                </a:cubicBezTo>
                <a:lnTo>
                  <a:pt x="348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81734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aseline="0" dirty="0" smtClean="0">
                <a:latin typeface="Arial Narrow" panose="020B0606020202030204" pitchFamily="34" charset="0"/>
              </a:rPr>
              <a:t>Questions and Answers</a:t>
            </a:r>
            <a:endParaRPr lang="en-US" sz="4000" baseline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79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64593"/>
            <a:ext cx="7772400" cy="1108154"/>
          </a:xfrm>
        </p:spPr>
        <p:txBody>
          <a:bodyPr/>
          <a:lstStyle/>
          <a:p>
            <a:r>
              <a:rPr lang="en-US" dirty="0" smtClean="0"/>
              <a:t>Addressing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Change at an individual level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378640470"/>
              </p:ext>
            </p:extLst>
          </p:nvPr>
        </p:nvGraphicFramePr>
        <p:xfrm>
          <a:off x="926769" y="3768817"/>
          <a:ext cx="7092776" cy="280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259492" y="1136815"/>
            <a:ext cx="8649730" cy="2928558"/>
          </a:xfrm>
          <a:prstGeom prst="rect">
            <a:avLst/>
          </a:prstGeom>
        </p:spPr>
        <p:txBody>
          <a:bodyPr vert="horz">
            <a:noAutofit/>
          </a:bodyPr>
          <a:lstStyle>
            <a:lvl1pPr marL="347663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 Narrow"/>
                <a:ea typeface="ＭＳ Ｐゴシック" pitchFamily="-106" charset="-128"/>
                <a:cs typeface="Arial Narrow"/>
              </a:defRPr>
            </a:lvl1pPr>
            <a:lvl2pPr marL="682625" indent="-3349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2pPr>
            <a:lvl3pPr marL="1030288" indent="-34766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 Narrow" pitchFamily="34" charset="0"/>
              <a:buChar char="–"/>
              <a:defRPr sz="20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3pPr>
            <a:lvl4pPr marL="1379538" indent="-3492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4pPr>
            <a:lvl5pPr marL="1712913" indent="-333375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Arial Narrow"/>
                <a:ea typeface="ＭＳ Ｐゴシック" charset="-128"/>
                <a:cs typeface="Arial Narrow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kern="0" baseline="0" dirty="0" smtClean="0"/>
              <a:t>Individuals must complete each step of the change progression</a:t>
            </a:r>
          </a:p>
          <a:p>
            <a:r>
              <a:rPr lang="en-US" sz="2000" kern="0" baseline="0" dirty="0" smtClean="0"/>
              <a:t>Messages should include </a:t>
            </a:r>
            <a:r>
              <a:rPr lang="en-US" sz="2000" u="sng" kern="0" baseline="0" dirty="0" smtClean="0"/>
              <a:t>why the change </a:t>
            </a:r>
            <a:r>
              <a:rPr lang="en-US" sz="2000" kern="0" baseline="0" dirty="0" smtClean="0"/>
              <a:t>and </a:t>
            </a:r>
            <a:r>
              <a:rPr lang="en-US" sz="2000" u="sng" kern="0" baseline="0" dirty="0" smtClean="0"/>
              <a:t>why change now</a:t>
            </a:r>
          </a:p>
          <a:p>
            <a:r>
              <a:rPr lang="en-US" sz="2000" kern="0" baseline="0" dirty="0" smtClean="0"/>
              <a:t>Messages should be tailored for each audience, such as faculty, travel administrators, and leadership </a:t>
            </a:r>
            <a:endParaRPr lang="en-US" sz="2000" kern="0" baseline="0" dirty="0"/>
          </a:p>
          <a:p>
            <a:r>
              <a:rPr lang="en-US" sz="2000" kern="0" baseline="0" dirty="0" smtClean="0"/>
              <a:t>Address benefits </a:t>
            </a:r>
            <a:r>
              <a:rPr lang="en-US" sz="2000" u="sng" kern="0" baseline="0" dirty="0" smtClean="0"/>
              <a:t>and </a:t>
            </a:r>
            <a:r>
              <a:rPr lang="en-US" sz="2000" u="sng" kern="0" baseline="0" dirty="0"/>
              <a:t>anticipated </a:t>
            </a:r>
            <a:r>
              <a:rPr lang="en-US" sz="2000" u="sng" kern="0" baseline="0" dirty="0" smtClean="0"/>
              <a:t>resistance</a:t>
            </a:r>
            <a:endParaRPr lang="en-US" sz="2000" u="sng" kern="0" baseline="0" dirty="0"/>
          </a:p>
        </p:txBody>
      </p:sp>
    </p:spTree>
    <p:extLst>
      <p:ext uri="{BB962C8B-B14F-4D97-AF65-F5344CB8AC3E}">
        <p14:creationId xmlns:p14="http://schemas.microsoft.com/office/powerpoint/2010/main" val="234068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30422832"/>
              </p:ext>
            </p:extLst>
          </p:nvPr>
        </p:nvGraphicFramePr>
        <p:xfrm>
          <a:off x="395410" y="939789"/>
          <a:ext cx="8476735" cy="575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64593"/>
            <a:ext cx="7772400" cy="1108154"/>
          </a:xfrm>
        </p:spPr>
        <p:txBody>
          <a:bodyPr/>
          <a:lstStyle/>
          <a:p>
            <a:r>
              <a:rPr lang="en-US" dirty="0" smtClean="0"/>
              <a:t>Addressing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Execute at an organizational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689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01568722"/>
              </p:ext>
            </p:extLst>
          </p:nvPr>
        </p:nvGraphicFramePr>
        <p:xfrm>
          <a:off x="395410" y="939789"/>
          <a:ext cx="8476735" cy="5757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164593"/>
            <a:ext cx="7772400" cy="1108154"/>
          </a:xfrm>
        </p:spPr>
        <p:txBody>
          <a:bodyPr/>
          <a:lstStyle/>
          <a:p>
            <a:r>
              <a:rPr lang="en-US" dirty="0" smtClean="0"/>
              <a:t>Addressing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Combined organization and individual steps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171591091"/>
              </p:ext>
            </p:extLst>
          </p:nvPr>
        </p:nvGraphicFramePr>
        <p:xfrm>
          <a:off x="420132" y="3768817"/>
          <a:ext cx="7092776" cy="2807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2015 Huron Consulting Group. All Rights Reserved. Proprietary &amp; Confidential.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86646" y="5647036"/>
            <a:ext cx="4448433" cy="729051"/>
          </a:xfrm>
          <a:prstGeom prst="rect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77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aseline="0" dirty="0" smtClean="0">
                <a:latin typeface="+mn-lt"/>
              </a:rPr>
              <a:t>Efforts are executed at an organization level; however, change happens at an individual level</a:t>
            </a:r>
          </a:p>
        </p:txBody>
      </p:sp>
    </p:spTree>
    <p:extLst>
      <p:ext uri="{BB962C8B-B14F-4D97-AF65-F5344CB8AC3E}">
        <p14:creationId xmlns:p14="http://schemas.microsoft.com/office/powerpoint/2010/main" val="2090780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7" grpId="0">
        <p:bldAsOne/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12" name="TextBox 11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18" y="4238625"/>
            <a:ext cx="1797844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Arizona State University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558" y="1410663"/>
            <a:ext cx="3865045" cy="25702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1233" y="4115260"/>
            <a:ext cx="4232852" cy="236656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4375" y="1421917"/>
            <a:ext cx="4104369" cy="255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28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Arizona State University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Facts and figures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ASU facts:</a:t>
            </a:r>
          </a:p>
          <a:p>
            <a:pPr lvl="1"/>
            <a:r>
              <a:rPr lang="en-US" dirty="0"/>
              <a:t>6</a:t>
            </a:r>
            <a:r>
              <a:rPr lang="en-US" dirty="0" smtClean="0"/>
              <a:t> campuses</a:t>
            </a:r>
          </a:p>
          <a:p>
            <a:pPr lvl="1"/>
            <a:r>
              <a:rPr lang="en-US" dirty="0" smtClean="0"/>
              <a:t>Largest enrollment of any US university</a:t>
            </a:r>
          </a:p>
          <a:p>
            <a:pPr lvl="1"/>
            <a:r>
              <a:rPr lang="en-US" dirty="0" smtClean="0"/>
              <a:t>14,000 </a:t>
            </a:r>
            <a:r>
              <a:rPr lang="en-US" dirty="0"/>
              <a:t>faculty/staff (no medical school) and 85,000+ students</a:t>
            </a:r>
          </a:p>
          <a:p>
            <a:r>
              <a:rPr lang="en-US" dirty="0" smtClean="0"/>
              <a:t>Travel facts:</a:t>
            </a:r>
          </a:p>
          <a:p>
            <a:pPr lvl="1"/>
            <a:r>
              <a:rPr lang="en-US" dirty="0" smtClean="0"/>
              <a:t>20,000 </a:t>
            </a:r>
            <a:r>
              <a:rPr lang="en-US" dirty="0"/>
              <a:t>claims and $28 million in spend per year; about </a:t>
            </a:r>
            <a:r>
              <a:rPr lang="en-US" dirty="0" smtClean="0"/>
              <a:t>1/5 </a:t>
            </a:r>
            <a:r>
              <a:rPr lang="en-US" dirty="0"/>
              <a:t>of spend is Athletics</a:t>
            </a:r>
          </a:p>
          <a:p>
            <a:pPr lvl="1"/>
            <a:r>
              <a:rPr lang="en-US" dirty="0" smtClean="0"/>
              <a:t>Over 7,000 individual travelers</a:t>
            </a:r>
          </a:p>
          <a:p>
            <a:pPr lvl="1"/>
            <a:r>
              <a:rPr lang="en-US" dirty="0" smtClean="0"/>
              <a:t>14% of claims are international travel, comprising 22% of spend</a:t>
            </a:r>
            <a:endParaRPr lang="en-US" dirty="0"/>
          </a:p>
          <a:p>
            <a:pPr lvl="1"/>
            <a:r>
              <a:rPr lang="en-US" dirty="0" smtClean="0"/>
              <a:t>50% </a:t>
            </a:r>
            <a:r>
              <a:rPr lang="en-US" dirty="0"/>
              <a:t>new or infrequent </a:t>
            </a:r>
            <a:r>
              <a:rPr lang="en-US" dirty="0" smtClean="0"/>
              <a:t>travelers (1 or less trips per year) but less than a fifth of ASU’s total trips</a:t>
            </a:r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D2656D-1963-1549-B61C-EC61E9853F9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2013 Huron Consulting Group. All Rights Reserved. Proprietary &amp; Confidential.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7365657" y="123568"/>
            <a:ext cx="1790700" cy="951470"/>
            <a:chOff x="7365657" y="123568"/>
            <a:chExt cx="1790700" cy="951470"/>
          </a:xfrm>
        </p:grpSpPr>
        <p:sp>
          <p:nvSpPr>
            <p:cNvPr id="7" name="TextBox 6"/>
            <p:cNvSpPr txBox="1"/>
            <p:nvPr/>
          </p:nvSpPr>
          <p:spPr>
            <a:xfrm>
              <a:off x="7426411" y="123568"/>
              <a:ext cx="1618735" cy="9514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baseline="0" dirty="0">
                <a:solidFill>
                  <a:srgbClr val="FF0000"/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5657" y="218303"/>
              <a:ext cx="1790700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9502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PATHNAME" val=" "/>
  <p:tag name="CURRENTADDINVERSION" val="1.1.06"/>
  <p:tag name="KEYWORDS" val="508059LO.ppt"/>
  <p:tag name="LP_D6D1F643B41B4D918D2E72C49753F075" val="38740.5269907407"/>
  <p:tag name="LP_6229425E57514813A361572BBDD0CEFD" val="38740.5298148148"/>
</p:tagLst>
</file>

<file path=ppt/theme/theme1.xml><?xml version="1.0" encoding="utf-8"?>
<a:theme xmlns:a="http://schemas.openxmlformats.org/drawingml/2006/main" name="Custom Design">
  <a:themeElements>
    <a:clrScheme name="Huron Legal 2011">
      <a:dk1>
        <a:srgbClr val="000000"/>
      </a:dk1>
      <a:lt1>
        <a:srgbClr val="FFFFFF"/>
      </a:lt1>
      <a:dk2>
        <a:srgbClr val="675C53"/>
      </a:dk2>
      <a:lt2>
        <a:srgbClr val="FFFFFF"/>
      </a:lt2>
      <a:accent1>
        <a:srgbClr val="675C53"/>
      </a:accent1>
      <a:accent2>
        <a:srgbClr val="C4960C"/>
      </a:accent2>
      <a:accent3>
        <a:srgbClr val="E2C381"/>
      </a:accent3>
      <a:accent4>
        <a:srgbClr val="C7C2BA"/>
      </a:accent4>
      <a:accent5>
        <a:srgbClr val="004165"/>
      </a:accent5>
      <a:accent6>
        <a:srgbClr val="5E95B8"/>
      </a:accent6>
      <a:hlink>
        <a:srgbClr val="004165"/>
      </a:hlink>
      <a:folHlink>
        <a:srgbClr val="5E95B8"/>
      </a:folHlink>
    </a:clrScheme>
    <a:fontScheme name="Wellspring+Stockam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1"/>
          </a:solidFill>
        </a:ln>
      </a:spPr>
      <a:bodyPr wrap="none" rtlCol="0">
        <a:noAutofit/>
      </a:bodyPr>
      <a:lstStyle>
        <a:defPPr>
          <a:defRPr sz="1400" baseline="0" dirty="0" smtClean="0">
            <a:latin typeface="+mn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Huron Legal 2011">
      <a:dk1>
        <a:srgbClr val="000000"/>
      </a:dk1>
      <a:lt1>
        <a:srgbClr val="FFFFFF"/>
      </a:lt1>
      <a:dk2>
        <a:srgbClr val="675C53"/>
      </a:dk2>
      <a:lt2>
        <a:srgbClr val="FFFFFF"/>
      </a:lt2>
      <a:accent1>
        <a:srgbClr val="675C53"/>
      </a:accent1>
      <a:accent2>
        <a:srgbClr val="C4960C"/>
      </a:accent2>
      <a:accent3>
        <a:srgbClr val="E2C381"/>
      </a:accent3>
      <a:accent4>
        <a:srgbClr val="C7C2BA"/>
      </a:accent4>
      <a:accent5>
        <a:srgbClr val="004165"/>
      </a:accent5>
      <a:accent6>
        <a:srgbClr val="5E95B8"/>
      </a:accent6>
      <a:hlink>
        <a:srgbClr val="004165"/>
      </a:hlink>
      <a:folHlink>
        <a:srgbClr val="5E95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Huron Legal 2011">
      <a:dk1>
        <a:srgbClr val="000000"/>
      </a:dk1>
      <a:lt1>
        <a:srgbClr val="FFFFFF"/>
      </a:lt1>
      <a:dk2>
        <a:srgbClr val="675C53"/>
      </a:dk2>
      <a:lt2>
        <a:srgbClr val="FFFFFF"/>
      </a:lt2>
      <a:accent1>
        <a:srgbClr val="675C53"/>
      </a:accent1>
      <a:accent2>
        <a:srgbClr val="C4960C"/>
      </a:accent2>
      <a:accent3>
        <a:srgbClr val="E2C381"/>
      </a:accent3>
      <a:accent4>
        <a:srgbClr val="C7C2BA"/>
      </a:accent4>
      <a:accent5>
        <a:srgbClr val="004165"/>
      </a:accent5>
      <a:accent6>
        <a:srgbClr val="5E95B8"/>
      </a:accent6>
      <a:hlink>
        <a:srgbClr val="004165"/>
      </a:hlink>
      <a:folHlink>
        <a:srgbClr val="5E95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Huron Legal 2011">
      <a:dk1>
        <a:srgbClr val="000000"/>
      </a:dk1>
      <a:lt1>
        <a:srgbClr val="FFFFFF"/>
      </a:lt1>
      <a:dk2>
        <a:srgbClr val="675C53"/>
      </a:dk2>
      <a:lt2>
        <a:srgbClr val="FFFFFF"/>
      </a:lt2>
      <a:accent1>
        <a:srgbClr val="675C53"/>
      </a:accent1>
      <a:accent2>
        <a:srgbClr val="C4960C"/>
      </a:accent2>
      <a:accent3>
        <a:srgbClr val="E2C381"/>
      </a:accent3>
      <a:accent4>
        <a:srgbClr val="C7C2BA"/>
      </a:accent4>
      <a:accent5>
        <a:srgbClr val="004165"/>
      </a:accent5>
      <a:accent6>
        <a:srgbClr val="5E95B8"/>
      </a:accent6>
      <a:hlink>
        <a:srgbClr val="004165"/>
      </a:hlink>
      <a:folHlink>
        <a:srgbClr val="5E95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Custom Design">
  <a:themeElements>
    <a:clrScheme name="Huron Legal 2011">
      <a:dk1>
        <a:srgbClr val="000000"/>
      </a:dk1>
      <a:lt1>
        <a:srgbClr val="FFFFFF"/>
      </a:lt1>
      <a:dk2>
        <a:srgbClr val="675C53"/>
      </a:dk2>
      <a:lt2>
        <a:srgbClr val="FFFFFF"/>
      </a:lt2>
      <a:accent1>
        <a:srgbClr val="675C53"/>
      </a:accent1>
      <a:accent2>
        <a:srgbClr val="C4960C"/>
      </a:accent2>
      <a:accent3>
        <a:srgbClr val="E2C381"/>
      </a:accent3>
      <a:accent4>
        <a:srgbClr val="C7C2BA"/>
      </a:accent4>
      <a:accent5>
        <a:srgbClr val="004165"/>
      </a:accent5>
      <a:accent6>
        <a:srgbClr val="5E95B8"/>
      </a:accent6>
      <a:hlink>
        <a:srgbClr val="004165"/>
      </a:hlink>
      <a:folHlink>
        <a:srgbClr val="5E95B8"/>
      </a:folHlink>
    </a:clrScheme>
    <a:fontScheme name="Wellspring+Stockamp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oncur Fusion 2014 Arial 16x9">
  <a:themeElements>
    <a:clrScheme name="Concur Fusion 2014">
      <a:dk1>
        <a:srgbClr val="000000"/>
      </a:dk1>
      <a:lt1>
        <a:srgbClr val="FFFFFF"/>
      </a:lt1>
      <a:dk2>
        <a:srgbClr val="004A7D"/>
      </a:dk2>
      <a:lt2>
        <a:srgbClr val="CBCBC4"/>
      </a:lt2>
      <a:accent1>
        <a:srgbClr val="0078C9"/>
      </a:accent1>
      <a:accent2>
        <a:srgbClr val="00A9F2"/>
      </a:accent2>
      <a:accent3>
        <a:srgbClr val="89BF42"/>
      </a:accent3>
      <a:accent4>
        <a:srgbClr val="548D3D"/>
      </a:accent4>
      <a:accent5>
        <a:srgbClr val="D25533"/>
      </a:accent5>
      <a:accent6>
        <a:srgbClr val="F4A900"/>
      </a:accent6>
      <a:hlink>
        <a:srgbClr val="00A9F2"/>
      </a:hlink>
      <a:folHlink>
        <a:srgbClr val="CBCBC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2FB84E21-828A-46A3-A998-557BBF498AE2}" vid="{9188112C-DBC3-49F6-8575-811458F868CC}"/>
    </a:ext>
  </a:extLst>
</a:theme>
</file>

<file path=ppt/theme/theme7.xml><?xml version="1.0" encoding="utf-8"?>
<a:theme xmlns:a="http://schemas.openxmlformats.org/drawingml/2006/main" name="Template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Blank Presentation">
  <a:themeElements>
    <a:clrScheme name="">
      <a:dk1>
        <a:srgbClr val="000000"/>
      </a:dk1>
      <a:lt1>
        <a:srgbClr val="FFFFFF"/>
      </a:lt1>
      <a:dk2>
        <a:srgbClr val="0039A0"/>
      </a:dk2>
      <a:lt2>
        <a:srgbClr val="F5D805"/>
      </a:lt2>
      <a:accent1>
        <a:srgbClr val="FF9900"/>
      </a:accent1>
      <a:accent2>
        <a:srgbClr val="00FFFF"/>
      </a:accent2>
      <a:accent3>
        <a:srgbClr val="AAAECD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Garamond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Description_x0020__x002f__x0020_Summary xmlns="61a23f37-06d7-4c22-9e41-9f9bd88f8605">Huron Education PowerPoint Presentation</Description_x0020__x002f__x0020_Summary>
    <Archive_x0020_Date xmlns="61a23f37-06d7-4c22-9e41-9f9bd88f8605" xsi:nil="true"/>
    <Practice xmlns="61a23f37-06d7-4c22-9e41-9f9bd88f8605">Huron Education</Practice>
    <Review_x0020_Date xmlns="61a23f37-06d7-4c22-9e41-9f9bd88f8605">2011-10-11T05:00:00+00:00</Review_x0020_Date>
    <Display_x0020_Area xmlns="61a23f37-06d7-4c22-9e41-9f9bd88f8605">ppt</Display_x0020_Area>
    <Office_x0020_Locations xmlns="61a23f37-06d7-4c22-9e41-9f9bd88f8605" xsi:nil="true"/>
    <Home_x0020_Page_x0020_Flag xmlns="61a23f37-06d7-4c22-9e41-9f9bd88f8605">No</Home_x0020_Page_x0020_Flag>
    <Document_x0020_Type xmlns="e8092589-de81-4bd5-b216-d8c00f19e543" xsi:nil="true"/>
    <Document_x0020_Category xmlns="61a23f37-06d7-4c22-9e41-9f9bd88f8605">Template</Document_x0020_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et Document" ma:contentTypeID="0x010100F15240AECA06BF43A480B19C26495A5800D2F8307A4B027746A8106512DE3A6F9A" ma:contentTypeVersion="37" ma:contentTypeDescription="iNet Document Content Type" ma:contentTypeScope="" ma:versionID="1d75d05d7d8804e7d27806c51a844f0f">
  <xsd:schema xmlns:xsd="http://www.w3.org/2001/XMLSchema" xmlns:p="http://schemas.microsoft.com/office/2006/metadata/properties" xmlns:ns2="61a23f37-06d7-4c22-9e41-9f9bd88f8605" xmlns:ns4="e8092589-de81-4bd5-b216-d8c00f19e543" targetNamespace="http://schemas.microsoft.com/office/2006/metadata/properties" ma:root="true" ma:fieldsID="143cf3f80e74cee6bd8a9c5a83e02944" ns2:_="" ns4:_="">
    <xsd:import namespace="61a23f37-06d7-4c22-9e41-9f9bd88f8605"/>
    <xsd:import namespace="e8092589-de81-4bd5-b216-d8c00f19e543"/>
    <xsd:element name="properties">
      <xsd:complexType>
        <xsd:sequence>
          <xsd:element name="documentManagement">
            <xsd:complexType>
              <xsd:all>
                <xsd:element ref="ns2:Description_x0020__x002f__x0020_Summary" minOccurs="0"/>
                <xsd:element ref="ns2:Review_x0020_Date"/>
                <xsd:element ref="ns2:Archive_x0020_Date" minOccurs="0"/>
                <xsd:element ref="ns2:Practice" minOccurs="0"/>
                <xsd:element ref="ns2:Document_x0020_Category"/>
                <xsd:element ref="ns2:Home_x0020_Page_x0020_Flag" minOccurs="0"/>
                <xsd:element ref="ns2:Display_x0020_Area" minOccurs="0"/>
                <xsd:element ref="ns4:Document_x0020_Type" minOccurs="0"/>
                <xsd:element ref="ns2:Office_x0020_Locations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1a23f37-06d7-4c22-9e41-9f9bd88f8605" elementFormDefault="qualified">
    <xsd:import namespace="http://schemas.microsoft.com/office/2006/documentManagement/types"/>
    <xsd:element name="Description_x0020__x002f__x0020_Summary" ma:index="8" nillable="true" ma:displayName="Description / Summary" ma:internalName="Description_x0020__x002F__x0020_Summary" ma:readOnly="false">
      <xsd:simpleType>
        <xsd:restriction base="dms:Note"/>
      </xsd:simpleType>
    </xsd:element>
    <xsd:element name="Review_x0020_Date" ma:index="9" ma:displayName="Review Date" ma:format="DateOnly" ma:internalName="Review_x0020_Date" ma:readOnly="false">
      <xsd:simpleType>
        <xsd:restriction base="dms:DateTime"/>
      </xsd:simpleType>
    </xsd:element>
    <xsd:element name="Archive_x0020_Date" ma:index="10" nillable="true" ma:displayName="Archive Date" ma:description="Date for Archival" ma:format="DateTime" ma:internalName="Archive_x0020_Date">
      <xsd:simpleType>
        <xsd:restriction base="dms:DateTime"/>
      </xsd:simpleType>
    </xsd:element>
    <xsd:element name="Practice" ma:index="11" nillable="true" ma:displayName="Brand" ma:format="RadioButtons" ma:internalName="Practice">
      <xsd:simpleType>
        <xsd:restriction base="dms:Choice">
          <xsd:enumeration value="Huron"/>
          <xsd:enumeration value="Huron Consulting Group"/>
          <xsd:enumeration value="Huron Education"/>
          <xsd:enumeration value="Huron Healthcare"/>
          <xsd:enumeration value="Huron Legal"/>
          <xsd:enumeration value="Huron Life Sciences"/>
          <xsd:enumeration value="Other"/>
        </xsd:restriction>
      </xsd:simpleType>
    </xsd:element>
    <xsd:element name="Document_x0020_Category" ma:index="13" ma:displayName="Document Category" ma:format="Dropdown" ma:internalName="Document_x0020_Category">
      <xsd:simpleType>
        <xsd:restriction base="dms:Choice">
          <xsd:enumeration value="Brochure"/>
          <xsd:enumeration value="Case Study"/>
          <xsd:enumeration value="Contract"/>
          <xsd:enumeration value="Form"/>
          <xsd:enumeration value="Job Aid"/>
          <xsd:enumeration value="Organization Chart"/>
          <xsd:enumeration value="Policy"/>
          <xsd:enumeration value="Practice Alert"/>
          <xsd:enumeration value="Sell Sheet"/>
          <xsd:enumeration value="Standard Presentation Deck"/>
          <xsd:enumeration value="Template"/>
          <xsd:enumeration value="White Paper"/>
          <xsd:enumeration value="Other"/>
          <xsd:enumeration value="BIO/CV"/>
        </xsd:restriction>
      </xsd:simpleType>
    </xsd:element>
    <xsd:element name="Home_x0020_Page_x0020_Flag" ma:index="14" nillable="true" ma:displayName="Home Page Flag" ma:default="No" ma:format="Dropdown" ma:internalName="Home_x0020_Page_x0020_Flag">
      <xsd:simpleType>
        <xsd:restriction base="dms:Choice">
          <xsd:enumeration value="Yes"/>
          <xsd:enumeration value="No"/>
        </xsd:restriction>
      </xsd:simpleType>
    </xsd:element>
    <xsd:element name="Display_x0020_Area" ma:index="15" nillable="true" ma:displayName="Display Area" ma:format="Dropdown" ma:internalName="Display_x0020_Area">
      <xsd:simpleType>
        <xsd:restriction base="dms:Choice">
          <xsd:enumeration value="BioCV"/>
          <xsd:enumeration value="Letterhead"/>
          <xsd:enumeration value="ppt"/>
        </xsd:restriction>
      </xsd:simpleType>
    </xsd:element>
    <xsd:element name="Office_x0020_Locations" ma:index="17" nillable="true" ma:displayName="Office" ma:format="Dropdown" ma:internalName="Office_x0020_Locations">
      <xsd:simpleType>
        <xsd:restriction base="dms:Choice">
          <xsd:enumeration value="All Offices"/>
          <xsd:enumeration value="Amman"/>
          <xsd:enumeration value="Atlanta"/>
          <xsd:enumeration value="Boston"/>
          <xsd:enumeration value="Charlotte"/>
          <xsd:enumeration value="Chicago"/>
          <xsd:enumeration value="Dallas"/>
          <xsd:enumeration value="Del Mar"/>
          <xsd:enumeration value="Detroit – Troy"/>
          <xsd:enumeration value="Dubai"/>
          <xsd:enumeration value="Houston"/>
          <xsd:enumeration value="Jeddah"/>
          <xsd:enumeration value="London"/>
          <xsd:enumeration value="Los Angeles"/>
          <xsd:enumeration value="Miramar"/>
          <xsd:enumeration value="New York"/>
          <xsd:enumeration value="Portland"/>
          <xsd:enumeration value="Riyadh"/>
          <xsd:enumeration value="Washington D.C."/>
          <xsd:enumeration value="Chicago – Document Review Center"/>
          <xsd:enumeration value="Houston – Document Review Center"/>
          <xsd:enumeration value="Miramar – Document Review Center"/>
          <xsd:enumeration value="Morrisville – Document Review Center"/>
          <xsd:enumeration value="New York – Document Review Center"/>
          <xsd:enumeration value="Washington D.C. – Digital Evidence Lab"/>
        </xsd:restriction>
      </xsd:simpleType>
    </xsd:element>
  </xsd:schema>
  <xsd:schema xmlns:xsd="http://www.w3.org/2001/XMLSchema" xmlns:dms="http://schemas.microsoft.com/office/2006/documentManagement/types" targetNamespace="e8092589-de81-4bd5-b216-d8c00f19e543" elementFormDefault="qualified">
    <xsd:import namespace="http://schemas.microsoft.com/office/2006/documentManagement/types"/>
    <xsd:element name="Document_x0020_Type" ma:index="16" nillable="true" ma:displayName="Document Type" ma:format="Dropdown" ma:internalName="Document_x0020_Type">
      <xsd:simpleType>
        <xsd:restriction base="dms:Choice">
          <xsd:enumeration value="Fax"/>
          <xsd:enumeration value="Letterhead"/>
          <xsd:enumeration value="Memo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12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6EA0371-A96A-4541-83BB-2BB01FA16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49BAC7-BF5C-4B78-AF19-494F732F186F}">
  <ds:schemaRefs>
    <ds:schemaRef ds:uri="http://schemas.microsoft.com/office/2006/documentManagement/types"/>
    <ds:schemaRef ds:uri="http://purl.org/dc/dcmitype/"/>
    <ds:schemaRef ds:uri="http://purl.org/dc/terms/"/>
    <ds:schemaRef ds:uri="61a23f37-06d7-4c22-9e41-9f9bd88f8605"/>
    <ds:schemaRef ds:uri="e8092589-de81-4bd5-b216-d8c00f19e543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AFC7C2-5950-4D98-9C75-35D1CFEBA2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a23f37-06d7-4c22-9e41-9f9bd88f8605"/>
    <ds:schemaRef ds:uri="e8092589-de81-4bd5-b216-d8c00f19e54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34921</TotalTime>
  <Words>3390</Words>
  <Application>Microsoft Macintosh PowerPoint</Application>
  <PresentationFormat>On-screen Show (4:3)</PresentationFormat>
  <Paragraphs>557</Paragraphs>
  <Slides>40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Custom Design</vt:lpstr>
      <vt:lpstr>Office Theme</vt:lpstr>
      <vt:lpstr>Office Theme</vt:lpstr>
      <vt:lpstr>Office Theme</vt:lpstr>
      <vt:lpstr>1_Custom Design</vt:lpstr>
      <vt:lpstr>Concur Fusion 2014 Arial 16x9</vt:lpstr>
      <vt:lpstr>Template_4</vt:lpstr>
      <vt:lpstr>5_Blank Presentation</vt:lpstr>
      <vt:lpstr>PowerPoint Presentation</vt:lpstr>
      <vt:lpstr>Topics</vt:lpstr>
      <vt:lpstr>Huron Education</vt:lpstr>
      <vt:lpstr>Change Management </vt:lpstr>
      <vt:lpstr>Addressing Change</vt:lpstr>
      <vt:lpstr>Addressing Change</vt:lpstr>
      <vt:lpstr>Addressing Change</vt:lpstr>
      <vt:lpstr>Arizona State University</vt:lpstr>
      <vt:lpstr>Arizona State University</vt:lpstr>
      <vt:lpstr>Our Project Goals  </vt:lpstr>
      <vt:lpstr>Travel and Expense Program Assessment</vt:lpstr>
      <vt:lpstr>Massive Cultural Change</vt:lpstr>
      <vt:lpstr>Preparing for Change</vt:lpstr>
      <vt:lpstr>Preparing for Change</vt:lpstr>
      <vt:lpstr>Preparing for Change</vt:lpstr>
      <vt:lpstr>Managing Change</vt:lpstr>
      <vt:lpstr>Managing Change</vt:lpstr>
      <vt:lpstr>Early Results</vt:lpstr>
      <vt:lpstr>PowerPoint Presentation</vt:lpstr>
      <vt:lpstr>ND’s Travel &amp; Expense Program</vt:lpstr>
      <vt:lpstr>Initial Assessment of ND’s Travel Program</vt:lpstr>
      <vt:lpstr>PowerPoint Presentation</vt:lpstr>
      <vt:lpstr>Notre Dame Travel Program</vt:lpstr>
      <vt:lpstr>PowerPoint Presentation</vt:lpstr>
      <vt:lpstr>Notre Dame Travel Program</vt:lpstr>
      <vt:lpstr>Stages of Excellence in Travel Management </vt:lpstr>
      <vt:lpstr>New Opportunities</vt:lpstr>
      <vt:lpstr>PowerPoint Presentation</vt:lpstr>
      <vt:lpstr>Noted Keys to Past Success</vt:lpstr>
      <vt:lpstr>#1) Market the Program </vt:lpstr>
      <vt:lpstr>#2) Tactics to Consider</vt:lpstr>
      <vt:lpstr>#3) Keep Leadership Informed </vt:lpstr>
      <vt:lpstr>#4) Consider Your Infrequent Travelers</vt:lpstr>
      <vt:lpstr>Push Information When It’s Needed Most</vt:lpstr>
      <vt:lpstr>Change Management Observations It was a combination of things that worked for ND</vt:lpstr>
      <vt:lpstr>PowerPoint Presentation</vt:lpstr>
      <vt:lpstr>Reduce Bookings Outside of Managed Program  </vt:lpstr>
      <vt:lpstr>New Opportunities</vt:lpstr>
      <vt:lpstr>New Opportunities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Huron Education PowerPoint Presentation</dc:title>
  <dc:creator>kharrington@huronconsultinggroup.com</dc:creator>
  <cp:lastModifiedBy>Reagan Moran</cp:lastModifiedBy>
  <cp:revision>2248</cp:revision>
  <cp:lastPrinted>2015-09-21T21:42:47Z</cp:lastPrinted>
  <dcterms:created xsi:type="dcterms:W3CDTF">2011-01-30T05:18:04Z</dcterms:created>
  <dcterms:modified xsi:type="dcterms:W3CDTF">2017-02-27T15:49:56Z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0x010100F15240AECA06BF43A480B19C26495A5800D2F8307A4B027746A8106512DE3A6F9A</vt:lpwstr>
  </property>
  <property fmtid="{D5CDD505-2E9C-101B-9397-08002B2CF9AE}" pid="3" name="Order">
    <vt:r8>22300</vt:r8>
  </property>
</Properties>
</file>